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7" r:id="rId2"/>
    <p:sldId id="743" r:id="rId3"/>
    <p:sldId id="490" r:id="rId4"/>
    <p:sldId id="875" r:id="rId5"/>
    <p:sldId id="1003" r:id="rId6"/>
    <p:sldId id="1017" r:id="rId7"/>
    <p:sldId id="1018" r:id="rId8"/>
    <p:sldId id="1019" r:id="rId9"/>
    <p:sldId id="1020" r:id="rId10"/>
    <p:sldId id="1021" r:id="rId11"/>
    <p:sldId id="1006" r:id="rId12"/>
    <p:sldId id="1013" r:id="rId13"/>
    <p:sldId id="1023" r:id="rId14"/>
    <p:sldId id="1022" r:id="rId15"/>
    <p:sldId id="1014" r:id="rId16"/>
    <p:sldId id="1015" r:id="rId17"/>
    <p:sldId id="1016" r:id="rId18"/>
    <p:sldId id="976" r:id="rId19"/>
    <p:sldId id="997" r:id="rId20"/>
    <p:sldId id="992" r:id="rId21"/>
    <p:sldId id="993" r:id="rId22"/>
    <p:sldId id="994" r:id="rId23"/>
    <p:sldId id="995" r:id="rId24"/>
    <p:sldId id="1005" r:id="rId25"/>
    <p:sldId id="999" r:id="rId26"/>
    <p:sldId id="1000" r:id="rId27"/>
    <p:sldId id="1001" r:id="rId28"/>
    <p:sldId id="1002" r:id="rId29"/>
    <p:sldId id="996" r:id="rId30"/>
    <p:sldId id="1004" r:id="rId31"/>
    <p:sldId id="998" r:id="rId32"/>
    <p:sldId id="991" r:id="rId33"/>
    <p:sldId id="981" r:id="rId34"/>
    <p:sldId id="979" r:id="rId35"/>
    <p:sldId id="980" r:id="rId36"/>
    <p:sldId id="982" r:id="rId37"/>
    <p:sldId id="983" r:id="rId38"/>
    <p:sldId id="984" r:id="rId39"/>
    <p:sldId id="985" r:id="rId40"/>
    <p:sldId id="986" r:id="rId41"/>
    <p:sldId id="988" r:id="rId42"/>
    <p:sldId id="989" r:id="rId43"/>
    <p:sldId id="265" r:id="rId44"/>
    <p:sldId id="990" r:id="rId45"/>
    <p:sldId id="987" r:id="rId46"/>
    <p:sldId id="1007" r:id="rId47"/>
    <p:sldId id="1009" r:id="rId48"/>
    <p:sldId id="1010" r:id="rId49"/>
    <p:sldId id="1008" r:id="rId50"/>
    <p:sldId id="1011" r:id="rId51"/>
    <p:sldId id="1012" r:id="rId52"/>
    <p:sldId id="973" r:id="rId53"/>
    <p:sldId id="972" r:id="rId54"/>
    <p:sldId id="256" r:id="rId5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743"/>
            <p14:sldId id="490"/>
            <p14:sldId id="875"/>
          </p14:sldIdLst>
        </p14:section>
        <p14:section name="タイトルなしのセクション" id="{2222DC94-E039-4F92-8293-E592BEC64C49}">
          <p14:sldIdLst>
            <p14:sldId id="1003"/>
            <p14:sldId id="1017"/>
            <p14:sldId id="1018"/>
            <p14:sldId id="1019"/>
            <p14:sldId id="1020"/>
            <p14:sldId id="1021"/>
            <p14:sldId id="1006"/>
            <p14:sldId id="1013"/>
            <p14:sldId id="1023"/>
            <p14:sldId id="1022"/>
            <p14:sldId id="1014"/>
            <p14:sldId id="1015"/>
            <p14:sldId id="1016"/>
            <p14:sldId id="976"/>
            <p14:sldId id="997"/>
            <p14:sldId id="992"/>
            <p14:sldId id="993"/>
            <p14:sldId id="994"/>
            <p14:sldId id="995"/>
            <p14:sldId id="1005"/>
            <p14:sldId id="999"/>
            <p14:sldId id="1000"/>
            <p14:sldId id="1001"/>
            <p14:sldId id="1002"/>
            <p14:sldId id="996"/>
            <p14:sldId id="1004"/>
            <p14:sldId id="998"/>
            <p14:sldId id="991"/>
            <p14:sldId id="981"/>
            <p14:sldId id="979"/>
            <p14:sldId id="980"/>
            <p14:sldId id="982"/>
            <p14:sldId id="983"/>
            <p14:sldId id="984"/>
            <p14:sldId id="985"/>
            <p14:sldId id="986"/>
            <p14:sldId id="988"/>
            <p14:sldId id="989"/>
            <p14:sldId id="265"/>
            <p14:sldId id="990"/>
            <p14:sldId id="987"/>
            <p14:sldId id="1007"/>
            <p14:sldId id="1009"/>
            <p14:sldId id="1010"/>
            <p14:sldId id="1008"/>
            <p14:sldId id="1011"/>
            <p14:sldId id="1012"/>
            <p14:sldId id="973"/>
            <p14:sldId id="972"/>
            <p14:sldId id="256"/>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7" autoAdjust="0"/>
    <p:restoredTop sz="96344" autoAdjust="0"/>
  </p:normalViewPr>
  <p:slideViewPr>
    <p:cSldViewPr snapToGrid="0" showGuides="1">
      <p:cViewPr varScale="1">
        <p:scale>
          <a:sx n="102" d="100"/>
          <a:sy n="102" d="100"/>
        </p:scale>
        <p:origin x="82" y="365"/>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17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FC22BFE6-7EB0-4014-A52A-2C844AEACAB8}"/>
    <pc:docChg chg="custSel addSld delSld modSld sldOrd modSection">
      <pc:chgData name="Abe,YutakaTKZIM" userId="4ea0f8c6-cb00-4a5a-9642-b208e11f484d" providerId="ADAL" clId="{FC22BFE6-7EB0-4014-A52A-2C844AEACAB8}" dt="2023-08-06T23:31:08.775" v="687" actId="20577"/>
      <pc:docMkLst>
        <pc:docMk/>
      </pc:docMkLst>
      <pc:sldChg chg="modSp mod">
        <pc:chgData name="Abe,YutakaTKZIM" userId="4ea0f8c6-cb00-4a5a-9642-b208e11f484d" providerId="ADAL" clId="{FC22BFE6-7EB0-4014-A52A-2C844AEACAB8}" dt="2023-08-06T23:12:35.607" v="82" actId="207"/>
        <pc:sldMkLst>
          <pc:docMk/>
          <pc:sldMk cId="714120436" sldId="257"/>
        </pc:sldMkLst>
        <pc:spChg chg="mod">
          <ac:chgData name="Abe,YutakaTKZIM" userId="4ea0f8c6-cb00-4a5a-9642-b208e11f484d" providerId="ADAL" clId="{FC22BFE6-7EB0-4014-A52A-2C844AEACAB8}" dt="2023-08-06T23:12:27.277" v="81" actId="207"/>
          <ac:spMkLst>
            <pc:docMk/>
            <pc:sldMk cId="714120436" sldId="257"/>
            <ac:spMk id="12" creationId="{88FAFF29-2F28-448E-BB99-889D44A1DE54}"/>
          </ac:spMkLst>
        </pc:spChg>
        <pc:spChg chg="mod">
          <ac:chgData name="Abe,YutakaTKZIM" userId="4ea0f8c6-cb00-4a5a-9642-b208e11f484d" providerId="ADAL" clId="{FC22BFE6-7EB0-4014-A52A-2C844AEACAB8}" dt="2023-08-06T23:12:27.277" v="81" actId="207"/>
          <ac:spMkLst>
            <pc:docMk/>
            <pc:sldMk cId="714120436" sldId="257"/>
            <ac:spMk id="13" creationId="{C442644B-D205-4A6B-A2E3-9E83194E782E}"/>
          </ac:spMkLst>
        </pc:spChg>
        <pc:spChg chg="mod">
          <ac:chgData name="Abe,YutakaTKZIM" userId="4ea0f8c6-cb00-4a5a-9642-b208e11f484d" providerId="ADAL" clId="{FC22BFE6-7EB0-4014-A52A-2C844AEACAB8}" dt="2023-08-06T23:12:27.277" v="81" actId="207"/>
          <ac:spMkLst>
            <pc:docMk/>
            <pc:sldMk cId="714120436" sldId="257"/>
            <ac:spMk id="14" creationId="{857A833B-7A31-47B4-B582-6AD72F4F4896}"/>
          </ac:spMkLst>
        </pc:spChg>
        <pc:spChg chg="mod">
          <ac:chgData name="Abe,YutakaTKZIM" userId="4ea0f8c6-cb00-4a5a-9642-b208e11f484d" providerId="ADAL" clId="{FC22BFE6-7EB0-4014-A52A-2C844AEACAB8}" dt="2023-08-06T23:12:27.277" v="81" actId="207"/>
          <ac:spMkLst>
            <pc:docMk/>
            <pc:sldMk cId="714120436" sldId="257"/>
            <ac:spMk id="16" creationId="{3818F1F5-EE8B-4A95-98DB-BF41964DB350}"/>
          </ac:spMkLst>
        </pc:spChg>
        <pc:spChg chg="mod">
          <ac:chgData name="Abe,YutakaTKZIM" userId="4ea0f8c6-cb00-4a5a-9642-b208e11f484d" providerId="ADAL" clId="{FC22BFE6-7EB0-4014-A52A-2C844AEACAB8}" dt="2023-08-06T23:12:27.277" v="81" actId="207"/>
          <ac:spMkLst>
            <pc:docMk/>
            <pc:sldMk cId="714120436" sldId="257"/>
            <ac:spMk id="18" creationId="{596328A6-D1C4-46D6-A77D-781D3D061C17}"/>
          </ac:spMkLst>
        </pc:spChg>
        <pc:spChg chg="mod">
          <ac:chgData name="Abe,YutakaTKZIM" userId="4ea0f8c6-cb00-4a5a-9642-b208e11f484d" providerId="ADAL" clId="{FC22BFE6-7EB0-4014-A52A-2C844AEACAB8}" dt="2023-08-06T23:12:35.607" v="82" actId="207"/>
          <ac:spMkLst>
            <pc:docMk/>
            <pc:sldMk cId="714120436" sldId="257"/>
            <ac:spMk id="19" creationId="{435A9220-7505-46F1-BD50-BA7C1301D9BA}"/>
          </ac:spMkLst>
        </pc:spChg>
        <pc:grpChg chg="mod">
          <ac:chgData name="Abe,YutakaTKZIM" userId="4ea0f8c6-cb00-4a5a-9642-b208e11f484d" providerId="ADAL" clId="{FC22BFE6-7EB0-4014-A52A-2C844AEACAB8}" dt="2023-08-06T23:12:27.277" v="81" actId="207"/>
          <ac:grpSpMkLst>
            <pc:docMk/>
            <pc:sldMk cId="714120436" sldId="257"/>
            <ac:grpSpMk id="10" creationId="{56887E1D-C6A5-44E5-BA8F-18051EF886CE}"/>
          </ac:grpSpMkLst>
        </pc:grpChg>
        <pc:picChg chg="mod">
          <ac:chgData name="Abe,YutakaTKZIM" userId="4ea0f8c6-cb00-4a5a-9642-b208e11f484d" providerId="ADAL" clId="{FC22BFE6-7EB0-4014-A52A-2C844AEACAB8}" dt="2023-08-06T23:12:27.277" v="81" actId="207"/>
          <ac:picMkLst>
            <pc:docMk/>
            <pc:sldMk cId="714120436" sldId="257"/>
            <ac:picMk id="17" creationId="{FD8BBDF0-8B51-4F8B-B7A4-A46DF0867E87}"/>
          </ac:picMkLst>
        </pc:picChg>
      </pc:sldChg>
      <pc:sldChg chg="addSp delSp modSp mod">
        <pc:chgData name="Abe,YutakaTKZIM" userId="4ea0f8c6-cb00-4a5a-9642-b208e11f484d" providerId="ADAL" clId="{FC22BFE6-7EB0-4014-A52A-2C844AEACAB8}" dt="2023-08-06T23:24:00.309" v="471" actId="20577"/>
        <pc:sldMkLst>
          <pc:docMk/>
          <pc:sldMk cId="1768747127" sldId="615"/>
        </pc:sldMkLst>
        <pc:spChg chg="add del mod">
          <ac:chgData name="Abe,YutakaTKZIM" userId="4ea0f8c6-cb00-4a5a-9642-b208e11f484d" providerId="ADAL" clId="{FC22BFE6-7EB0-4014-A52A-2C844AEACAB8}" dt="2023-08-06T23:18:44.823" v="318"/>
          <ac:spMkLst>
            <pc:docMk/>
            <pc:sldMk cId="1768747127" sldId="615"/>
            <ac:spMk id="2" creationId="{2B845842-4043-4F4C-8AB5-953688B30798}"/>
          </ac:spMkLst>
        </pc:spChg>
        <pc:spChg chg="del">
          <ac:chgData name="Abe,YutakaTKZIM" userId="4ea0f8c6-cb00-4a5a-9642-b208e11f484d" providerId="ADAL" clId="{FC22BFE6-7EB0-4014-A52A-2C844AEACAB8}" dt="2023-08-06T23:16:02.981" v="153" actId="478"/>
          <ac:spMkLst>
            <pc:docMk/>
            <pc:sldMk cId="1768747127" sldId="615"/>
            <ac:spMk id="4" creationId="{00000000-0000-0000-0000-000000000000}"/>
          </ac:spMkLst>
        </pc:spChg>
        <pc:spChg chg="add mod">
          <ac:chgData name="Abe,YutakaTKZIM" userId="4ea0f8c6-cb00-4a5a-9642-b208e11f484d" providerId="ADAL" clId="{FC22BFE6-7EB0-4014-A52A-2C844AEACAB8}" dt="2023-08-06T23:18:44.299" v="316" actId="1076"/>
          <ac:spMkLst>
            <pc:docMk/>
            <pc:sldMk cId="1768747127" sldId="615"/>
            <ac:spMk id="5" creationId="{F3FDE128-15E3-425E-8DB7-0D65A390E597}"/>
          </ac:spMkLst>
        </pc:spChg>
        <pc:spChg chg="add del mod">
          <ac:chgData name="Abe,YutakaTKZIM" userId="4ea0f8c6-cb00-4a5a-9642-b208e11f484d" providerId="ADAL" clId="{FC22BFE6-7EB0-4014-A52A-2C844AEACAB8}" dt="2023-08-06T23:19:07.556" v="335"/>
          <ac:spMkLst>
            <pc:docMk/>
            <pc:sldMk cId="1768747127" sldId="615"/>
            <ac:spMk id="6" creationId="{138C5579-4C24-4107-A0B1-C76E9C463C4C}"/>
          </ac:spMkLst>
        </pc:spChg>
        <pc:spChg chg="add mod">
          <ac:chgData name="Abe,YutakaTKZIM" userId="4ea0f8c6-cb00-4a5a-9642-b208e11f484d" providerId="ADAL" clId="{FC22BFE6-7EB0-4014-A52A-2C844AEACAB8}" dt="2023-08-06T23:24:00.309" v="471" actId="20577"/>
          <ac:spMkLst>
            <pc:docMk/>
            <pc:sldMk cId="1768747127" sldId="615"/>
            <ac:spMk id="7" creationId="{EA33EFD9-77C5-443F-9B07-7B1ABE3DF852}"/>
          </ac:spMkLst>
        </pc:spChg>
        <pc:picChg chg="del">
          <ac:chgData name="Abe,YutakaTKZIM" userId="4ea0f8c6-cb00-4a5a-9642-b208e11f484d" providerId="ADAL" clId="{FC22BFE6-7EB0-4014-A52A-2C844AEACAB8}" dt="2023-08-06T23:16:00.869" v="152" actId="478"/>
          <ac:picMkLst>
            <pc:docMk/>
            <pc:sldMk cId="1768747127" sldId="615"/>
            <ac:picMk id="3" creationId="{00000000-0000-0000-0000-000000000000}"/>
          </ac:picMkLst>
        </pc:picChg>
      </pc:sldChg>
      <pc:sldChg chg="modSp mod">
        <pc:chgData name="Abe,YutakaTKZIM" userId="4ea0f8c6-cb00-4a5a-9642-b208e11f484d" providerId="ADAL" clId="{FC22BFE6-7EB0-4014-A52A-2C844AEACAB8}" dt="2023-08-06T23:16:13.503" v="154" actId="6549"/>
        <pc:sldMkLst>
          <pc:docMk/>
          <pc:sldMk cId="2336606274" sldId="743"/>
        </pc:sldMkLst>
        <pc:spChg chg="mod">
          <ac:chgData name="Abe,YutakaTKZIM" userId="4ea0f8c6-cb00-4a5a-9642-b208e11f484d" providerId="ADAL" clId="{FC22BFE6-7EB0-4014-A52A-2C844AEACAB8}" dt="2023-08-06T23:16:13.503" v="154" actId="6549"/>
          <ac:spMkLst>
            <pc:docMk/>
            <pc:sldMk cId="2336606274" sldId="743"/>
            <ac:spMk id="9" creationId="{793725BB-B7D3-4DB7-8F62-3D88C843AB12}"/>
          </ac:spMkLst>
        </pc:spChg>
      </pc:sldChg>
      <pc:sldChg chg="modSp mod">
        <pc:chgData name="Abe,YutakaTKZIM" userId="4ea0f8c6-cb00-4a5a-9642-b208e11f484d" providerId="ADAL" clId="{FC22BFE6-7EB0-4014-A52A-2C844AEACAB8}" dt="2023-08-06T23:14:26.172" v="149" actId="20577"/>
        <pc:sldMkLst>
          <pc:docMk/>
          <pc:sldMk cId="1373093605" sldId="875"/>
        </pc:sldMkLst>
        <pc:graphicFrameChg chg="modGraphic">
          <ac:chgData name="Abe,YutakaTKZIM" userId="4ea0f8c6-cb00-4a5a-9642-b208e11f484d" providerId="ADAL" clId="{FC22BFE6-7EB0-4014-A52A-2C844AEACAB8}" dt="2023-08-06T23:14:26.172" v="149" actId="20577"/>
          <ac:graphicFrameMkLst>
            <pc:docMk/>
            <pc:sldMk cId="1373093605" sldId="875"/>
            <ac:graphicFrameMk id="2" creationId="{495CBDA6-15CD-4F73-AA0B-36E9698A5382}"/>
          </ac:graphicFrameMkLst>
        </pc:graphicFrameChg>
      </pc:sldChg>
      <pc:sldChg chg="del">
        <pc:chgData name="Abe,YutakaTKZIM" userId="4ea0f8c6-cb00-4a5a-9642-b208e11f484d" providerId="ADAL" clId="{FC22BFE6-7EB0-4014-A52A-2C844AEACAB8}" dt="2023-08-06T23:15:44.768" v="150" actId="2696"/>
        <pc:sldMkLst>
          <pc:docMk/>
          <pc:sldMk cId="441071727" sldId="971"/>
        </pc:sldMkLst>
      </pc:sldChg>
      <pc:sldChg chg="add ord">
        <pc:chgData name="Abe,YutakaTKZIM" userId="4ea0f8c6-cb00-4a5a-9642-b208e11f484d" providerId="ADAL" clId="{FC22BFE6-7EB0-4014-A52A-2C844AEACAB8}" dt="2023-08-02T01:31:26.251" v="2"/>
        <pc:sldMkLst>
          <pc:docMk/>
          <pc:sldMk cId="633753725" sldId="972"/>
        </pc:sldMkLst>
      </pc:sldChg>
      <pc:sldChg chg="add">
        <pc:chgData name="Abe,YutakaTKZIM" userId="4ea0f8c6-cb00-4a5a-9642-b208e11f484d" providerId="ADAL" clId="{FC22BFE6-7EB0-4014-A52A-2C844AEACAB8}" dt="2023-08-06T23:15:57.945" v="151" actId="2890"/>
        <pc:sldMkLst>
          <pc:docMk/>
          <pc:sldMk cId="2574863528" sldId="973"/>
        </pc:sldMkLst>
      </pc:sldChg>
      <pc:sldChg chg="modSp add mod">
        <pc:chgData name="Abe,YutakaTKZIM" userId="4ea0f8c6-cb00-4a5a-9642-b208e11f484d" providerId="ADAL" clId="{FC22BFE6-7EB0-4014-A52A-2C844AEACAB8}" dt="2023-08-06T23:31:08.775" v="687" actId="20577"/>
        <pc:sldMkLst>
          <pc:docMk/>
          <pc:sldMk cId="56727746" sldId="974"/>
        </pc:sldMkLst>
        <pc:spChg chg="mod">
          <ac:chgData name="Abe,YutakaTKZIM" userId="4ea0f8c6-cb00-4a5a-9642-b208e11f484d" providerId="ADAL" clId="{FC22BFE6-7EB0-4014-A52A-2C844AEACAB8}" dt="2023-08-06T23:31:08.775" v="687" actId="20577"/>
          <ac:spMkLst>
            <pc:docMk/>
            <pc:sldMk cId="56727746" sldId="974"/>
            <ac:spMk id="7" creationId="{EA33EFD9-77C5-443F-9B07-7B1ABE3DF852}"/>
          </ac:spMkLst>
        </pc:spChg>
      </pc:sldChg>
      <pc:sldChg chg="modSp add mod ord">
        <pc:chgData name="Abe,YutakaTKZIM" userId="4ea0f8c6-cb00-4a5a-9642-b208e11f484d" providerId="ADAL" clId="{FC22BFE6-7EB0-4014-A52A-2C844AEACAB8}" dt="2023-08-06T23:27:14.697" v="554" actId="20577"/>
        <pc:sldMkLst>
          <pc:docMk/>
          <pc:sldMk cId="150695826" sldId="975"/>
        </pc:sldMkLst>
        <pc:spChg chg="mod">
          <ac:chgData name="Abe,YutakaTKZIM" userId="4ea0f8c6-cb00-4a5a-9642-b208e11f484d" providerId="ADAL" clId="{FC22BFE6-7EB0-4014-A52A-2C844AEACAB8}" dt="2023-08-06T23:27:14.697" v="554" actId="20577"/>
          <ac:spMkLst>
            <pc:docMk/>
            <pc:sldMk cId="150695826" sldId="975"/>
            <ac:spMk id="7" creationId="{EA33EFD9-77C5-443F-9B07-7B1ABE3DF852}"/>
          </ac:spMkLst>
        </pc:spChg>
      </pc:sldChg>
      <pc:sldChg chg="modSp add mod ord">
        <pc:chgData name="Abe,YutakaTKZIM" userId="4ea0f8c6-cb00-4a5a-9642-b208e11f484d" providerId="ADAL" clId="{FC22BFE6-7EB0-4014-A52A-2C844AEACAB8}" dt="2023-08-06T23:30:13.133" v="651"/>
        <pc:sldMkLst>
          <pc:docMk/>
          <pc:sldMk cId="2947751955" sldId="976"/>
        </pc:sldMkLst>
        <pc:spChg chg="mod">
          <ac:chgData name="Abe,YutakaTKZIM" userId="4ea0f8c6-cb00-4a5a-9642-b208e11f484d" providerId="ADAL" clId="{FC22BFE6-7EB0-4014-A52A-2C844AEACAB8}" dt="2023-08-06T23:30:08.985" v="649" actId="6549"/>
          <ac:spMkLst>
            <pc:docMk/>
            <pc:sldMk cId="2947751955" sldId="976"/>
            <ac:spMk id="7" creationId="{EA33EFD9-77C5-443F-9B07-7B1ABE3DF852}"/>
          </ac:spMkLst>
        </pc:spChg>
      </pc:sldChg>
      <pc:sldChg chg="add">
        <pc:chgData name="Abe,YutakaTKZIM" userId="4ea0f8c6-cb00-4a5a-9642-b208e11f484d" providerId="ADAL" clId="{FC22BFE6-7EB0-4014-A52A-2C844AEACAB8}" dt="2023-08-06T23:30:54.283" v="652" actId="2890"/>
        <pc:sldMkLst>
          <pc:docMk/>
          <pc:sldMk cId="1305547445" sldId="9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2023/8/14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noRot="1" noChangeAspect="1"/>
          </p:cNvSpPr>
          <p:nvPr>
            <p:ph type="sldImg"/>
          </p:nvPr>
        </p:nvSpPr>
        <p:spPr>
          <a:xfrm>
            <a:off x="533400" y="763588"/>
            <a:ext cx="6705600" cy="3771900"/>
          </a:xfrm>
          <a:prstGeom prst="rect">
            <a:avLst/>
          </a:prstGeom>
        </p:spPr>
      </p:sp>
      <p:sp>
        <p:nvSpPr>
          <p:cNvPr id="53" name="PlaceHolder 2"/>
          <p:cNvSpPr>
            <a:spLocks noGrp="1"/>
          </p:cNvSpPr>
          <p:nvPr>
            <p:ph type="body"/>
          </p:nvPr>
        </p:nvSpPr>
        <p:spPr>
          <a:xfrm>
            <a:off x="777960" y="4776840"/>
            <a:ext cx="6216480" cy="4525200"/>
          </a:xfrm>
          <a:prstGeom prst="rect">
            <a:avLst/>
          </a:prstGeom>
        </p:spPr>
        <p:txBody>
          <a:bodyPr lIns="0" tIns="0" rIns="0" bIns="0"/>
          <a:lstStyle/>
          <a:p>
            <a:r>
              <a:rPr lang="en-US" sz="900" b="0" strike="noStrike" spc="-1">
                <a:latin typeface="Arial"/>
              </a:rPr>
              <a:t>Ranking the top 25 economies by total GDP in 2017 and the reference scenario in 2030, 2050, and 2100</a:t>
            </a:r>
          </a:p>
          <a:p>
            <a:endParaRPr lang="en-US" sz="900" b="0" strike="noStrike" spc="-1">
              <a:latin typeface="Arial"/>
            </a:endParaRPr>
          </a:p>
          <a:p>
            <a:r>
              <a:rPr lang="en-US" sz="900" b="0" strike="noStrike" spc="-1">
                <a:latin typeface="Arial"/>
              </a:rPr>
              <a:t>Countries are coloured by GBD super-region. GBD=Global Burden of Diseases, Injuries, and Risk Factors Study. GDP=gross domestic product. *(province of China).</a:t>
            </a:r>
          </a:p>
          <a:p>
            <a:endParaRPr lang="en-US" sz="900" b="0" strike="noStrike" spc="-1">
              <a:latin typeface="Arial"/>
            </a:endParaRPr>
          </a:p>
          <a:p>
            <a:endParaRPr lang="en-US" sz="900" b="0" strike="noStrike" spc="-1">
              <a:latin typeface="Arial"/>
            </a:endParaRPr>
          </a:p>
          <a:p>
            <a:endParaRPr lang="en-US" sz="9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27</a:t>
            </a:fld>
            <a:endParaRPr kumimoji="1" lang="ja-JP" altLang="en-US"/>
          </a:p>
        </p:txBody>
      </p:sp>
    </p:spTree>
    <p:extLst>
      <p:ext uri="{BB962C8B-B14F-4D97-AF65-F5344CB8AC3E}">
        <p14:creationId xmlns:p14="http://schemas.microsoft.com/office/powerpoint/2010/main" val="2741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28</a:t>
            </a:fld>
            <a:endParaRPr kumimoji="1" lang="ja-JP" altLang="en-US"/>
          </a:p>
        </p:txBody>
      </p:sp>
    </p:spTree>
    <p:extLst>
      <p:ext uri="{BB962C8B-B14F-4D97-AF65-F5344CB8AC3E}">
        <p14:creationId xmlns:p14="http://schemas.microsoft.com/office/powerpoint/2010/main" val="355579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B3CF4-06F7-5050-B899-C971BAD6E9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9EBA8C-6437-E9F9-CCBA-91BC0C418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4D1E80A-89C2-03AA-83D2-4678C9A2D4A4}"/>
              </a:ext>
            </a:extLst>
          </p:cNvPr>
          <p:cNvSpPr>
            <a:spLocks noGrp="1"/>
          </p:cNvSpPr>
          <p:nvPr>
            <p:ph type="dt" sz="half" idx="10"/>
          </p:nvPr>
        </p:nvSpPr>
        <p:spPr/>
        <p:txBody>
          <a:bodyPr/>
          <a:lstStyle/>
          <a:p>
            <a:fld id="{215B0F61-853E-45D0-B729-80F3AF288FD0}" type="datetimeFigureOut">
              <a:rPr kumimoji="1" lang="ja-JP" altLang="en-US" smtClean="0"/>
              <a:t>2023/8/14</a:t>
            </a:fld>
            <a:endParaRPr kumimoji="1" lang="ja-JP" altLang="en-US"/>
          </a:p>
        </p:txBody>
      </p:sp>
      <p:sp>
        <p:nvSpPr>
          <p:cNvPr id="5" name="フッター プレースホルダー 4">
            <a:extLst>
              <a:ext uri="{FF2B5EF4-FFF2-40B4-BE49-F238E27FC236}">
                <a16:creationId xmlns:a16="http://schemas.microsoft.com/office/drawing/2014/main" id="{518CEB05-1A79-4DF3-815A-7FE7301E0C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6C6BE-DED7-5A5B-003C-C36A705DE091}"/>
              </a:ext>
            </a:extLst>
          </p:cNvPr>
          <p:cNvSpPr>
            <a:spLocks noGrp="1"/>
          </p:cNvSpPr>
          <p:nvPr>
            <p:ph type="sldNum" sz="quarter" idx="12"/>
          </p:nvPr>
        </p:nvSpPr>
        <p:spPr/>
        <p:txBody>
          <a:bodyPr/>
          <a:lstStyle/>
          <a:p>
            <a:fld id="{F2915ED9-A3FF-4E0C-BFEE-DB133E2FAB3A}" type="slidenum">
              <a:rPr kumimoji="1" lang="ja-JP" altLang="en-US" smtClean="0"/>
              <a:t>‹#›</a:t>
            </a:fld>
            <a:endParaRPr kumimoji="1" lang="ja-JP" altLang="en-US"/>
          </a:p>
        </p:txBody>
      </p:sp>
    </p:spTree>
    <p:extLst>
      <p:ext uri="{BB962C8B-B14F-4D97-AF65-F5344CB8AC3E}">
        <p14:creationId xmlns:p14="http://schemas.microsoft.com/office/powerpoint/2010/main" val="323769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809897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www.elsevier.com/termsandcondi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3.xml"/><Relationship Id="rId16" Type="http://schemas.openxmlformats.org/officeDocument/2006/relationships/image" Target="../media/image66.png"/><Relationship Id="rId20" Type="http://schemas.openxmlformats.org/officeDocument/2006/relationships/image" Target="../media/image70.jp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jpg"/><Relationship Id="rId10" Type="http://schemas.openxmlformats.org/officeDocument/2006/relationships/image" Target="../media/image60.png"/><Relationship Id="rId19" Type="http://schemas.openxmlformats.org/officeDocument/2006/relationships/image" Target="../media/image69.jp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elsevier.com/termsandcondition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7999"/>
            <a:chOff x="0" y="-1"/>
            <a:chExt cx="8999538" cy="5400675"/>
          </a:xfrm>
          <a:solidFill>
            <a:schemeClr val="tx1"/>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713868"/>
              <a:ext cx="8999537" cy="2519529"/>
            </a:xfrm>
            <a:prstGeom prst="rect">
              <a:avLst/>
            </a:prstGeom>
            <a:grpFill/>
            <a:effectLst/>
          </p:spPr>
          <p:txBody>
            <a:bodyPr wrap="square" rtlCol="0">
              <a:spAutoFit/>
            </a:bodyPr>
            <a:lstStyle/>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第</a:t>
              </a:r>
              <a:r>
                <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rPr>
                <a:t>16</a:t>
              </a: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回</a:t>
              </a:r>
              <a:endParaRPr lang="en-US" altLang="ja-JP" sz="5079"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8000" dirty="0">
                  <a:solidFill>
                    <a:schemeClr val="bg1">
                      <a:lumMod val="95000"/>
                    </a:schemeClr>
                  </a:solidFill>
                  <a:latin typeface="BIZ UDPゴシック" panose="020B0400000000000000" pitchFamily="50" charset="-128"/>
                  <a:ea typeface="BIZ UDPゴシック" panose="020B0400000000000000" pitchFamily="50" charset="-128"/>
                </a:rPr>
                <a:t>人口トレンド</a:t>
              </a:r>
              <a:endParaRPr lang="en-US" altLang="ja-JP" sz="8000" dirty="0">
                <a:solidFill>
                  <a:schemeClr val="bg1">
                    <a:lumMod val="95000"/>
                  </a:schemeClr>
                </a:solidFill>
                <a:latin typeface="BIZ UDPゴシック" panose="020B0400000000000000" pitchFamily="50" charset="-128"/>
                <a:ea typeface="BIZ UDPゴシック" panose="020B0400000000000000" pitchFamily="50" charset="-128"/>
              </a:endParaRPr>
            </a:p>
            <a:p>
              <a:pPr algn="ctr"/>
              <a:endParaRPr lang="en-US" altLang="ja-JP" sz="2032"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5079" dirty="0">
                  <a:solidFill>
                    <a:schemeClr val="bg1">
                      <a:lumMod val="95000"/>
                    </a:schemeClr>
                  </a:solidFill>
                  <a:latin typeface="BIZ UDPゴシック" panose="020B0400000000000000" pitchFamily="50" charset="-128"/>
                  <a:ea typeface="BIZ UDPゴシック" panose="020B0400000000000000" pitchFamily="50" charset="-128"/>
                </a:rPr>
                <a:t>～減速する世界、縮小する日本～</a:t>
              </a:r>
              <a:endParaRPr lang="ja-JP" altLang="en-US" sz="5079" dirty="0">
                <a:ln w="19050">
                  <a:solidFill>
                    <a:schemeClr val="bg1">
                      <a:lumMod val="95000"/>
                    </a:schemeClr>
                  </a:solidFill>
                </a:ln>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effectLst>
              <a:glow rad="228600">
                <a:schemeClr val="accent1">
                  <a:satMod val="175000"/>
                  <a:alpha val="40000"/>
                </a:schemeClr>
              </a:glow>
            </a:effectLst>
          </p:spPr>
        </p:pic>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653560" y="79200"/>
            <a:ext cx="88488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US" sz="1400" spc="-1">
                <a:latin typeface="Arial"/>
              </a:rPr>
              <a:t>Figure 9 </a:t>
            </a:r>
          </a:p>
        </p:txBody>
      </p:sp>
      <p:pic>
        <p:nvPicPr>
          <p:cNvPr id="48" name="Main graphic"/>
          <p:cNvPicPr/>
          <p:nvPr/>
        </p:nvPicPr>
        <p:blipFill>
          <a:blip r:embed="rId3"/>
          <a:stretch/>
        </p:blipFill>
        <p:spPr>
          <a:xfrm>
            <a:off x="2946360" y="909000"/>
            <a:ext cx="6350040" cy="4690080"/>
          </a:xfrm>
          <a:prstGeom prst="rect">
            <a:avLst/>
          </a:prstGeom>
          <a:ln>
            <a:noFill/>
          </a:ln>
        </p:spPr>
      </p:pic>
      <p:sp>
        <p:nvSpPr>
          <p:cNvPr id="49" name="TextShape 2"/>
          <p:cNvSpPr txBox="1"/>
          <p:nvPr/>
        </p:nvSpPr>
        <p:spPr>
          <a:xfrm>
            <a:off x="2476560" y="6477120"/>
            <a:ext cx="8254800" cy="231120"/>
          </a:xfrm>
          <a:prstGeom prst="rect">
            <a:avLst/>
          </a:prstGeom>
          <a:noFill/>
          <a:ln>
            <a:noFill/>
          </a:ln>
        </p:spPr>
        <p:txBody>
          <a:bodyPr lIns="90000" tIns="45000" rIns="90000" bIns="45000"/>
          <a:lstStyle/>
          <a:p>
            <a:r>
              <a:rPr lang="en-US" sz="900" i="1" spc="-1">
                <a:latin typeface="Arial"/>
              </a:rPr>
              <a:t>The Lancet</a:t>
            </a:r>
            <a:r>
              <a:rPr lang="en-US" sz="900" spc="-1">
                <a:latin typeface="Arial"/>
              </a:rPr>
              <a:t> 2020 3961285-1306DOI: (10.1016/S0140-6736(20)30677-2) </a:t>
            </a:r>
          </a:p>
        </p:txBody>
      </p:sp>
      <p:sp>
        <p:nvSpPr>
          <p:cNvPr id="50" name="TextShape 3"/>
          <p:cNvSpPr txBox="1"/>
          <p:nvPr/>
        </p:nvSpPr>
        <p:spPr>
          <a:xfrm>
            <a:off x="2476559" y="6555600"/>
            <a:ext cx="8811033" cy="368280"/>
          </a:xfrm>
          <a:prstGeom prst="rect">
            <a:avLst/>
          </a:prstGeom>
          <a:noFill/>
          <a:ln>
            <a:noFill/>
          </a:ln>
        </p:spPr>
        <p:txBody>
          <a:bodyPr lIns="90000" tIns="46800" rIns="90000" bIns="46800" anchor="ctr"/>
          <a:lstStyle/>
          <a:p>
            <a:r>
              <a:rPr lang="en-US" sz="900" spc="-1" dirty="0">
                <a:latin typeface="Arial"/>
              </a:rPr>
              <a:t>Copyright © 2020 The Author(s). Published by Elsevier Ltd. This is an Open Access article under the CC BY 4.0 license</a:t>
            </a:r>
            <a:r>
              <a:rPr lang="en-US" sz="900" spc="-1" dirty="0">
                <a:latin typeface="Arial"/>
                <a:hlinkClick r:id="rId4">
                  <a:extLst>
                    <a:ext uri="{A12FA001-AC4F-418D-AE19-62706E023703}">
                      <ahyp:hlinkClr xmlns:ahyp="http://schemas.microsoft.com/office/drawing/2018/hyperlinkcolor" val="tx"/>
                    </a:ext>
                  </a:extLst>
                </a:hlinkClick>
              </a:rPr>
              <a:t> Terms and Conditions</a:t>
            </a:r>
            <a:endParaRPr lang="en-US" sz="900" spc="-1" dirty="0">
              <a:latin typeface="Arial"/>
            </a:endParaRPr>
          </a:p>
        </p:txBody>
      </p:sp>
      <p:pic>
        <p:nvPicPr>
          <p:cNvPr id="51" name="Logo"/>
          <p:cNvPicPr/>
          <p:nvPr/>
        </p:nvPicPr>
        <p:blipFill>
          <a:blip r:embed="rId5"/>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09C3260-E555-32DE-616C-3B3AB7151A5F}"/>
              </a:ext>
            </a:extLst>
          </p:cNvPr>
          <p:cNvPicPr>
            <a:picLocks noChangeAspect="1"/>
          </p:cNvPicPr>
          <p:nvPr/>
        </p:nvPicPr>
        <p:blipFill>
          <a:blip r:embed="rId2"/>
          <a:stretch>
            <a:fillRect/>
          </a:stretch>
        </p:blipFill>
        <p:spPr>
          <a:xfrm>
            <a:off x="6589197" y="327051"/>
            <a:ext cx="5060535" cy="62539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a:t>
            </a:r>
            <a:r>
              <a:rPr lang="en-US" altLang="ja-JP" sz="2400" b="1" dirty="0">
                <a:latin typeface="BIZ UDPゴシック" panose="020B0400000000000000" pitchFamily="50" charset="-128"/>
                <a:ea typeface="BIZ UDPゴシック" panose="020B0400000000000000" pitchFamily="50" charset="-128"/>
              </a:rPr>
              <a:t>2100</a:t>
            </a:r>
            <a:r>
              <a:rPr lang="ja-JP" altLang="en-US" sz="2400" b="1" dirty="0">
                <a:latin typeface="BIZ UDPゴシック" panose="020B0400000000000000" pitchFamily="50" charset="-128"/>
                <a:ea typeface="BIZ UDPゴシック" panose="020B0400000000000000" pitchFamily="50" charset="-128"/>
              </a:rPr>
              <a:t>年</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C5220806-6330-9F6D-D9C0-173A9BB24075}"/>
              </a:ext>
            </a:extLst>
          </p:cNvPr>
          <p:cNvPicPr>
            <a:picLocks noChangeAspect="1"/>
          </p:cNvPicPr>
          <p:nvPr/>
        </p:nvPicPr>
        <p:blipFill>
          <a:blip r:embed="rId3"/>
          <a:stretch>
            <a:fillRect/>
          </a:stretch>
        </p:blipFill>
        <p:spPr>
          <a:xfrm>
            <a:off x="173766" y="457200"/>
            <a:ext cx="5922234" cy="6123801"/>
          </a:xfrm>
          <a:prstGeom prst="rect">
            <a:avLst/>
          </a:prstGeom>
        </p:spPr>
      </p:pic>
      <p:sp>
        <p:nvSpPr>
          <p:cNvPr id="9" name="矢印: 右 8">
            <a:extLst>
              <a:ext uri="{FF2B5EF4-FFF2-40B4-BE49-F238E27FC236}">
                <a16:creationId xmlns:a16="http://schemas.microsoft.com/office/drawing/2014/main" id="{97780D82-6DA7-A7F6-6064-C5C5B58E278E}"/>
              </a:ext>
            </a:extLst>
          </p:cNvPr>
          <p:cNvSpPr/>
          <p:nvPr/>
        </p:nvSpPr>
        <p:spPr>
          <a:xfrm>
            <a:off x="6096000" y="3200400"/>
            <a:ext cx="493197" cy="861934"/>
          </a:xfrm>
          <a:prstGeom prst="righ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AC368D-3E7E-38C6-0072-82FF55FCCADC}"/>
              </a:ext>
            </a:extLst>
          </p:cNvPr>
          <p:cNvSpPr txBox="1"/>
          <p:nvPr/>
        </p:nvSpPr>
        <p:spPr>
          <a:xfrm>
            <a:off x="6655632" y="564076"/>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a:t>
            </a:r>
            <a:r>
              <a:rPr kumimoji="1" lang="ja-JP" altLang="en-US" sz="2400" b="1" dirty="0">
                <a:latin typeface="BIZ UDPゴシック" panose="020B0400000000000000" pitchFamily="50" charset="-128"/>
                <a:ea typeface="BIZ UDPゴシック" panose="020B0400000000000000" pitchFamily="50" charset="-128"/>
              </a:rPr>
              <a:t>１００年</a:t>
            </a:r>
          </a:p>
        </p:txBody>
      </p:sp>
      <p:sp>
        <p:nvSpPr>
          <p:cNvPr id="11" name="テキスト ボックス 10">
            <a:extLst>
              <a:ext uri="{FF2B5EF4-FFF2-40B4-BE49-F238E27FC236}">
                <a16:creationId xmlns:a16="http://schemas.microsoft.com/office/drawing/2014/main" id="{4C1615B4-B404-B0B3-DE04-8DF80824BE89}"/>
              </a:ext>
            </a:extLst>
          </p:cNvPr>
          <p:cNvSpPr txBox="1"/>
          <p:nvPr/>
        </p:nvSpPr>
        <p:spPr>
          <a:xfrm>
            <a:off x="232347" y="629587"/>
            <a:ext cx="1622815"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2020</a:t>
            </a:r>
            <a:r>
              <a:rPr kumimoji="1" lang="ja-JP" altLang="en-US" sz="2400" b="1" dirty="0">
                <a:latin typeface="BIZ UDPゴシック" panose="020B0400000000000000" pitchFamily="50" charset="-128"/>
                <a:ea typeface="BIZ UDPゴシック" panose="020B0400000000000000" pitchFamily="50" charset="-128"/>
              </a:rPr>
              <a:t>年</a:t>
            </a:r>
          </a:p>
        </p:txBody>
      </p:sp>
      <p:sp>
        <p:nvSpPr>
          <p:cNvPr id="13" name="テキスト ボックス 12">
            <a:extLst>
              <a:ext uri="{FF2B5EF4-FFF2-40B4-BE49-F238E27FC236}">
                <a16:creationId xmlns:a16="http://schemas.microsoft.com/office/drawing/2014/main" id="{B9E0F08E-C88B-2221-5003-A6CBC4C3D9B8}"/>
              </a:ext>
            </a:extLst>
          </p:cNvPr>
          <p:cNvSpPr txBox="1"/>
          <p:nvPr/>
        </p:nvSpPr>
        <p:spPr>
          <a:xfrm>
            <a:off x="8095584" y="104781"/>
            <a:ext cx="4047345" cy="369332"/>
          </a:xfrm>
          <a:prstGeom prst="rect">
            <a:avLst/>
          </a:prstGeom>
          <a:noFill/>
        </p:spPr>
        <p:txBody>
          <a:bodyPr wrap="square">
            <a:spAutoFit/>
          </a:bodyPr>
          <a:lstStyle/>
          <a:p>
            <a:r>
              <a:rPr lang="ja-JP" altLang="en-US" sz="900" dirty="0">
                <a:solidFill>
                  <a:schemeClr val="bg1"/>
                </a:solidFill>
                <a:latin typeface="BIZ UDPゴシック" panose="020B0400000000000000" pitchFamily="50" charset="-128"/>
                <a:ea typeface="BIZ UDPゴシック" panose="020B0400000000000000" pitchFamily="50" charset="-128"/>
              </a:rPr>
              <a:t>日経「人口と世界　変わる多数派　常識が揺らぐ」</a:t>
            </a:r>
            <a:endParaRPr lang="en-US" altLang="ja-JP" sz="900" dirty="0">
              <a:solidFill>
                <a:schemeClr val="bg1"/>
              </a:solidFill>
              <a:latin typeface="BIZ UDPゴシック" panose="020B0400000000000000" pitchFamily="50" charset="-128"/>
              <a:ea typeface="BIZ UDPゴシック" panose="020B0400000000000000" pitchFamily="50" charset="-128"/>
            </a:endParaRPr>
          </a:p>
          <a:p>
            <a:r>
              <a:rPr lang="en-US" altLang="ja-JP" sz="900" dirty="0">
                <a:solidFill>
                  <a:schemeClr val="bg1"/>
                </a:solidFill>
                <a:latin typeface="Amasis MT Pro Black" panose="02040A04050005020304" pitchFamily="18" charset="0"/>
              </a:rPr>
              <a:t>https://vdata.nikkei.com/newsgraphics/population-and-world/</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4124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8C4E690-84AF-CD33-E088-E13206CB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830" y="455503"/>
            <a:ext cx="5134131" cy="6164329"/>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288F9472-0571-76F3-59F5-68657460FC93}"/>
              </a:ext>
            </a:extLst>
          </p:cNvPr>
          <p:cNvPicPr>
            <a:picLocks noChangeAspect="1"/>
          </p:cNvPicPr>
          <p:nvPr/>
        </p:nvPicPr>
        <p:blipFill>
          <a:blip r:embed="rId3"/>
          <a:stretch>
            <a:fillRect/>
          </a:stretch>
        </p:blipFill>
        <p:spPr>
          <a:xfrm>
            <a:off x="859526" y="532151"/>
            <a:ext cx="4213101" cy="6048850"/>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人口崩壊（</a:t>
            </a:r>
            <a:r>
              <a:rPr lang="en-US" altLang="ja-JP" sz="2400" b="0" i="0" dirty="0">
                <a:solidFill>
                  <a:schemeClr val="bg1"/>
                </a:solidFill>
                <a:effectLst/>
                <a:latin typeface="BIZ UDPゴシック" panose="020B0400000000000000" pitchFamily="50" charset="-128"/>
                <a:ea typeface="BIZ UDPゴシック" panose="020B0400000000000000" pitchFamily="50" charset="-128"/>
              </a:rPr>
              <a:t>population collapse</a:t>
            </a: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）？＠イーロン・マスク</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33B86D73-493E-9625-E223-D9DBAB2482AC}"/>
              </a:ext>
            </a:extLst>
          </p:cNvPr>
          <p:cNvSpPr txBox="1"/>
          <p:nvPr/>
        </p:nvSpPr>
        <p:spPr>
          <a:xfrm>
            <a:off x="2332848" y="6373548"/>
            <a:ext cx="6104744" cy="261610"/>
          </a:xfrm>
          <a:prstGeom prst="rect">
            <a:avLst/>
          </a:prstGeom>
          <a:noFill/>
        </p:spPr>
        <p:txBody>
          <a:bodyPr wrap="square">
            <a:spAutoFit/>
          </a:bodyPr>
          <a:lstStyle/>
          <a:p>
            <a:r>
              <a:rPr lang="en-US" altLang="ja-JP" sz="1050" dirty="0">
                <a:latin typeface="Amasis MT Pro Black" panose="02040A04050005020304" pitchFamily="18" charset="0"/>
              </a:rPr>
              <a:t>https://twitter.com/elonmusk/status/1529174564957212673?ref_src=twsrc%5Etfw</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144659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0" i="0" dirty="0">
                <a:solidFill>
                  <a:schemeClr val="bg1"/>
                </a:solidFill>
                <a:effectLst/>
                <a:latin typeface="BIZ UDPゴシック" panose="020B0400000000000000" pitchFamily="50" charset="-128"/>
                <a:ea typeface="BIZ UDPゴシック" panose="020B0400000000000000" pitchFamily="50" charset="-128"/>
              </a:rPr>
              <a:t>日本</a:t>
            </a:r>
            <a:r>
              <a:rPr lang="ja-JP" altLang="en-US" sz="2400" b="0" i="0">
                <a:solidFill>
                  <a:schemeClr val="bg1"/>
                </a:solidFill>
                <a:effectLst/>
                <a:latin typeface="BIZ UDPゴシック" panose="020B0400000000000000" pitchFamily="50" charset="-128"/>
                <a:ea typeface="BIZ UDPゴシック" panose="020B0400000000000000" pitchFamily="50" charset="-128"/>
              </a:rPr>
              <a:t>とイタリアの人口減少に関する発言</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B8277186-619B-F7B6-F440-D8520D99B4B6}"/>
              </a:ext>
            </a:extLst>
          </p:cNvPr>
          <p:cNvPicPr>
            <a:picLocks noChangeAspect="1"/>
          </p:cNvPicPr>
          <p:nvPr/>
        </p:nvPicPr>
        <p:blipFill>
          <a:blip r:embed="rId2"/>
          <a:stretch>
            <a:fillRect/>
          </a:stretch>
        </p:blipFill>
        <p:spPr>
          <a:xfrm>
            <a:off x="2153" y="490849"/>
            <a:ext cx="6196281" cy="6082657"/>
          </a:xfrm>
          <a:prstGeom prst="rect">
            <a:avLst/>
          </a:prstGeom>
        </p:spPr>
      </p:pic>
      <p:pic>
        <p:nvPicPr>
          <p:cNvPr id="7" name="図 6">
            <a:extLst>
              <a:ext uri="{FF2B5EF4-FFF2-40B4-BE49-F238E27FC236}">
                <a16:creationId xmlns:a16="http://schemas.microsoft.com/office/drawing/2014/main" id="{4F0B9F5D-5109-2FB5-B0E6-031EDC3A9D95}"/>
              </a:ext>
            </a:extLst>
          </p:cNvPr>
          <p:cNvPicPr>
            <a:picLocks noChangeAspect="1"/>
          </p:cNvPicPr>
          <p:nvPr/>
        </p:nvPicPr>
        <p:blipFill>
          <a:blip r:embed="rId3"/>
          <a:stretch>
            <a:fillRect/>
          </a:stretch>
        </p:blipFill>
        <p:spPr>
          <a:xfrm>
            <a:off x="6250900" y="493534"/>
            <a:ext cx="5877221" cy="5899002"/>
          </a:xfrm>
          <a:prstGeom prst="rect">
            <a:avLst/>
          </a:prstGeom>
        </p:spPr>
      </p:pic>
      <p:sp>
        <p:nvSpPr>
          <p:cNvPr id="9" name="テキスト ボックス 8">
            <a:extLst>
              <a:ext uri="{FF2B5EF4-FFF2-40B4-BE49-F238E27FC236}">
                <a16:creationId xmlns:a16="http://schemas.microsoft.com/office/drawing/2014/main" id="{E1D1CF5B-29E8-2C16-D798-345304C6F1AE}"/>
              </a:ext>
            </a:extLst>
          </p:cNvPr>
          <p:cNvSpPr txBox="1"/>
          <p:nvPr/>
        </p:nvSpPr>
        <p:spPr>
          <a:xfrm>
            <a:off x="6355830" y="6380946"/>
            <a:ext cx="5719826" cy="200055"/>
          </a:xfrm>
          <a:prstGeom prst="rect">
            <a:avLst/>
          </a:prstGeom>
          <a:noFill/>
        </p:spPr>
        <p:txBody>
          <a:bodyPr wrap="square">
            <a:spAutoFit/>
          </a:bodyPr>
          <a:lstStyle/>
          <a:p>
            <a:pPr algn="ctr"/>
            <a:r>
              <a:rPr lang="en-US" altLang="ja-JP" sz="700" dirty="0">
                <a:latin typeface="Amasis MT Pro Black" panose="02040A04050005020304" pitchFamily="18" charset="0"/>
              </a:rPr>
              <a:t>https://www.theguardian.com/world/2022/may/09/elon-musk-tweet-sparks-debate-in-japan-on-falling-birthrate</a:t>
            </a:r>
            <a:endParaRPr lang="ja-JP" altLang="en-US" sz="7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F973F6FA-3F11-DFE5-E85A-0351EA481D09}"/>
              </a:ext>
            </a:extLst>
          </p:cNvPr>
          <p:cNvSpPr txBox="1"/>
          <p:nvPr/>
        </p:nvSpPr>
        <p:spPr>
          <a:xfrm>
            <a:off x="146156" y="1052181"/>
            <a:ext cx="6104744" cy="230832"/>
          </a:xfrm>
          <a:prstGeom prst="rect">
            <a:avLst/>
          </a:prstGeom>
          <a:noFill/>
        </p:spPr>
        <p:txBody>
          <a:bodyPr wrap="square">
            <a:spAutoFit/>
          </a:bodyPr>
          <a:lstStyle/>
          <a:p>
            <a:r>
              <a:rPr lang="en-US" altLang="ja-JP" sz="900" dirty="0">
                <a:latin typeface="Amasis MT Pro Black" panose="02040A04050005020304" pitchFamily="18" charset="0"/>
              </a:rPr>
              <a:t>https://nypost.com/2022/05/25/elon-musk-italy-will-have-no-people-if-birthrates-continue/</a:t>
            </a:r>
            <a:endParaRPr lang="ja-JP" altLang="en-US" sz="900" dirty="0">
              <a:latin typeface="Amasis MT Pro Black" panose="02040A04050005020304" pitchFamily="18" charset="0"/>
            </a:endParaRPr>
          </a:p>
        </p:txBody>
      </p:sp>
    </p:spTree>
    <p:extLst>
      <p:ext uri="{BB962C8B-B14F-4D97-AF65-F5344CB8AC3E}">
        <p14:creationId xmlns:p14="http://schemas.microsoft.com/office/powerpoint/2010/main" val="93493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世界の出生率が低下している＠イーロン・マスク</a:t>
            </a:r>
          </a:p>
        </p:txBody>
      </p:sp>
      <p:pic>
        <p:nvPicPr>
          <p:cNvPr id="4" name="図 3">
            <a:extLst>
              <a:ext uri="{FF2B5EF4-FFF2-40B4-BE49-F238E27FC236}">
                <a16:creationId xmlns:a16="http://schemas.microsoft.com/office/drawing/2014/main" id="{9942F8F1-CCCD-DADF-E3B9-FA9C7B63335D}"/>
              </a:ext>
            </a:extLst>
          </p:cNvPr>
          <p:cNvPicPr>
            <a:picLocks noChangeAspect="1"/>
          </p:cNvPicPr>
          <p:nvPr/>
        </p:nvPicPr>
        <p:blipFill>
          <a:blip r:embed="rId2"/>
          <a:stretch>
            <a:fillRect/>
          </a:stretch>
        </p:blipFill>
        <p:spPr>
          <a:xfrm>
            <a:off x="2852408" y="946359"/>
            <a:ext cx="6487183" cy="5162396"/>
          </a:xfrm>
          <a:prstGeom prst="rect">
            <a:avLst/>
          </a:prstGeom>
        </p:spPr>
      </p:pic>
    </p:spTree>
    <p:extLst>
      <p:ext uri="{BB962C8B-B14F-4D97-AF65-F5344CB8AC3E}">
        <p14:creationId xmlns:p14="http://schemas.microsoft.com/office/powerpoint/2010/main" val="1551699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勿論、イーロン・マスクへの反対論もある・・・</a:t>
            </a:r>
          </a:p>
        </p:txBody>
      </p:sp>
      <p:pic>
        <p:nvPicPr>
          <p:cNvPr id="6" name="図 5">
            <a:extLst>
              <a:ext uri="{FF2B5EF4-FFF2-40B4-BE49-F238E27FC236}">
                <a16:creationId xmlns:a16="http://schemas.microsoft.com/office/drawing/2014/main" id="{F8B043FF-868A-16BC-E6B6-774D4019288E}"/>
              </a:ext>
            </a:extLst>
          </p:cNvPr>
          <p:cNvPicPr>
            <a:picLocks noChangeAspect="1"/>
          </p:cNvPicPr>
          <p:nvPr/>
        </p:nvPicPr>
        <p:blipFill>
          <a:blip r:embed="rId2"/>
          <a:stretch>
            <a:fillRect/>
          </a:stretch>
        </p:blipFill>
        <p:spPr>
          <a:xfrm>
            <a:off x="1924659" y="508506"/>
            <a:ext cx="8036306" cy="6072495"/>
          </a:xfrm>
          <a:prstGeom prst="rect">
            <a:avLst/>
          </a:prstGeom>
        </p:spPr>
      </p:pic>
    </p:spTree>
    <p:extLst>
      <p:ext uri="{BB962C8B-B14F-4D97-AF65-F5344CB8AC3E}">
        <p14:creationId xmlns:p14="http://schemas.microsoft.com/office/powerpoint/2010/main" val="229810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5122" name="Picture 2" descr="画像">
            <a:extLst>
              <a:ext uri="{FF2B5EF4-FFF2-40B4-BE49-F238E27FC236}">
                <a16:creationId xmlns:a16="http://schemas.microsoft.com/office/drawing/2014/main" id="{DE2960A7-0A7F-AD4F-8049-0996AF68D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3" y="1071563"/>
            <a:ext cx="5895975" cy="47148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D9D4A2-F21D-BEE9-93CA-14193F28AD3E}"/>
              </a:ext>
            </a:extLst>
          </p:cNvPr>
          <p:cNvSpPr txBox="1"/>
          <p:nvPr/>
        </p:nvSpPr>
        <p:spPr>
          <a:xfrm>
            <a:off x="3217264" y="5791304"/>
            <a:ext cx="6104744" cy="261610"/>
          </a:xfrm>
          <a:prstGeom prst="rect">
            <a:avLst/>
          </a:prstGeom>
          <a:noFill/>
        </p:spPr>
        <p:txBody>
          <a:bodyPr wrap="square">
            <a:spAutoFit/>
          </a:bodyPr>
          <a:lstStyle/>
          <a:p>
            <a:pPr algn="ctr"/>
            <a:r>
              <a:rPr lang="en-US" altLang="ja-JP" sz="1100" dirty="0">
                <a:latin typeface="Amasis MT Pro Black" panose="02040A04050005020304" pitchFamily="18" charset="0"/>
              </a:rPr>
              <a:t>https://twitter.com/a_n_k_u_r/status/1516657198524661761/photo/1</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3022256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地球上の動物と人間の数</a:t>
            </a:r>
          </a:p>
        </p:txBody>
      </p:sp>
      <p:pic>
        <p:nvPicPr>
          <p:cNvPr id="6146" name="Picture 2" descr="画像">
            <a:extLst>
              <a:ext uri="{FF2B5EF4-FFF2-40B4-BE49-F238E27FC236}">
                <a16:creationId xmlns:a16="http://schemas.microsoft.com/office/drawing/2014/main" id="{CA9A7DA0-7C84-0549-F60D-65983B747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046" y="477988"/>
            <a:ext cx="6082884" cy="608288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B3D3264-84E4-1DC5-891A-19F254138162}"/>
              </a:ext>
            </a:extLst>
          </p:cNvPr>
          <p:cNvSpPr txBox="1"/>
          <p:nvPr/>
        </p:nvSpPr>
        <p:spPr>
          <a:xfrm>
            <a:off x="7767743" y="224671"/>
            <a:ext cx="4666599" cy="230832"/>
          </a:xfrm>
          <a:prstGeom prst="rect">
            <a:avLst/>
          </a:prstGeom>
          <a:noFill/>
        </p:spPr>
        <p:txBody>
          <a:bodyPr wrap="square">
            <a:spAutoFit/>
          </a:bodyPr>
          <a:lstStyle/>
          <a:p>
            <a:r>
              <a:rPr lang="en-US" altLang="ja-JP" sz="900" dirty="0">
                <a:solidFill>
                  <a:schemeClr val="bg1"/>
                </a:solidFill>
                <a:latin typeface="Amasis MT Pro Black" panose="02040A04050005020304" pitchFamily="18" charset="0"/>
              </a:rPr>
              <a:t>https://twitter.com/cpsavesoil/status/1516703228204777476/photo/1</a:t>
            </a:r>
            <a:endParaRPr lang="ja-JP" altLang="en-US" sz="9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288705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将来推計人口＠日本</a:t>
            </a:r>
          </a:p>
        </p:txBody>
      </p:sp>
      <p:sp>
        <p:nvSpPr>
          <p:cNvPr id="4" name="object 4">
            <a:extLst>
              <a:ext uri="{FF2B5EF4-FFF2-40B4-BE49-F238E27FC236}">
                <a16:creationId xmlns:a16="http://schemas.microsoft.com/office/drawing/2014/main" id="{37B4775A-4B12-D1C4-91B5-6048F0377427}"/>
              </a:ext>
            </a:extLst>
          </p:cNvPr>
          <p:cNvSpPr txBox="1"/>
          <p:nvPr/>
        </p:nvSpPr>
        <p:spPr>
          <a:xfrm>
            <a:off x="925599" y="1072796"/>
            <a:ext cx="849630"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6" name="object 5">
            <a:extLst>
              <a:ext uri="{FF2B5EF4-FFF2-40B4-BE49-F238E27FC236}">
                <a16:creationId xmlns:a16="http://schemas.microsoft.com/office/drawing/2014/main" id="{EDA3EEE0-AD1F-55A6-A936-222166EC4D2A}"/>
              </a:ext>
            </a:extLst>
          </p:cNvPr>
          <p:cNvGrpSpPr/>
          <p:nvPr/>
        </p:nvGrpSpPr>
        <p:grpSpPr>
          <a:xfrm>
            <a:off x="1594352" y="1459764"/>
            <a:ext cx="8978265" cy="4451985"/>
            <a:chOff x="927290" y="2044382"/>
            <a:chExt cx="8978265" cy="4451985"/>
          </a:xfrm>
        </p:grpSpPr>
        <p:sp>
          <p:nvSpPr>
            <p:cNvPr id="7" name="object 6">
              <a:extLst>
                <a:ext uri="{FF2B5EF4-FFF2-40B4-BE49-F238E27FC236}">
                  <a16:creationId xmlns:a16="http://schemas.microsoft.com/office/drawing/2014/main" id="{65C96A60-826C-2920-5542-C28A4AFE28F1}"/>
                </a:ext>
              </a:extLst>
            </p:cNvPr>
            <p:cNvSpPr/>
            <p:nvPr/>
          </p:nvSpPr>
          <p:spPr>
            <a:xfrm>
              <a:off x="3901439" y="3852672"/>
              <a:ext cx="163195" cy="2638425"/>
            </a:xfrm>
            <a:custGeom>
              <a:avLst/>
              <a:gdLst/>
              <a:ahLst/>
              <a:cxnLst/>
              <a:rect l="l" t="t" r="r" b="b"/>
              <a:pathLst>
                <a:path w="163195" h="2638425">
                  <a:moveTo>
                    <a:pt x="163068" y="2638043"/>
                  </a:moveTo>
                  <a:lnTo>
                    <a:pt x="0" y="2638043"/>
                  </a:lnTo>
                  <a:lnTo>
                    <a:pt x="0" y="0"/>
                  </a:lnTo>
                  <a:lnTo>
                    <a:pt x="163068" y="0"/>
                  </a:lnTo>
                  <a:lnTo>
                    <a:pt x="163068" y="2638043"/>
                  </a:lnTo>
                  <a:close/>
                </a:path>
              </a:pathLst>
            </a:custGeom>
            <a:solidFill>
              <a:srgbClr val="C3D59B"/>
            </a:solidFill>
          </p:spPr>
          <p:txBody>
            <a:bodyPr wrap="square" lIns="0" tIns="0" rIns="0" bIns="0" rtlCol="0"/>
            <a:lstStyle/>
            <a:p>
              <a:endParaRPr/>
            </a:p>
          </p:txBody>
        </p:sp>
        <p:sp>
          <p:nvSpPr>
            <p:cNvPr id="8" name="object 7">
              <a:extLst>
                <a:ext uri="{FF2B5EF4-FFF2-40B4-BE49-F238E27FC236}">
                  <a16:creationId xmlns:a16="http://schemas.microsoft.com/office/drawing/2014/main" id="{B68DE2E2-7149-341A-69FE-3B6CBC856F92}"/>
                </a:ext>
              </a:extLst>
            </p:cNvPr>
            <p:cNvSpPr/>
            <p:nvPr/>
          </p:nvSpPr>
          <p:spPr>
            <a:xfrm>
              <a:off x="3901439" y="3852672"/>
              <a:ext cx="163195" cy="2638425"/>
            </a:xfrm>
            <a:custGeom>
              <a:avLst/>
              <a:gdLst/>
              <a:ahLst/>
              <a:cxnLst/>
              <a:rect l="l" t="t" r="r" b="b"/>
              <a:pathLst>
                <a:path w="163195" h="2638425">
                  <a:moveTo>
                    <a:pt x="0" y="0"/>
                  </a:moveTo>
                  <a:lnTo>
                    <a:pt x="163068" y="0"/>
                  </a:lnTo>
                  <a:lnTo>
                    <a:pt x="163068" y="2638043"/>
                  </a:lnTo>
                  <a:lnTo>
                    <a:pt x="0" y="2638043"/>
                  </a:lnTo>
                  <a:lnTo>
                    <a:pt x="0" y="0"/>
                  </a:lnTo>
                  <a:close/>
                </a:path>
              </a:pathLst>
            </a:custGeom>
            <a:ln w="6096">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681F7115-710E-69E4-E0B0-D70438F70819}"/>
                </a:ext>
              </a:extLst>
            </p:cNvPr>
            <p:cNvSpPr/>
            <p:nvPr/>
          </p:nvSpPr>
          <p:spPr>
            <a:xfrm>
              <a:off x="3899916" y="2680715"/>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EBE20B9D-6827-28FF-1362-774316F573B2}"/>
                </a:ext>
              </a:extLst>
            </p:cNvPr>
            <p:cNvSpPr/>
            <p:nvPr/>
          </p:nvSpPr>
          <p:spPr>
            <a:xfrm>
              <a:off x="3899916" y="2680715"/>
              <a:ext cx="163195" cy="1172210"/>
            </a:xfrm>
            <a:custGeom>
              <a:avLst/>
              <a:gdLst/>
              <a:ahLst/>
              <a:cxnLst/>
              <a:rect l="l" t="t" r="r" b="b"/>
              <a:pathLst>
                <a:path w="163195" h="1172210">
                  <a:moveTo>
                    <a:pt x="0" y="0"/>
                  </a:moveTo>
                  <a:lnTo>
                    <a:pt x="163067" y="0"/>
                  </a:lnTo>
                  <a:lnTo>
                    <a:pt x="163067" y="1171956"/>
                  </a:lnTo>
                  <a:lnTo>
                    <a:pt x="0" y="1171956"/>
                  </a:lnTo>
                  <a:lnTo>
                    <a:pt x="0" y="0"/>
                  </a:lnTo>
                  <a:close/>
                </a:path>
              </a:pathLst>
            </a:custGeom>
            <a:ln w="6096">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82684DB6-0776-9393-1C86-375E382E0B4B}"/>
                </a:ext>
              </a:extLst>
            </p:cNvPr>
            <p:cNvSpPr/>
            <p:nvPr/>
          </p:nvSpPr>
          <p:spPr>
            <a:xfrm>
              <a:off x="4162044" y="3883152"/>
              <a:ext cx="163195" cy="2607945"/>
            </a:xfrm>
            <a:custGeom>
              <a:avLst/>
              <a:gdLst/>
              <a:ahLst/>
              <a:cxnLst/>
              <a:rect l="l" t="t" r="r" b="b"/>
              <a:pathLst>
                <a:path w="163195" h="2607945">
                  <a:moveTo>
                    <a:pt x="163068" y="2607564"/>
                  </a:moveTo>
                  <a:lnTo>
                    <a:pt x="0" y="2607564"/>
                  </a:lnTo>
                  <a:lnTo>
                    <a:pt x="0" y="0"/>
                  </a:lnTo>
                  <a:lnTo>
                    <a:pt x="163068" y="0"/>
                  </a:lnTo>
                  <a:lnTo>
                    <a:pt x="163068" y="2607564"/>
                  </a:lnTo>
                  <a:close/>
                </a:path>
              </a:pathLst>
            </a:custGeom>
            <a:solidFill>
              <a:srgbClr val="C3D59B"/>
            </a:solidFill>
          </p:spPr>
          <p:txBody>
            <a:bodyPr wrap="square" lIns="0" tIns="0" rIns="0" bIns="0" rtlCol="0"/>
            <a:lstStyle/>
            <a:p>
              <a:endParaRPr/>
            </a:p>
          </p:txBody>
        </p:sp>
        <p:sp>
          <p:nvSpPr>
            <p:cNvPr id="12" name="object 11">
              <a:extLst>
                <a:ext uri="{FF2B5EF4-FFF2-40B4-BE49-F238E27FC236}">
                  <a16:creationId xmlns:a16="http://schemas.microsoft.com/office/drawing/2014/main" id="{549A1838-07FE-A2A3-E8E8-02F3DC8F308C}"/>
                </a:ext>
              </a:extLst>
            </p:cNvPr>
            <p:cNvSpPr/>
            <p:nvPr/>
          </p:nvSpPr>
          <p:spPr>
            <a:xfrm>
              <a:off x="4162044" y="3883152"/>
              <a:ext cx="163195" cy="2607945"/>
            </a:xfrm>
            <a:custGeom>
              <a:avLst/>
              <a:gdLst/>
              <a:ahLst/>
              <a:cxnLst/>
              <a:rect l="l" t="t" r="r" b="b"/>
              <a:pathLst>
                <a:path w="163195" h="2607945">
                  <a:moveTo>
                    <a:pt x="0" y="0"/>
                  </a:moveTo>
                  <a:lnTo>
                    <a:pt x="163068" y="0"/>
                  </a:lnTo>
                  <a:lnTo>
                    <a:pt x="163068" y="2607564"/>
                  </a:lnTo>
                  <a:lnTo>
                    <a:pt x="0" y="2607564"/>
                  </a:lnTo>
                  <a:lnTo>
                    <a:pt x="0" y="0"/>
                  </a:lnTo>
                  <a:close/>
                </a:path>
              </a:pathLst>
            </a:custGeom>
            <a:ln w="6096">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0156B0AF-6582-BFC6-5B0A-3B118E43E193}"/>
                </a:ext>
              </a:extLst>
            </p:cNvPr>
            <p:cNvSpPr/>
            <p:nvPr/>
          </p:nvSpPr>
          <p:spPr>
            <a:xfrm>
              <a:off x="4160520" y="2709671"/>
              <a:ext cx="163195" cy="1172210"/>
            </a:xfrm>
            <a:custGeom>
              <a:avLst/>
              <a:gdLst/>
              <a:ahLst/>
              <a:cxnLst/>
              <a:rect l="l" t="t" r="r" b="b"/>
              <a:pathLst>
                <a:path w="163195" h="1172210">
                  <a:moveTo>
                    <a:pt x="163068" y="1171956"/>
                  </a:moveTo>
                  <a:lnTo>
                    <a:pt x="0" y="1171956"/>
                  </a:lnTo>
                  <a:lnTo>
                    <a:pt x="0" y="0"/>
                  </a:lnTo>
                  <a:lnTo>
                    <a:pt x="163068" y="0"/>
                  </a:lnTo>
                  <a:lnTo>
                    <a:pt x="163068" y="1171956"/>
                  </a:lnTo>
                  <a:close/>
                </a:path>
              </a:pathLst>
            </a:custGeom>
            <a:solidFill>
              <a:srgbClr val="0000FF"/>
            </a:solidFill>
          </p:spPr>
          <p:txBody>
            <a:bodyPr wrap="square" lIns="0" tIns="0" rIns="0" bIns="0" rtlCol="0"/>
            <a:lstStyle/>
            <a:p>
              <a:endParaRPr/>
            </a:p>
          </p:txBody>
        </p:sp>
        <p:sp>
          <p:nvSpPr>
            <p:cNvPr id="14" name="object 13">
              <a:extLst>
                <a:ext uri="{FF2B5EF4-FFF2-40B4-BE49-F238E27FC236}">
                  <a16:creationId xmlns:a16="http://schemas.microsoft.com/office/drawing/2014/main" id="{0538E698-6731-AF36-93D1-9EDA411E8761}"/>
                </a:ext>
              </a:extLst>
            </p:cNvPr>
            <p:cNvSpPr/>
            <p:nvPr/>
          </p:nvSpPr>
          <p:spPr>
            <a:xfrm>
              <a:off x="4160519" y="2709671"/>
              <a:ext cx="163195" cy="1172210"/>
            </a:xfrm>
            <a:custGeom>
              <a:avLst/>
              <a:gdLst/>
              <a:ahLst/>
              <a:cxnLst/>
              <a:rect l="l" t="t" r="r" b="b"/>
              <a:pathLst>
                <a:path w="163195" h="1172210">
                  <a:moveTo>
                    <a:pt x="0" y="0"/>
                  </a:moveTo>
                  <a:lnTo>
                    <a:pt x="163068" y="0"/>
                  </a:lnTo>
                  <a:lnTo>
                    <a:pt x="163068" y="1171955"/>
                  </a:lnTo>
                  <a:lnTo>
                    <a:pt x="0" y="1171955"/>
                  </a:lnTo>
                  <a:lnTo>
                    <a:pt x="0" y="0"/>
                  </a:lnTo>
                  <a:close/>
                </a:path>
              </a:pathLst>
            </a:custGeom>
            <a:ln w="6096">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7636C272-BBCC-1BDA-59A4-672F39384E34}"/>
                </a:ext>
              </a:extLst>
            </p:cNvPr>
            <p:cNvSpPr/>
            <p:nvPr/>
          </p:nvSpPr>
          <p:spPr>
            <a:xfrm>
              <a:off x="4683252" y="4157472"/>
              <a:ext cx="163195" cy="2333625"/>
            </a:xfrm>
            <a:custGeom>
              <a:avLst/>
              <a:gdLst/>
              <a:ahLst/>
              <a:cxnLst/>
              <a:rect l="l" t="t" r="r" b="b"/>
              <a:pathLst>
                <a:path w="163195" h="2333625">
                  <a:moveTo>
                    <a:pt x="163055" y="1581912"/>
                  </a:moveTo>
                  <a:lnTo>
                    <a:pt x="0" y="1581912"/>
                  </a:lnTo>
                  <a:lnTo>
                    <a:pt x="0" y="2333244"/>
                  </a:lnTo>
                  <a:lnTo>
                    <a:pt x="163055" y="2333244"/>
                  </a:lnTo>
                  <a:lnTo>
                    <a:pt x="163055" y="1581912"/>
                  </a:lnTo>
                  <a:close/>
                </a:path>
                <a:path w="163195" h="2333625">
                  <a:moveTo>
                    <a:pt x="163055" y="0"/>
                  </a:moveTo>
                  <a:lnTo>
                    <a:pt x="0" y="0"/>
                  </a:lnTo>
                  <a:lnTo>
                    <a:pt x="0" y="1310640"/>
                  </a:lnTo>
                  <a:lnTo>
                    <a:pt x="163055" y="1310640"/>
                  </a:lnTo>
                  <a:lnTo>
                    <a:pt x="163055" y="0"/>
                  </a:lnTo>
                  <a:close/>
                </a:path>
              </a:pathLst>
            </a:custGeom>
            <a:solidFill>
              <a:srgbClr val="C3D59B"/>
            </a:solidFill>
          </p:spPr>
          <p:txBody>
            <a:bodyPr wrap="square" lIns="0" tIns="0" rIns="0" bIns="0" rtlCol="0"/>
            <a:lstStyle/>
            <a:p>
              <a:endParaRPr/>
            </a:p>
          </p:txBody>
        </p:sp>
        <p:sp>
          <p:nvSpPr>
            <p:cNvPr id="16" name="object 15">
              <a:extLst>
                <a:ext uri="{FF2B5EF4-FFF2-40B4-BE49-F238E27FC236}">
                  <a16:creationId xmlns:a16="http://schemas.microsoft.com/office/drawing/2014/main" id="{3BE46FE5-1885-6223-AEA2-F3E6280A6E70}"/>
                </a:ext>
              </a:extLst>
            </p:cNvPr>
            <p:cNvSpPr/>
            <p:nvPr/>
          </p:nvSpPr>
          <p:spPr>
            <a:xfrm>
              <a:off x="4683251" y="4157472"/>
              <a:ext cx="163195" cy="2333625"/>
            </a:xfrm>
            <a:custGeom>
              <a:avLst/>
              <a:gdLst/>
              <a:ahLst/>
              <a:cxnLst/>
              <a:rect l="l" t="t" r="r" b="b"/>
              <a:pathLst>
                <a:path w="163195" h="2333625">
                  <a:moveTo>
                    <a:pt x="0" y="0"/>
                  </a:moveTo>
                  <a:lnTo>
                    <a:pt x="163068" y="0"/>
                  </a:lnTo>
                  <a:lnTo>
                    <a:pt x="163068" y="2333244"/>
                  </a:lnTo>
                  <a:lnTo>
                    <a:pt x="0" y="2333244"/>
                  </a:lnTo>
                  <a:lnTo>
                    <a:pt x="0" y="0"/>
                  </a:lnTo>
                  <a:close/>
                </a:path>
              </a:pathLst>
            </a:custGeom>
            <a:ln w="6096">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D32EF7CA-37EA-588B-7AB3-B5DC2C76E9DB}"/>
                </a:ext>
              </a:extLst>
            </p:cNvPr>
            <p:cNvSpPr/>
            <p:nvPr/>
          </p:nvSpPr>
          <p:spPr>
            <a:xfrm>
              <a:off x="4681727" y="291083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18" name="object 17">
              <a:extLst>
                <a:ext uri="{FF2B5EF4-FFF2-40B4-BE49-F238E27FC236}">
                  <a16:creationId xmlns:a16="http://schemas.microsoft.com/office/drawing/2014/main" id="{DB1B43DB-D04F-4E3C-D958-FC4E52792F1A}"/>
                </a:ext>
              </a:extLst>
            </p:cNvPr>
            <p:cNvSpPr/>
            <p:nvPr/>
          </p:nvSpPr>
          <p:spPr>
            <a:xfrm>
              <a:off x="4681727" y="2910839"/>
              <a:ext cx="163195" cy="1247140"/>
            </a:xfrm>
            <a:custGeom>
              <a:avLst/>
              <a:gdLst/>
              <a:ahLst/>
              <a:cxnLst/>
              <a:rect l="l" t="t" r="r" b="b"/>
              <a:pathLst>
                <a:path w="163195" h="1247139">
                  <a:moveTo>
                    <a:pt x="0" y="0"/>
                  </a:moveTo>
                  <a:lnTo>
                    <a:pt x="163068" y="0"/>
                  </a:lnTo>
                  <a:lnTo>
                    <a:pt x="163068" y="1246632"/>
                  </a:lnTo>
                  <a:lnTo>
                    <a:pt x="0" y="1246632"/>
                  </a:lnTo>
                  <a:lnTo>
                    <a:pt x="0" y="0"/>
                  </a:lnTo>
                  <a:close/>
                </a:path>
              </a:pathLst>
            </a:custGeom>
            <a:ln w="6096">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A432603-187B-0CC0-050A-FDB423C62EA0}"/>
                </a:ext>
              </a:extLst>
            </p:cNvPr>
            <p:cNvSpPr/>
            <p:nvPr/>
          </p:nvSpPr>
          <p:spPr>
            <a:xfrm>
              <a:off x="4943856" y="4226051"/>
              <a:ext cx="163195" cy="2265045"/>
            </a:xfrm>
            <a:custGeom>
              <a:avLst/>
              <a:gdLst/>
              <a:ahLst/>
              <a:cxnLst/>
              <a:rect l="l" t="t" r="r" b="b"/>
              <a:pathLst>
                <a:path w="163195" h="2265045">
                  <a:moveTo>
                    <a:pt x="163055" y="1513332"/>
                  </a:moveTo>
                  <a:lnTo>
                    <a:pt x="0" y="1513332"/>
                  </a:lnTo>
                  <a:lnTo>
                    <a:pt x="0" y="2264664"/>
                  </a:lnTo>
                  <a:lnTo>
                    <a:pt x="163055" y="2264664"/>
                  </a:lnTo>
                  <a:lnTo>
                    <a:pt x="163055" y="1513332"/>
                  </a:lnTo>
                  <a:close/>
                </a:path>
                <a:path w="163195" h="2265045">
                  <a:moveTo>
                    <a:pt x="163055" y="0"/>
                  </a:moveTo>
                  <a:lnTo>
                    <a:pt x="0" y="0"/>
                  </a:lnTo>
                  <a:lnTo>
                    <a:pt x="0" y="1242060"/>
                  </a:lnTo>
                  <a:lnTo>
                    <a:pt x="163055" y="1242060"/>
                  </a:lnTo>
                  <a:lnTo>
                    <a:pt x="163055" y="0"/>
                  </a:lnTo>
                  <a:close/>
                </a:path>
              </a:pathLst>
            </a:custGeom>
            <a:solidFill>
              <a:srgbClr val="C3D59B"/>
            </a:solidFill>
          </p:spPr>
          <p:txBody>
            <a:bodyPr wrap="square" lIns="0" tIns="0" rIns="0" bIns="0" rtlCol="0"/>
            <a:lstStyle/>
            <a:p>
              <a:endParaRPr/>
            </a:p>
          </p:txBody>
        </p:sp>
        <p:sp>
          <p:nvSpPr>
            <p:cNvPr id="20" name="object 19">
              <a:extLst>
                <a:ext uri="{FF2B5EF4-FFF2-40B4-BE49-F238E27FC236}">
                  <a16:creationId xmlns:a16="http://schemas.microsoft.com/office/drawing/2014/main" id="{8E5873B5-0A4B-BAF9-5894-92E4A4EEA831}"/>
                </a:ext>
              </a:extLst>
            </p:cNvPr>
            <p:cNvSpPr/>
            <p:nvPr/>
          </p:nvSpPr>
          <p:spPr>
            <a:xfrm>
              <a:off x="4943856" y="4226052"/>
              <a:ext cx="163195" cy="2265045"/>
            </a:xfrm>
            <a:custGeom>
              <a:avLst/>
              <a:gdLst/>
              <a:ahLst/>
              <a:cxnLst/>
              <a:rect l="l" t="t" r="r" b="b"/>
              <a:pathLst>
                <a:path w="163195" h="2265045">
                  <a:moveTo>
                    <a:pt x="0" y="0"/>
                  </a:moveTo>
                  <a:lnTo>
                    <a:pt x="163068" y="0"/>
                  </a:lnTo>
                  <a:lnTo>
                    <a:pt x="163068" y="2264664"/>
                  </a:lnTo>
                  <a:lnTo>
                    <a:pt x="0" y="2264664"/>
                  </a:lnTo>
                  <a:lnTo>
                    <a:pt x="0" y="0"/>
                  </a:lnTo>
                  <a:close/>
                </a:path>
              </a:pathLst>
            </a:custGeom>
            <a:ln w="6096">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FA70D05E-CEA1-EA9E-1A09-5AFD6189867D}"/>
                </a:ext>
              </a:extLst>
            </p:cNvPr>
            <p:cNvSpPr/>
            <p:nvPr/>
          </p:nvSpPr>
          <p:spPr>
            <a:xfrm>
              <a:off x="4942332" y="2979419"/>
              <a:ext cx="163195" cy="1247140"/>
            </a:xfrm>
            <a:custGeom>
              <a:avLst/>
              <a:gdLst/>
              <a:ahLst/>
              <a:cxnLst/>
              <a:rect l="l" t="t" r="r" b="b"/>
              <a:pathLst>
                <a:path w="163195" h="1247139">
                  <a:moveTo>
                    <a:pt x="163068" y="1246632"/>
                  </a:moveTo>
                  <a:lnTo>
                    <a:pt x="0" y="1246632"/>
                  </a:lnTo>
                  <a:lnTo>
                    <a:pt x="0" y="0"/>
                  </a:lnTo>
                  <a:lnTo>
                    <a:pt x="163068" y="0"/>
                  </a:lnTo>
                  <a:lnTo>
                    <a:pt x="163068" y="1246632"/>
                  </a:lnTo>
                  <a:close/>
                </a:path>
              </a:pathLst>
            </a:custGeom>
            <a:solidFill>
              <a:srgbClr val="0000FF"/>
            </a:solidFill>
          </p:spPr>
          <p:txBody>
            <a:bodyPr wrap="square" lIns="0" tIns="0" rIns="0" bIns="0" rtlCol="0"/>
            <a:lstStyle/>
            <a:p>
              <a:endParaRPr/>
            </a:p>
          </p:txBody>
        </p:sp>
        <p:sp>
          <p:nvSpPr>
            <p:cNvPr id="22" name="object 21">
              <a:extLst>
                <a:ext uri="{FF2B5EF4-FFF2-40B4-BE49-F238E27FC236}">
                  <a16:creationId xmlns:a16="http://schemas.microsoft.com/office/drawing/2014/main" id="{6CF3CD83-6AB9-6D43-60C6-7BA7D8A5B30F}"/>
                </a:ext>
              </a:extLst>
            </p:cNvPr>
            <p:cNvSpPr/>
            <p:nvPr/>
          </p:nvSpPr>
          <p:spPr>
            <a:xfrm>
              <a:off x="4942331" y="2979419"/>
              <a:ext cx="163195" cy="1247140"/>
            </a:xfrm>
            <a:custGeom>
              <a:avLst/>
              <a:gdLst/>
              <a:ahLst/>
              <a:cxnLst/>
              <a:rect l="l" t="t" r="r" b="b"/>
              <a:pathLst>
                <a:path w="163195" h="1247139">
                  <a:moveTo>
                    <a:pt x="0" y="0"/>
                  </a:moveTo>
                  <a:lnTo>
                    <a:pt x="163067" y="0"/>
                  </a:lnTo>
                  <a:lnTo>
                    <a:pt x="163067" y="1246632"/>
                  </a:lnTo>
                  <a:lnTo>
                    <a:pt x="0" y="1246632"/>
                  </a:lnTo>
                  <a:lnTo>
                    <a:pt x="0" y="0"/>
                  </a:lnTo>
                  <a:close/>
                </a:path>
              </a:pathLst>
            </a:custGeom>
            <a:ln w="6096">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F4891C63-F17A-0CF1-2607-1F8CF0CB1ECC}"/>
                </a:ext>
              </a:extLst>
            </p:cNvPr>
            <p:cNvSpPr/>
            <p:nvPr/>
          </p:nvSpPr>
          <p:spPr>
            <a:xfrm>
              <a:off x="5465063" y="4404360"/>
              <a:ext cx="163195" cy="2086610"/>
            </a:xfrm>
            <a:custGeom>
              <a:avLst/>
              <a:gdLst/>
              <a:ahLst/>
              <a:cxnLst/>
              <a:rect l="l" t="t" r="r" b="b"/>
              <a:pathLst>
                <a:path w="163195" h="2086610">
                  <a:moveTo>
                    <a:pt x="163068" y="2086356"/>
                  </a:moveTo>
                  <a:lnTo>
                    <a:pt x="0" y="2086356"/>
                  </a:lnTo>
                  <a:lnTo>
                    <a:pt x="0" y="0"/>
                  </a:lnTo>
                  <a:lnTo>
                    <a:pt x="163068" y="0"/>
                  </a:lnTo>
                  <a:lnTo>
                    <a:pt x="163068" y="2086356"/>
                  </a:lnTo>
                  <a:close/>
                </a:path>
              </a:pathLst>
            </a:custGeom>
            <a:solidFill>
              <a:srgbClr val="C3D59B"/>
            </a:solidFill>
          </p:spPr>
          <p:txBody>
            <a:bodyPr wrap="square" lIns="0" tIns="0" rIns="0" bIns="0" rtlCol="0"/>
            <a:lstStyle/>
            <a:p>
              <a:endParaRPr/>
            </a:p>
          </p:txBody>
        </p:sp>
        <p:sp>
          <p:nvSpPr>
            <p:cNvPr id="24" name="object 23">
              <a:extLst>
                <a:ext uri="{FF2B5EF4-FFF2-40B4-BE49-F238E27FC236}">
                  <a16:creationId xmlns:a16="http://schemas.microsoft.com/office/drawing/2014/main" id="{BDAD4092-7E08-90D6-D1EF-323DD2C3D50D}"/>
                </a:ext>
              </a:extLst>
            </p:cNvPr>
            <p:cNvSpPr/>
            <p:nvPr/>
          </p:nvSpPr>
          <p:spPr>
            <a:xfrm>
              <a:off x="5465063" y="4404360"/>
              <a:ext cx="163195" cy="2086610"/>
            </a:xfrm>
            <a:custGeom>
              <a:avLst/>
              <a:gdLst/>
              <a:ahLst/>
              <a:cxnLst/>
              <a:rect l="l" t="t" r="r" b="b"/>
              <a:pathLst>
                <a:path w="163195" h="2086610">
                  <a:moveTo>
                    <a:pt x="0" y="0"/>
                  </a:moveTo>
                  <a:lnTo>
                    <a:pt x="163068" y="0"/>
                  </a:lnTo>
                  <a:lnTo>
                    <a:pt x="163068" y="2086356"/>
                  </a:lnTo>
                  <a:lnTo>
                    <a:pt x="0" y="2086356"/>
                  </a:lnTo>
                  <a:lnTo>
                    <a:pt x="0" y="0"/>
                  </a:lnTo>
                  <a:close/>
                </a:path>
              </a:pathLst>
            </a:custGeom>
            <a:ln w="6095">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2DBEB85B-BDA9-4D0D-493D-31CE17CF47AC}"/>
                </a:ext>
              </a:extLst>
            </p:cNvPr>
            <p:cNvSpPr/>
            <p:nvPr/>
          </p:nvSpPr>
          <p:spPr>
            <a:xfrm>
              <a:off x="5463539" y="3169919"/>
              <a:ext cx="163195" cy="1233170"/>
            </a:xfrm>
            <a:custGeom>
              <a:avLst/>
              <a:gdLst/>
              <a:ahLst/>
              <a:cxnLst/>
              <a:rect l="l" t="t" r="r" b="b"/>
              <a:pathLst>
                <a:path w="163195" h="1233170">
                  <a:moveTo>
                    <a:pt x="163068" y="1232916"/>
                  </a:moveTo>
                  <a:lnTo>
                    <a:pt x="0" y="1232916"/>
                  </a:lnTo>
                  <a:lnTo>
                    <a:pt x="0" y="0"/>
                  </a:lnTo>
                  <a:lnTo>
                    <a:pt x="163068" y="0"/>
                  </a:lnTo>
                  <a:lnTo>
                    <a:pt x="163068" y="123291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0F0E34F1-F373-1F70-4570-563610084D86}"/>
                </a:ext>
              </a:extLst>
            </p:cNvPr>
            <p:cNvSpPr/>
            <p:nvPr/>
          </p:nvSpPr>
          <p:spPr>
            <a:xfrm>
              <a:off x="5463539" y="3169919"/>
              <a:ext cx="163195" cy="1233170"/>
            </a:xfrm>
            <a:custGeom>
              <a:avLst/>
              <a:gdLst/>
              <a:ahLst/>
              <a:cxnLst/>
              <a:rect l="l" t="t" r="r" b="b"/>
              <a:pathLst>
                <a:path w="163195" h="1233170">
                  <a:moveTo>
                    <a:pt x="0" y="0"/>
                  </a:moveTo>
                  <a:lnTo>
                    <a:pt x="163067" y="0"/>
                  </a:lnTo>
                  <a:lnTo>
                    <a:pt x="163067" y="1232916"/>
                  </a:lnTo>
                  <a:lnTo>
                    <a:pt x="0" y="1232916"/>
                  </a:lnTo>
                  <a:lnTo>
                    <a:pt x="0" y="0"/>
                  </a:lnTo>
                  <a:close/>
                </a:path>
              </a:pathLst>
            </a:custGeom>
            <a:ln w="6096">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9A13EAC2-8164-54EB-3583-73B30F3E0FEB}"/>
                </a:ext>
              </a:extLst>
            </p:cNvPr>
            <p:cNvSpPr/>
            <p:nvPr/>
          </p:nvSpPr>
          <p:spPr>
            <a:xfrm>
              <a:off x="5725668" y="4514088"/>
              <a:ext cx="163195" cy="1976755"/>
            </a:xfrm>
            <a:custGeom>
              <a:avLst/>
              <a:gdLst/>
              <a:ahLst/>
              <a:cxnLst/>
              <a:rect l="l" t="t" r="r" b="b"/>
              <a:pathLst>
                <a:path w="163195" h="1976754">
                  <a:moveTo>
                    <a:pt x="163068" y="1976628"/>
                  </a:moveTo>
                  <a:lnTo>
                    <a:pt x="0" y="1976628"/>
                  </a:lnTo>
                  <a:lnTo>
                    <a:pt x="0" y="0"/>
                  </a:lnTo>
                  <a:lnTo>
                    <a:pt x="163068" y="0"/>
                  </a:lnTo>
                  <a:lnTo>
                    <a:pt x="163068" y="1976628"/>
                  </a:lnTo>
                  <a:close/>
                </a:path>
              </a:pathLst>
            </a:custGeom>
            <a:solidFill>
              <a:srgbClr val="C3D59B"/>
            </a:solidFill>
          </p:spPr>
          <p:txBody>
            <a:bodyPr wrap="square" lIns="0" tIns="0" rIns="0" bIns="0" rtlCol="0"/>
            <a:lstStyle/>
            <a:p>
              <a:endParaRPr/>
            </a:p>
          </p:txBody>
        </p:sp>
        <p:sp>
          <p:nvSpPr>
            <p:cNvPr id="28" name="object 27">
              <a:extLst>
                <a:ext uri="{FF2B5EF4-FFF2-40B4-BE49-F238E27FC236}">
                  <a16:creationId xmlns:a16="http://schemas.microsoft.com/office/drawing/2014/main" id="{4C010981-899D-D7FB-9CF3-16B71931E3D7}"/>
                </a:ext>
              </a:extLst>
            </p:cNvPr>
            <p:cNvSpPr/>
            <p:nvPr/>
          </p:nvSpPr>
          <p:spPr>
            <a:xfrm>
              <a:off x="5725668" y="4514088"/>
              <a:ext cx="163195" cy="1976755"/>
            </a:xfrm>
            <a:custGeom>
              <a:avLst/>
              <a:gdLst/>
              <a:ahLst/>
              <a:cxnLst/>
              <a:rect l="l" t="t" r="r" b="b"/>
              <a:pathLst>
                <a:path w="163195" h="1976754">
                  <a:moveTo>
                    <a:pt x="0" y="0"/>
                  </a:moveTo>
                  <a:lnTo>
                    <a:pt x="163068" y="0"/>
                  </a:lnTo>
                  <a:lnTo>
                    <a:pt x="163068" y="1976628"/>
                  </a:lnTo>
                  <a:lnTo>
                    <a:pt x="0" y="1976628"/>
                  </a:lnTo>
                  <a:lnTo>
                    <a:pt x="0" y="0"/>
                  </a:lnTo>
                  <a:close/>
                </a:path>
              </a:pathLst>
            </a:custGeom>
            <a:ln w="6096">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0AC3E2D-3CBB-8132-30E6-27621B40F888}"/>
                </a:ext>
              </a:extLst>
            </p:cNvPr>
            <p:cNvSpPr/>
            <p:nvPr/>
          </p:nvSpPr>
          <p:spPr>
            <a:xfrm>
              <a:off x="5724144" y="3279647"/>
              <a:ext cx="163195" cy="1234440"/>
            </a:xfrm>
            <a:custGeom>
              <a:avLst/>
              <a:gdLst/>
              <a:ahLst/>
              <a:cxnLst/>
              <a:rect l="l" t="t" r="r" b="b"/>
              <a:pathLst>
                <a:path w="163195" h="1234439">
                  <a:moveTo>
                    <a:pt x="163068" y="1234440"/>
                  </a:moveTo>
                  <a:lnTo>
                    <a:pt x="0" y="1234440"/>
                  </a:lnTo>
                  <a:lnTo>
                    <a:pt x="0" y="0"/>
                  </a:lnTo>
                  <a:lnTo>
                    <a:pt x="163068" y="0"/>
                  </a:lnTo>
                  <a:lnTo>
                    <a:pt x="163068" y="1234440"/>
                  </a:lnTo>
                  <a:close/>
                </a:path>
              </a:pathLst>
            </a:custGeom>
            <a:solidFill>
              <a:srgbClr val="0000FF"/>
            </a:solidFill>
          </p:spPr>
          <p:txBody>
            <a:bodyPr wrap="square" lIns="0" tIns="0" rIns="0" bIns="0" rtlCol="0"/>
            <a:lstStyle/>
            <a:p>
              <a:endParaRPr/>
            </a:p>
          </p:txBody>
        </p:sp>
        <p:sp>
          <p:nvSpPr>
            <p:cNvPr id="30" name="object 29">
              <a:extLst>
                <a:ext uri="{FF2B5EF4-FFF2-40B4-BE49-F238E27FC236}">
                  <a16:creationId xmlns:a16="http://schemas.microsoft.com/office/drawing/2014/main" id="{CB6151BF-60EC-2924-8C62-08EFBD43E33D}"/>
                </a:ext>
              </a:extLst>
            </p:cNvPr>
            <p:cNvSpPr/>
            <p:nvPr/>
          </p:nvSpPr>
          <p:spPr>
            <a:xfrm>
              <a:off x="5724143" y="3279647"/>
              <a:ext cx="163195" cy="1234440"/>
            </a:xfrm>
            <a:custGeom>
              <a:avLst/>
              <a:gdLst/>
              <a:ahLst/>
              <a:cxnLst/>
              <a:rect l="l" t="t" r="r" b="b"/>
              <a:pathLst>
                <a:path w="163195" h="1234439">
                  <a:moveTo>
                    <a:pt x="0" y="0"/>
                  </a:moveTo>
                  <a:lnTo>
                    <a:pt x="163067" y="0"/>
                  </a:lnTo>
                  <a:lnTo>
                    <a:pt x="163067" y="1234440"/>
                  </a:lnTo>
                  <a:lnTo>
                    <a:pt x="0" y="1234440"/>
                  </a:lnTo>
                  <a:lnTo>
                    <a:pt x="0" y="0"/>
                  </a:lnTo>
                  <a:close/>
                </a:path>
              </a:pathLst>
            </a:custGeom>
            <a:ln w="6096">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22C07FC7-ED51-CD41-1883-E2446D56D70B}"/>
                </a:ext>
              </a:extLst>
            </p:cNvPr>
            <p:cNvSpPr/>
            <p:nvPr/>
          </p:nvSpPr>
          <p:spPr>
            <a:xfrm>
              <a:off x="6246875" y="4596384"/>
              <a:ext cx="163195" cy="1894839"/>
            </a:xfrm>
            <a:custGeom>
              <a:avLst/>
              <a:gdLst/>
              <a:ahLst/>
              <a:cxnLst/>
              <a:rect l="l" t="t" r="r" b="b"/>
              <a:pathLst>
                <a:path w="163195" h="1894839">
                  <a:moveTo>
                    <a:pt x="163068" y="1894332"/>
                  </a:moveTo>
                  <a:lnTo>
                    <a:pt x="0" y="1894332"/>
                  </a:lnTo>
                  <a:lnTo>
                    <a:pt x="0" y="0"/>
                  </a:lnTo>
                  <a:lnTo>
                    <a:pt x="163068" y="0"/>
                  </a:lnTo>
                  <a:lnTo>
                    <a:pt x="163068" y="1894332"/>
                  </a:lnTo>
                  <a:close/>
                </a:path>
              </a:pathLst>
            </a:custGeom>
            <a:solidFill>
              <a:srgbClr val="C3D59B"/>
            </a:solidFill>
          </p:spPr>
          <p:txBody>
            <a:bodyPr wrap="square" lIns="0" tIns="0" rIns="0" bIns="0" rtlCol="0"/>
            <a:lstStyle/>
            <a:p>
              <a:endParaRPr/>
            </a:p>
          </p:txBody>
        </p:sp>
        <p:sp>
          <p:nvSpPr>
            <p:cNvPr id="32" name="object 31">
              <a:extLst>
                <a:ext uri="{FF2B5EF4-FFF2-40B4-BE49-F238E27FC236}">
                  <a16:creationId xmlns:a16="http://schemas.microsoft.com/office/drawing/2014/main" id="{0BBA0DC2-F89E-19E3-F7A4-C0D4E38F14C3}"/>
                </a:ext>
              </a:extLst>
            </p:cNvPr>
            <p:cNvSpPr/>
            <p:nvPr/>
          </p:nvSpPr>
          <p:spPr>
            <a:xfrm>
              <a:off x="6246875" y="4596384"/>
              <a:ext cx="163195" cy="1894839"/>
            </a:xfrm>
            <a:custGeom>
              <a:avLst/>
              <a:gdLst/>
              <a:ahLst/>
              <a:cxnLst/>
              <a:rect l="l" t="t" r="r" b="b"/>
              <a:pathLst>
                <a:path w="163195" h="1894839">
                  <a:moveTo>
                    <a:pt x="0" y="0"/>
                  </a:moveTo>
                  <a:lnTo>
                    <a:pt x="163068" y="0"/>
                  </a:lnTo>
                  <a:lnTo>
                    <a:pt x="163068" y="1894332"/>
                  </a:lnTo>
                  <a:lnTo>
                    <a:pt x="0" y="1894332"/>
                  </a:lnTo>
                  <a:lnTo>
                    <a:pt x="0" y="0"/>
                  </a:lnTo>
                  <a:close/>
                </a:path>
              </a:pathLst>
            </a:custGeom>
            <a:ln w="6095">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F75E9419-6503-D408-6BC6-BA2E7C65A1B4}"/>
                </a:ext>
              </a:extLst>
            </p:cNvPr>
            <p:cNvSpPr/>
            <p:nvPr/>
          </p:nvSpPr>
          <p:spPr>
            <a:xfrm>
              <a:off x="6246876" y="3441191"/>
              <a:ext cx="161925" cy="1155700"/>
            </a:xfrm>
            <a:custGeom>
              <a:avLst/>
              <a:gdLst/>
              <a:ahLst/>
              <a:cxnLst/>
              <a:rect l="l" t="t" r="r" b="b"/>
              <a:pathLst>
                <a:path w="161925" h="1155700">
                  <a:moveTo>
                    <a:pt x="161544" y="1155192"/>
                  </a:moveTo>
                  <a:lnTo>
                    <a:pt x="0" y="1155192"/>
                  </a:lnTo>
                  <a:lnTo>
                    <a:pt x="0" y="0"/>
                  </a:lnTo>
                  <a:lnTo>
                    <a:pt x="161544" y="0"/>
                  </a:lnTo>
                  <a:lnTo>
                    <a:pt x="161544" y="1155192"/>
                  </a:lnTo>
                  <a:close/>
                </a:path>
              </a:pathLst>
            </a:custGeom>
            <a:solidFill>
              <a:srgbClr val="0000FF"/>
            </a:solidFill>
          </p:spPr>
          <p:txBody>
            <a:bodyPr wrap="square" lIns="0" tIns="0" rIns="0" bIns="0" rtlCol="0"/>
            <a:lstStyle/>
            <a:p>
              <a:endParaRPr/>
            </a:p>
          </p:txBody>
        </p:sp>
        <p:sp>
          <p:nvSpPr>
            <p:cNvPr id="34" name="object 33">
              <a:extLst>
                <a:ext uri="{FF2B5EF4-FFF2-40B4-BE49-F238E27FC236}">
                  <a16:creationId xmlns:a16="http://schemas.microsoft.com/office/drawing/2014/main" id="{8DA696B8-5305-A40C-B6D8-6E4FBD2D2090}"/>
                </a:ext>
              </a:extLst>
            </p:cNvPr>
            <p:cNvSpPr/>
            <p:nvPr/>
          </p:nvSpPr>
          <p:spPr>
            <a:xfrm>
              <a:off x="6246875" y="3441191"/>
              <a:ext cx="161925" cy="1155700"/>
            </a:xfrm>
            <a:custGeom>
              <a:avLst/>
              <a:gdLst/>
              <a:ahLst/>
              <a:cxnLst/>
              <a:rect l="l" t="t" r="r" b="b"/>
              <a:pathLst>
                <a:path w="161925" h="1155700">
                  <a:moveTo>
                    <a:pt x="0" y="0"/>
                  </a:moveTo>
                  <a:lnTo>
                    <a:pt x="161544" y="0"/>
                  </a:lnTo>
                  <a:lnTo>
                    <a:pt x="161544" y="1155192"/>
                  </a:lnTo>
                  <a:lnTo>
                    <a:pt x="0" y="1155192"/>
                  </a:lnTo>
                  <a:lnTo>
                    <a:pt x="0" y="0"/>
                  </a:lnTo>
                  <a:close/>
                </a:path>
              </a:pathLst>
            </a:custGeom>
            <a:ln w="6095">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D30A1049-B371-3DEB-E425-049712E08022}"/>
                </a:ext>
              </a:extLst>
            </p:cNvPr>
            <p:cNvSpPr/>
            <p:nvPr/>
          </p:nvSpPr>
          <p:spPr>
            <a:xfrm>
              <a:off x="6507480" y="4756404"/>
              <a:ext cx="163195" cy="1734820"/>
            </a:xfrm>
            <a:custGeom>
              <a:avLst/>
              <a:gdLst/>
              <a:ahLst/>
              <a:cxnLst/>
              <a:rect l="l" t="t" r="r" b="b"/>
              <a:pathLst>
                <a:path w="163195" h="1734820">
                  <a:moveTo>
                    <a:pt x="163068" y="1734312"/>
                  </a:moveTo>
                  <a:lnTo>
                    <a:pt x="0" y="1734312"/>
                  </a:lnTo>
                  <a:lnTo>
                    <a:pt x="0" y="0"/>
                  </a:lnTo>
                  <a:lnTo>
                    <a:pt x="163068" y="0"/>
                  </a:lnTo>
                  <a:lnTo>
                    <a:pt x="163068" y="1734312"/>
                  </a:lnTo>
                  <a:close/>
                </a:path>
              </a:pathLst>
            </a:custGeom>
            <a:solidFill>
              <a:srgbClr val="C3D59B"/>
            </a:solidFill>
          </p:spPr>
          <p:txBody>
            <a:bodyPr wrap="square" lIns="0" tIns="0" rIns="0" bIns="0" rtlCol="0"/>
            <a:lstStyle/>
            <a:p>
              <a:endParaRPr/>
            </a:p>
          </p:txBody>
        </p:sp>
        <p:sp>
          <p:nvSpPr>
            <p:cNvPr id="36" name="object 35">
              <a:extLst>
                <a:ext uri="{FF2B5EF4-FFF2-40B4-BE49-F238E27FC236}">
                  <a16:creationId xmlns:a16="http://schemas.microsoft.com/office/drawing/2014/main" id="{66DE8AF9-D949-66EC-E7B7-F861AD4607FD}"/>
                </a:ext>
              </a:extLst>
            </p:cNvPr>
            <p:cNvSpPr/>
            <p:nvPr/>
          </p:nvSpPr>
          <p:spPr>
            <a:xfrm>
              <a:off x="6507480" y="4756404"/>
              <a:ext cx="163195" cy="1734820"/>
            </a:xfrm>
            <a:custGeom>
              <a:avLst/>
              <a:gdLst/>
              <a:ahLst/>
              <a:cxnLst/>
              <a:rect l="l" t="t" r="r" b="b"/>
              <a:pathLst>
                <a:path w="163195" h="1734820">
                  <a:moveTo>
                    <a:pt x="0" y="0"/>
                  </a:moveTo>
                  <a:lnTo>
                    <a:pt x="163068" y="0"/>
                  </a:lnTo>
                  <a:lnTo>
                    <a:pt x="163068" y="1734312"/>
                  </a:lnTo>
                  <a:lnTo>
                    <a:pt x="0" y="1734312"/>
                  </a:lnTo>
                  <a:lnTo>
                    <a:pt x="0" y="0"/>
                  </a:lnTo>
                  <a:close/>
                </a:path>
              </a:pathLst>
            </a:custGeom>
            <a:ln w="6095">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03436BC3-266E-3240-EF9F-3BE99DBA20CC}"/>
                </a:ext>
              </a:extLst>
            </p:cNvPr>
            <p:cNvSpPr/>
            <p:nvPr/>
          </p:nvSpPr>
          <p:spPr>
            <a:xfrm>
              <a:off x="6507480" y="3599688"/>
              <a:ext cx="163195" cy="1156970"/>
            </a:xfrm>
            <a:custGeom>
              <a:avLst/>
              <a:gdLst/>
              <a:ahLst/>
              <a:cxnLst/>
              <a:rect l="l" t="t" r="r" b="b"/>
              <a:pathLst>
                <a:path w="163195" h="1156970">
                  <a:moveTo>
                    <a:pt x="163068" y="1156716"/>
                  </a:moveTo>
                  <a:lnTo>
                    <a:pt x="0" y="1156716"/>
                  </a:lnTo>
                  <a:lnTo>
                    <a:pt x="0" y="0"/>
                  </a:lnTo>
                  <a:lnTo>
                    <a:pt x="163068" y="0"/>
                  </a:lnTo>
                  <a:lnTo>
                    <a:pt x="163068" y="1156716"/>
                  </a:lnTo>
                  <a:close/>
                </a:path>
              </a:pathLst>
            </a:custGeom>
            <a:solidFill>
              <a:srgbClr val="0000FF"/>
            </a:solidFill>
          </p:spPr>
          <p:txBody>
            <a:bodyPr wrap="square" lIns="0" tIns="0" rIns="0" bIns="0" rtlCol="0"/>
            <a:lstStyle/>
            <a:p>
              <a:endParaRPr/>
            </a:p>
          </p:txBody>
        </p:sp>
        <p:sp>
          <p:nvSpPr>
            <p:cNvPr id="38" name="object 37">
              <a:extLst>
                <a:ext uri="{FF2B5EF4-FFF2-40B4-BE49-F238E27FC236}">
                  <a16:creationId xmlns:a16="http://schemas.microsoft.com/office/drawing/2014/main" id="{65C92EF0-E378-DA65-444A-6DD82D329FAD}"/>
                </a:ext>
              </a:extLst>
            </p:cNvPr>
            <p:cNvSpPr/>
            <p:nvPr/>
          </p:nvSpPr>
          <p:spPr>
            <a:xfrm>
              <a:off x="6507480" y="3599687"/>
              <a:ext cx="163195" cy="1156970"/>
            </a:xfrm>
            <a:custGeom>
              <a:avLst/>
              <a:gdLst/>
              <a:ahLst/>
              <a:cxnLst/>
              <a:rect l="l" t="t" r="r" b="b"/>
              <a:pathLst>
                <a:path w="163195" h="1156970">
                  <a:moveTo>
                    <a:pt x="0" y="0"/>
                  </a:moveTo>
                  <a:lnTo>
                    <a:pt x="163068" y="0"/>
                  </a:lnTo>
                  <a:lnTo>
                    <a:pt x="163068" y="1156715"/>
                  </a:lnTo>
                  <a:lnTo>
                    <a:pt x="0" y="1156715"/>
                  </a:lnTo>
                  <a:lnTo>
                    <a:pt x="0" y="0"/>
                  </a:lnTo>
                  <a:close/>
                </a:path>
              </a:pathLst>
            </a:custGeom>
            <a:ln w="6095">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5734D40-E733-C7B1-D3FD-317CC20A058C}"/>
                </a:ext>
              </a:extLst>
            </p:cNvPr>
            <p:cNvSpPr/>
            <p:nvPr/>
          </p:nvSpPr>
          <p:spPr>
            <a:xfrm>
              <a:off x="7028687" y="4799076"/>
              <a:ext cx="163195" cy="1691639"/>
            </a:xfrm>
            <a:custGeom>
              <a:avLst/>
              <a:gdLst/>
              <a:ahLst/>
              <a:cxnLst/>
              <a:rect l="l" t="t" r="r" b="b"/>
              <a:pathLst>
                <a:path w="163195" h="1691639">
                  <a:moveTo>
                    <a:pt x="163068" y="1691639"/>
                  </a:moveTo>
                  <a:lnTo>
                    <a:pt x="0" y="1691639"/>
                  </a:lnTo>
                  <a:lnTo>
                    <a:pt x="0" y="0"/>
                  </a:lnTo>
                  <a:lnTo>
                    <a:pt x="163068" y="0"/>
                  </a:lnTo>
                  <a:lnTo>
                    <a:pt x="163068" y="1691639"/>
                  </a:lnTo>
                  <a:close/>
                </a:path>
              </a:pathLst>
            </a:custGeom>
            <a:solidFill>
              <a:srgbClr val="C3D59B"/>
            </a:solidFill>
          </p:spPr>
          <p:txBody>
            <a:bodyPr wrap="square" lIns="0" tIns="0" rIns="0" bIns="0" rtlCol="0"/>
            <a:lstStyle/>
            <a:p>
              <a:endParaRPr/>
            </a:p>
          </p:txBody>
        </p:sp>
        <p:sp>
          <p:nvSpPr>
            <p:cNvPr id="40" name="object 39">
              <a:extLst>
                <a:ext uri="{FF2B5EF4-FFF2-40B4-BE49-F238E27FC236}">
                  <a16:creationId xmlns:a16="http://schemas.microsoft.com/office/drawing/2014/main" id="{8256E8DC-0B9D-201B-8181-F2F3B3C9D82E}"/>
                </a:ext>
              </a:extLst>
            </p:cNvPr>
            <p:cNvSpPr/>
            <p:nvPr/>
          </p:nvSpPr>
          <p:spPr>
            <a:xfrm>
              <a:off x="7028687" y="4799076"/>
              <a:ext cx="163195" cy="1691639"/>
            </a:xfrm>
            <a:custGeom>
              <a:avLst/>
              <a:gdLst/>
              <a:ahLst/>
              <a:cxnLst/>
              <a:rect l="l" t="t" r="r" b="b"/>
              <a:pathLst>
                <a:path w="163195" h="1691639">
                  <a:moveTo>
                    <a:pt x="0" y="0"/>
                  </a:moveTo>
                  <a:lnTo>
                    <a:pt x="163068" y="0"/>
                  </a:lnTo>
                  <a:lnTo>
                    <a:pt x="163068" y="1691639"/>
                  </a:lnTo>
                  <a:lnTo>
                    <a:pt x="0" y="1691639"/>
                  </a:lnTo>
                  <a:lnTo>
                    <a:pt x="0" y="0"/>
                  </a:lnTo>
                  <a:close/>
                </a:path>
              </a:pathLst>
            </a:custGeom>
            <a:ln w="6095">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6F2EBA4F-106D-A669-D89B-7BA94E21EB7F}"/>
                </a:ext>
              </a:extLst>
            </p:cNvPr>
            <p:cNvSpPr/>
            <p:nvPr/>
          </p:nvSpPr>
          <p:spPr>
            <a:xfrm>
              <a:off x="7028688" y="3730751"/>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2" name="object 41">
              <a:extLst>
                <a:ext uri="{FF2B5EF4-FFF2-40B4-BE49-F238E27FC236}">
                  <a16:creationId xmlns:a16="http://schemas.microsoft.com/office/drawing/2014/main" id="{3865C305-DB94-D75E-9579-FE3C0CBC3604}"/>
                </a:ext>
              </a:extLst>
            </p:cNvPr>
            <p:cNvSpPr/>
            <p:nvPr/>
          </p:nvSpPr>
          <p:spPr>
            <a:xfrm>
              <a:off x="7028687" y="3730751"/>
              <a:ext cx="163195" cy="1068705"/>
            </a:xfrm>
            <a:custGeom>
              <a:avLst/>
              <a:gdLst/>
              <a:ahLst/>
              <a:cxnLst/>
              <a:rect l="l" t="t" r="r" b="b"/>
              <a:pathLst>
                <a:path w="163195" h="1068704">
                  <a:moveTo>
                    <a:pt x="0" y="0"/>
                  </a:moveTo>
                  <a:lnTo>
                    <a:pt x="163067" y="0"/>
                  </a:lnTo>
                  <a:lnTo>
                    <a:pt x="163067" y="1068324"/>
                  </a:lnTo>
                  <a:lnTo>
                    <a:pt x="0" y="1068324"/>
                  </a:lnTo>
                  <a:lnTo>
                    <a:pt x="0" y="0"/>
                  </a:lnTo>
                  <a:close/>
                </a:path>
              </a:pathLst>
            </a:custGeom>
            <a:ln w="6096">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65565FBF-C46C-54FC-B4D3-74AF4AE3C2B7}"/>
                </a:ext>
              </a:extLst>
            </p:cNvPr>
            <p:cNvSpPr/>
            <p:nvPr/>
          </p:nvSpPr>
          <p:spPr>
            <a:xfrm>
              <a:off x="7289292" y="5013960"/>
              <a:ext cx="163195" cy="1477010"/>
            </a:xfrm>
            <a:custGeom>
              <a:avLst/>
              <a:gdLst/>
              <a:ahLst/>
              <a:cxnLst/>
              <a:rect l="l" t="t" r="r" b="b"/>
              <a:pathLst>
                <a:path w="163195" h="1477010">
                  <a:moveTo>
                    <a:pt x="163068" y="1476756"/>
                  </a:moveTo>
                  <a:lnTo>
                    <a:pt x="0" y="1476756"/>
                  </a:lnTo>
                  <a:lnTo>
                    <a:pt x="0" y="0"/>
                  </a:lnTo>
                  <a:lnTo>
                    <a:pt x="163068" y="0"/>
                  </a:lnTo>
                  <a:lnTo>
                    <a:pt x="163068" y="1476756"/>
                  </a:lnTo>
                  <a:close/>
                </a:path>
              </a:pathLst>
            </a:custGeom>
            <a:solidFill>
              <a:srgbClr val="C3D59B"/>
            </a:solidFill>
          </p:spPr>
          <p:txBody>
            <a:bodyPr wrap="square" lIns="0" tIns="0" rIns="0" bIns="0" rtlCol="0"/>
            <a:lstStyle/>
            <a:p>
              <a:endParaRPr/>
            </a:p>
          </p:txBody>
        </p:sp>
        <p:sp>
          <p:nvSpPr>
            <p:cNvPr id="44" name="object 43">
              <a:extLst>
                <a:ext uri="{FF2B5EF4-FFF2-40B4-BE49-F238E27FC236}">
                  <a16:creationId xmlns:a16="http://schemas.microsoft.com/office/drawing/2014/main" id="{E7D64872-B6DA-719A-4818-C4A3090F0DC2}"/>
                </a:ext>
              </a:extLst>
            </p:cNvPr>
            <p:cNvSpPr/>
            <p:nvPr/>
          </p:nvSpPr>
          <p:spPr>
            <a:xfrm>
              <a:off x="7289292" y="5013960"/>
              <a:ext cx="163195" cy="1477010"/>
            </a:xfrm>
            <a:custGeom>
              <a:avLst/>
              <a:gdLst/>
              <a:ahLst/>
              <a:cxnLst/>
              <a:rect l="l" t="t" r="r" b="b"/>
              <a:pathLst>
                <a:path w="163195" h="1477010">
                  <a:moveTo>
                    <a:pt x="0" y="0"/>
                  </a:moveTo>
                  <a:lnTo>
                    <a:pt x="163068" y="0"/>
                  </a:lnTo>
                  <a:lnTo>
                    <a:pt x="163068" y="1476756"/>
                  </a:lnTo>
                  <a:lnTo>
                    <a:pt x="0" y="1476756"/>
                  </a:lnTo>
                  <a:lnTo>
                    <a:pt x="0" y="0"/>
                  </a:lnTo>
                  <a:close/>
                </a:path>
              </a:pathLst>
            </a:custGeom>
            <a:ln w="6096">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0C6C6603-1D8F-9C8C-DB50-A8957BA1A4E4}"/>
                </a:ext>
              </a:extLst>
            </p:cNvPr>
            <p:cNvSpPr/>
            <p:nvPr/>
          </p:nvSpPr>
          <p:spPr>
            <a:xfrm>
              <a:off x="7289292" y="3945636"/>
              <a:ext cx="163195" cy="1068705"/>
            </a:xfrm>
            <a:custGeom>
              <a:avLst/>
              <a:gdLst/>
              <a:ahLst/>
              <a:cxnLst/>
              <a:rect l="l" t="t" r="r" b="b"/>
              <a:pathLst>
                <a:path w="163195" h="1068704">
                  <a:moveTo>
                    <a:pt x="163068" y="1068324"/>
                  </a:moveTo>
                  <a:lnTo>
                    <a:pt x="0" y="1068324"/>
                  </a:lnTo>
                  <a:lnTo>
                    <a:pt x="0" y="0"/>
                  </a:lnTo>
                  <a:lnTo>
                    <a:pt x="163068" y="0"/>
                  </a:lnTo>
                  <a:lnTo>
                    <a:pt x="163068" y="1068324"/>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375D4637-A166-B6E4-9F49-963C39D265F7}"/>
                </a:ext>
              </a:extLst>
            </p:cNvPr>
            <p:cNvSpPr/>
            <p:nvPr/>
          </p:nvSpPr>
          <p:spPr>
            <a:xfrm>
              <a:off x="7289292" y="3945635"/>
              <a:ext cx="163195" cy="1068705"/>
            </a:xfrm>
            <a:custGeom>
              <a:avLst/>
              <a:gdLst/>
              <a:ahLst/>
              <a:cxnLst/>
              <a:rect l="l" t="t" r="r" b="b"/>
              <a:pathLst>
                <a:path w="163195" h="1068704">
                  <a:moveTo>
                    <a:pt x="0" y="0"/>
                  </a:moveTo>
                  <a:lnTo>
                    <a:pt x="163067" y="0"/>
                  </a:lnTo>
                  <a:lnTo>
                    <a:pt x="163067" y="1068323"/>
                  </a:lnTo>
                  <a:lnTo>
                    <a:pt x="0" y="1068323"/>
                  </a:lnTo>
                  <a:lnTo>
                    <a:pt x="0" y="0"/>
                  </a:lnTo>
                  <a:close/>
                </a:path>
              </a:pathLst>
            </a:custGeom>
            <a:ln w="6096">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FAAF9EA-C68D-AE81-FF0F-C5552F95EA67}"/>
                </a:ext>
              </a:extLst>
            </p:cNvPr>
            <p:cNvSpPr/>
            <p:nvPr/>
          </p:nvSpPr>
          <p:spPr>
            <a:xfrm>
              <a:off x="7810499" y="4995672"/>
              <a:ext cx="163195" cy="1495425"/>
            </a:xfrm>
            <a:custGeom>
              <a:avLst/>
              <a:gdLst/>
              <a:ahLst/>
              <a:cxnLst/>
              <a:rect l="l" t="t" r="r" b="b"/>
              <a:pathLst>
                <a:path w="163195" h="1495425">
                  <a:moveTo>
                    <a:pt x="163068" y="1495044"/>
                  </a:moveTo>
                  <a:lnTo>
                    <a:pt x="0" y="1495044"/>
                  </a:lnTo>
                  <a:lnTo>
                    <a:pt x="0" y="0"/>
                  </a:lnTo>
                  <a:lnTo>
                    <a:pt x="163068" y="0"/>
                  </a:lnTo>
                  <a:lnTo>
                    <a:pt x="163068" y="1495044"/>
                  </a:lnTo>
                  <a:close/>
                </a:path>
              </a:pathLst>
            </a:custGeom>
            <a:solidFill>
              <a:srgbClr val="C3D59B"/>
            </a:solidFill>
          </p:spPr>
          <p:txBody>
            <a:bodyPr wrap="square" lIns="0" tIns="0" rIns="0" bIns="0" rtlCol="0"/>
            <a:lstStyle/>
            <a:p>
              <a:endParaRPr/>
            </a:p>
          </p:txBody>
        </p:sp>
        <p:sp>
          <p:nvSpPr>
            <p:cNvPr id="48" name="object 47">
              <a:extLst>
                <a:ext uri="{FF2B5EF4-FFF2-40B4-BE49-F238E27FC236}">
                  <a16:creationId xmlns:a16="http://schemas.microsoft.com/office/drawing/2014/main" id="{B52BAD10-79C6-C154-64E4-3849903F223D}"/>
                </a:ext>
              </a:extLst>
            </p:cNvPr>
            <p:cNvSpPr/>
            <p:nvPr/>
          </p:nvSpPr>
          <p:spPr>
            <a:xfrm>
              <a:off x="7810499" y="4995672"/>
              <a:ext cx="163195" cy="1495425"/>
            </a:xfrm>
            <a:custGeom>
              <a:avLst/>
              <a:gdLst/>
              <a:ahLst/>
              <a:cxnLst/>
              <a:rect l="l" t="t" r="r" b="b"/>
              <a:pathLst>
                <a:path w="163195" h="1495425">
                  <a:moveTo>
                    <a:pt x="0" y="0"/>
                  </a:moveTo>
                  <a:lnTo>
                    <a:pt x="163068" y="0"/>
                  </a:lnTo>
                  <a:lnTo>
                    <a:pt x="163068" y="1495044"/>
                  </a:lnTo>
                  <a:lnTo>
                    <a:pt x="0" y="1495044"/>
                  </a:lnTo>
                  <a:lnTo>
                    <a:pt x="0" y="0"/>
                  </a:lnTo>
                  <a:close/>
                </a:path>
              </a:pathLst>
            </a:custGeom>
            <a:ln w="6096">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EF25F548-A3CB-228B-38FE-640D13D499A6}"/>
                </a:ext>
              </a:extLst>
            </p:cNvPr>
            <p:cNvSpPr/>
            <p:nvPr/>
          </p:nvSpPr>
          <p:spPr>
            <a:xfrm>
              <a:off x="7812024" y="4008120"/>
              <a:ext cx="163195" cy="986155"/>
            </a:xfrm>
            <a:custGeom>
              <a:avLst/>
              <a:gdLst/>
              <a:ahLst/>
              <a:cxnLst/>
              <a:rect l="l" t="t" r="r" b="b"/>
              <a:pathLst>
                <a:path w="163195" h="986154">
                  <a:moveTo>
                    <a:pt x="163068" y="986028"/>
                  </a:moveTo>
                  <a:lnTo>
                    <a:pt x="0" y="986028"/>
                  </a:lnTo>
                  <a:lnTo>
                    <a:pt x="0" y="0"/>
                  </a:lnTo>
                  <a:lnTo>
                    <a:pt x="163068" y="0"/>
                  </a:lnTo>
                  <a:lnTo>
                    <a:pt x="163068" y="986028"/>
                  </a:lnTo>
                  <a:close/>
                </a:path>
              </a:pathLst>
            </a:custGeom>
            <a:solidFill>
              <a:srgbClr val="0000FF"/>
            </a:solidFill>
          </p:spPr>
          <p:txBody>
            <a:bodyPr wrap="square" lIns="0" tIns="0" rIns="0" bIns="0" rtlCol="0"/>
            <a:lstStyle/>
            <a:p>
              <a:endParaRPr/>
            </a:p>
          </p:txBody>
        </p:sp>
        <p:sp>
          <p:nvSpPr>
            <p:cNvPr id="50" name="object 49">
              <a:extLst>
                <a:ext uri="{FF2B5EF4-FFF2-40B4-BE49-F238E27FC236}">
                  <a16:creationId xmlns:a16="http://schemas.microsoft.com/office/drawing/2014/main" id="{40B4A8D1-A186-BE0F-31C3-3608CC43BA8E}"/>
                </a:ext>
              </a:extLst>
            </p:cNvPr>
            <p:cNvSpPr/>
            <p:nvPr/>
          </p:nvSpPr>
          <p:spPr>
            <a:xfrm>
              <a:off x="7812023" y="4008119"/>
              <a:ext cx="163195" cy="986155"/>
            </a:xfrm>
            <a:custGeom>
              <a:avLst/>
              <a:gdLst/>
              <a:ahLst/>
              <a:cxnLst/>
              <a:rect l="l" t="t" r="r" b="b"/>
              <a:pathLst>
                <a:path w="163195" h="986154">
                  <a:moveTo>
                    <a:pt x="0" y="0"/>
                  </a:moveTo>
                  <a:lnTo>
                    <a:pt x="163068" y="0"/>
                  </a:lnTo>
                  <a:lnTo>
                    <a:pt x="163068" y="986028"/>
                  </a:lnTo>
                  <a:lnTo>
                    <a:pt x="0" y="986028"/>
                  </a:lnTo>
                  <a:lnTo>
                    <a:pt x="0" y="0"/>
                  </a:lnTo>
                  <a:close/>
                </a:path>
              </a:pathLst>
            </a:custGeom>
            <a:ln w="6095">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F1E71C50-A23A-8FD3-A6BE-86E6DA31B6FE}"/>
                </a:ext>
              </a:extLst>
            </p:cNvPr>
            <p:cNvSpPr/>
            <p:nvPr/>
          </p:nvSpPr>
          <p:spPr>
            <a:xfrm>
              <a:off x="8071104" y="5263896"/>
              <a:ext cx="163195" cy="1226820"/>
            </a:xfrm>
            <a:custGeom>
              <a:avLst/>
              <a:gdLst/>
              <a:ahLst/>
              <a:cxnLst/>
              <a:rect l="l" t="t" r="r" b="b"/>
              <a:pathLst>
                <a:path w="163195" h="1226820">
                  <a:moveTo>
                    <a:pt x="163068" y="1226820"/>
                  </a:moveTo>
                  <a:lnTo>
                    <a:pt x="0" y="1226820"/>
                  </a:lnTo>
                  <a:lnTo>
                    <a:pt x="0" y="0"/>
                  </a:lnTo>
                  <a:lnTo>
                    <a:pt x="163068" y="0"/>
                  </a:lnTo>
                  <a:lnTo>
                    <a:pt x="163068" y="1226820"/>
                  </a:lnTo>
                  <a:close/>
                </a:path>
              </a:pathLst>
            </a:custGeom>
            <a:solidFill>
              <a:srgbClr val="C3D59B"/>
            </a:solidFill>
          </p:spPr>
          <p:txBody>
            <a:bodyPr wrap="square" lIns="0" tIns="0" rIns="0" bIns="0" rtlCol="0"/>
            <a:lstStyle/>
            <a:p>
              <a:endParaRPr/>
            </a:p>
          </p:txBody>
        </p:sp>
        <p:sp>
          <p:nvSpPr>
            <p:cNvPr id="52" name="object 51">
              <a:extLst>
                <a:ext uri="{FF2B5EF4-FFF2-40B4-BE49-F238E27FC236}">
                  <a16:creationId xmlns:a16="http://schemas.microsoft.com/office/drawing/2014/main" id="{8193C4AD-9F84-D670-CC98-4C2C9CEB4ED0}"/>
                </a:ext>
              </a:extLst>
            </p:cNvPr>
            <p:cNvSpPr/>
            <p:nvPr/>
          </p:nvSpPr>
          <p:spPr>
            <a:xfrm>
              <a:off x="8071104" y="5263896"/>
              <a:ext cx="163195" cy="1226820"/>
            </a:xfrm>
            <a:custGeom>
              <a:avLst/>
              <a:gdLst/>
              <a:ahLst/>
              <a:cxnLst/>
              <a:rect l="l" t="t" r="r" b="b"/>
              <a:pathLst>
                <a:path w="163195" h="1226820">
                  <a:moveTo>
                    <a:pt x="0" y="0"/>
                  </a:moveTo>
                  <a:lnTo>
                    <a:pt x="163068" y="0"/>
                  </a:lnTo>
                  <a:lnTo>
                    <a:pt x="163068" y="1226820"/>
                  </a:lnTo>
                  <a:lnTo>
                    <a:pt x="0" y="1226820"/>
                  </a:lnTo>
                  <a:lnTo>
                    <a:pt x="0" y="0"/>
                  </a:lnTo>
                  <a:close/>
                </a:path>
              </a:pathLst>
            </a:custGeom>
            <a:ln w="6096">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EE343D6E-2022-3BDD-82FB-9D16159C4498}"/>
                </a:ext>
              </a:extLst>
            </p:cNvPr>
            <p:cNvSpPr/>
            <p:nvPr/>
          </p:nvSpPr>
          <p:spPr>
            <a:xfrm>
              <a:off x="8072627" y="4276344"/>
              <a:ext cx="163195" cy="988060"/>
            </a:xfrm>
            <a:custGeom>
              <a:avLst/>
              <a:gdLst/>
              <a:ahLst/>
              <a:cxnLst/>
              <a:rect l="l" t="t" r="r" b="b"/>
              <a:pathLst>
                <a:path w="163195" h="988060">
                  <a:moveTo>
                    <a:pt x="163068" y="987552"/>
                  </a:moveTo>
                  <a:lnTo>
                    <a:pt x="0" y="987552"/>
                  </a:lnTo>
                  <a:lnTo>
                    <a:pt x="0" y="0"/>
                  </a:lnTo>
                  <a:lnTo>
                    <a:pt x="163068" y="0"/>
                  </a:lnTo>
                  <a:lnTo>
                    <a:pt x="163068" y="987552"/>
                  </a:lnTo>
                  <a:close/>
                </a:path>
              </a:pathLst>
            </a:custGeom>
            <a:solidFill>
              <a:srgbClr val="0000FF"/>
            </a:solidFill>
          </p:spPr>
          <p:txBody>
            <a:bodyPr wrap="square" lIns="0" tIns="0" rIns="0" bIns="0" rtlCol="0"/>
            <a:lstStyle/>
            <a:p>
              <a:endParaRPr/>
            </a:p>
          </p:txBody>
        </p:sp>
        <p:sp>
          <p:nvSpPr>
            <p:cNvPr id="54" name="object 53">
              <a:extLst>
                <a:ext uri="{FF2B5EF4-FFF2-40B4-BE49-F238E27FC236}">
                  <a16:creationId xmlns:a16="http://schemas.microsoft.com/office/drawing/2014/main" id="{A7926A1E-E70C-A8C7-14A9-F0822884C612}"/>
                </a:ext>
              </a:extLst>
            </p:cNvPr>
            <p:cNvSpPr/>
            <p:nvPr/>
          </p:nvSpPr>
          <p:spPr>
            <a:xfrm>
              <a:off x="8072627" y="4276344"/>
              <a:ext cx="163195" cy="988060"/>
            </a:xfrm>
            <a:custGeom>
              <a:avLst/>
              <a:gdLst/>
              <a:ahLst/>
              <a:cxnLst/>
              <a:rect l="l" t="t" r="r" b="b"/>
              <a:pathLst>
                <a:path w="163195" h="988060">
                  <a:moveTo>
                    <a:pt x="0" y="0"/>
                  </a:moveTo>
                  <a:lnTo>
                    <a:pt x="163067" y="0"/>
                  </a:lnTo>
                  <a:lnTo>
                    <a:pt x="163067" y="987552"/>
                  </a:lnTo>
                  <a:lnTo>
                    <a:pt x="0" y="987552"/>
                  </a:lnTo>
                  <a:lnTo>
                    <a:pt x="0" y="0"/>
                  </a:lnTo>
                  <a:close/>
                </a:path>
              </a:pathLst>
            </a:custGeom>
            <a:ln w="6095">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DBE5E44B-4AF6-D8AB-AA90-8BF59D36C236}"/>
                </a:ext>
              </a:extLst>
            </p:cNvPr>
            <p:cNvSpPr/>
            <p:nvPr/>
          </p:nvSpPr>
          <p:spPr>
            <a:xfrm>
              <a:off x="8592311" y="5151120"/>
              <a:ext cx="163195" cy="1339850"/>
            </a:xfrm>
            <a:custGeom>
              <a:avLst/>
              <a:gdLst/>
              <a:ahLst/>
              <a:cxnLst/>
              <a:rect l="l" t="t" r="r" b="b"/>
              <a:pathLst>
                <a:path w="163195" h="1339850">
                  <a:moveTo>
                    <a:pt x="163068" y="1339595"/>
                  </a:moveTo>
                  <a:lnTo>
                    <a:pt x="0" y="1339595"/>
                  </a:lnTo>
                  <a:lnTo>
                    <a:pt x="0" y="0"/>
                  </a:lnTo>
                  <a:lnTo>
                    <a:pt x="163068" y="0"/>
                  </a:lnTo>
                  <a:lnTo>
                    <a:pt x="163068" y="1339595"/>
                  </a:lnTo>
                  <a:close/>
                </a:path>
              </a:pathLst>
            </a:custGeom>
            <a:solidFill>
              <a:srgbClr val="C3D59B"/>
            </a:solidFill>
          </p:spPr>
          <p:txBody>
            <a:bodyPr wrap="square" lIns="0" tIns="0" rIns="0" bIns="0" rtlCol="0"/>
            <a:lstStyle/>
            <a:p>
              <a:endParaRPr/>
            </a:p>
          </p:txBody>
        </p:sp>
        <p:sp>
          <p:nvSpPr>
            <p:cNvPr id="56" name="object 55">
              <a:extLst>
                <a:ext uri="{FF2B5EF4-FFF2-40B4-BE49-F238E27FC236}">
                  <a16:creationId xmlns:a16="http://schemas.microsoft.com/office/drawing/2014/main" id="{654FE132-59EF-FA91-CBFA-AD4A2A776F50}"/>
                </a:ext>
              </a:extLst>
            </p:cNvPr>
            <p:cNvSpPr/>
            <p:nvPr/>
          </p:nvSpPr>
          <p:spPr>
            <a:xfrm>
              <a:off x="8592311" y="5151120"/>
              <a:ext cx="163195" cy="1339850"/>
            </a:xfrm>
            <a:custGeom>
              <a:avLst/>
              <a:gdLst/>
              <a:ahLst/>
              <a:cxnLst/>
              <a:rect l="l" t="t" r="r" b="b"/>
              <a:pathLst>
                <a:path w="163195" h="1339850">
                  <a:moveTo>
                    <a:pt x="0" y="0"/>
                  </a:moveTo>
                  <a:lnTo>
                    <a:pt x="163068" y="0"/>
                  </a:lnTo>
                  <a:lnTo>
                    <a:pt x="163068" y="1339595"/>
                  </a:lnTo>
                  <a:lnTo>
                    <a:pt x="0" y="1339595"/>
                  </a:lnTo>
                  <a:lnTo>
                    <a:pt x="0" y="0"/>
                  </a:lnTo>
                  <a:close/>
                </a:path>
              </a:pathLst>
            </a:custGeom>
            <a:ln w="6096">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E23A0C21-EF81-87B7-AFB3-3168E6F5AB21}"/>
                </a:ext>
              </a:extLst>
            </p:cNvPr>
            <p:cNvSpPr/>
            <p:nvPr/>
          </p:nvSpPr>
          <p:spPr>
            <a:xfrm>
              <a:off x="8593836" y="4259579"/>
              <a:ext cx="163195" cy="890269"/>
            </a:xfrm>
            <a:custGeom>
              <a:avLst/>
              <a:gdLst/>
              <a:ahLst/>
              <a:cxnLst/>
              <a:rect l="l" t="t" r="r" b="b"/>
              <a:pathLst>
                <a:path w="163195" h="890270">
                  <a:moveTo>
                    <a:pt x="163068" y="890016"/>
                  </a:moveTo>
                  <a:lnTo>
                    <a:pt x="0" y="890016"/>
                  </a:lnTo>
                  <a:lnTo>
                    <a:pt x="0" y="0"/>
                  </a:lnTo>
                  <a:lnTo>
                    <a:pt x="163068" y="0"/>
                  </a:lnTo>
                  <a:lnTo>
                    <a:pt x="163068" y="890016"/>
                  </a:lnTo>
                  <a:close/>
                </a:path>
              </a:pathLst>
            </a:custGeom>
            <a:solidFill>
              <a:srgbClr val="0000FF"/>
            </a:solidFill>
          </p:spPr>
          <p:txBody>
            <a:bodyPr wrap="square" lIns="0" tIns="0" rIns="0" bIns="0" rtlCol="0"/>
            <a:lstStyle/>
            <a:p>
              <a:endParaRPr/>
            </a:p>
          </p:txBody>
        </p:sp>
        <p:sp>
          <p:nvSpPr>
            <p:cNvPr id="58" name="object 57">
              <a:extLst>
                <a:ext uri="{FF2B5EF4-FFF2-40B4-BE49-F238E27FC236}">
                  <a16:creationId xmlns:a16="http://schemas.microsoft.com/office/drawing/2014/main" id="{6C09A071-0656-69B3-B72B-4C5F9E0A5D13}"/>
                </a:ext>
              </a:extLst>
            </p:cNvPr>
            <p:cNvSpPr/>
            <p:nvPr/>
          </p:nvSpPr>
          <p:spPr>
            <a:xfrm>
              <a:off x="8593835" y="4259579"/>
              <a:ext cx="163195" cy="890269"/>
            </a:xfrm>
            <a:custGeom>
              <a:avLst/>
              <a:gdLst/>
              <a:ahLst/>
              <a:cxnLst/>
              <a:rect l="l" t="t" r="r" b="b"/>
              <a:pathLst>
                <a:path w="163195" h="890270">
                  <a:moveTo>
                    <a:pt x="0" y="0"/>
                  </a:moveTo>
                  <a:lnTo>
                    <a:pt x="163068" y="0"/>
                  </a:lnTo>
                  <a:lnTo>
                    <a:pt x="163068" y="890016"/>
                  </a:lnTo>
                  <a:lnTo>
                    <a:pt x="0" y="890016"/>
                  </a:lnTo>
                  <a:lnTo>
                    <a:pt x="0" y="0"/>
                  </a:lnTo>
                  <a:close/>
                </a:path>
              </a:pathLst>
            </a:custGeom>
            <a:ln w="6096">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C624BC88-C0A7-BED3-FEA2-757EF84D12C5}"/>
                </a:ext>
              </a:extLst>
            </p:cNvPr>
            <p:cNvSpPr/>
            <p:nvPr/>
          </p:nvSpPr>
          <p:spPr>
            <a:xfrm>
              <a:off x="8854439" y="5458967"/>
              <a:ext cx="161925" cy="1031875"/>
            </a:xfrm>
            <a:custGeom>
              <a:avLst/>
              <a:gdLst/>
              <a:ahLst/>
              <a:cxnLst/>
              <a:rect l="l" t="t" r="r" b="b"/>
              <a:pathLst>
                <a:path w="161925" h="1031875">
                  <a:moveTo>
                    <a:pt x="161544" y="1031747"/>
                  </a:moveTo>
                  <a:lnTo>
                    <a:pt x="0" y="1031747"/>
                  </a:lnTo>
                  <a:lnTo>
                    <a:pt x="0" y="0"/>
                  </a:lnTo>
                  <a:lnTo>
                    <a:pt x="161544" y="0"/>
                  </a:lnTo>
                  <a:lnTo>
                    <a:pt x="161544" y="1031747"/>
                  </a:lnTo>
                  <a:close/>
                </a:path>
              </a:pathLst>
            </a:custGeom>
            <a:solidFill>
              <a:srgbClr val="C3D59B"/>
            </a:solidFill>
          </p:spPr>
          <p:txBody>
            <a:bodyPr wrap="square" lIns="0" tIns="0" rIns="0" bIns="0" rtlCol="0"/>
            <a:lstStyle/>
            <a:p>
              <a:endParaRPr/>
            </a:p>
          </p:txBody>
        </p:sp>
        <p:sp>
          <p:nvSpPr>
            <p:cNvPr id="60" name="object 59">
              <a:extLst>
                <a:ext uri="{FF2B5EF4-FFF2-40B4-BE49-F238E27FC236}">
                  <a16:creationId xmlns:a16="http://schemas.microsoft.com/office/drawing/2014/main" id="{0BA5F148-5148-5B6C-7D74-E6CA41395A08}"/>
                </a:ext>
              </a:extLst>
            </p:cNvPr>
            <p:cNvSpPr/>
            <p:nvPr/>
          </p:nvSpPr>
          <p:spPr>
            <a:xfrm>
              <a:off x="8854439" y="5458967"/>
              <a:ext cx="161925" cy="1031875"/>
            </a:xfrm>
            <a:custGeom>
              <a:avLst/>
              <a:gdLst/>
              <a:ahLst/>
              <a:cxnLst/>
              <a:rect l="l" t="t" r="r" b="b"/>
              <a:pathLst>
                <a:path w="161925" h="1031875">
                  <a:moveTo>
                    <a:pt x="0" y="0"/>
                  </a:moveTo>
                  <a:lnTo>
                    <a:pt x="161544" y="0"/>
                  </a:lnTo>
                  <a:lnTo>
                    <a:pt x="161544" y="1031747"/>
                  </a:lnTo>
                  <a:lnTo>
                    <a:pt x="0" y="1031747"/>
                  </a:lnTo>
                  <a:lnTo>
                    <a:pt x="0" y="0"/>
                  </a:lnTo>
                  <a:close/>
                </a:path>
              </a:pathLst>
            </a:custGeom>
            <a:ln w="6096">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08BB00CB-24C3-5310-96F2-99F7ADDC2E00}"/>
                </a:ext>
              </a:extLst>
            </p:cNvPr>
            <p:cNvSpPr/>
            <p:nvPr/>
          </p:nvSpPr>
          <p:spPr>
            <a:xfrm>
              <a:off x="8854439" y="4581144"/>
              <a:ext cx="163195" cy="876300"/>
            </a:xfrm>
            <a:custGeom>
              <a:avLst/>
              <a:gdLst/>
              <a:ahLst/>
              <a:cxnLst/>
              <a:rect l="l" t="t" r="r" b="b"/>
              <a:pathLst>
                <a:path w="163195" h="876300">
                  <a:moveTo>
                    <a:pt x="163068" y="876300"/>
                  </a:moveTo>
                  <a:lnTo>
                    <a:pt x="0" y="876300"/>
                  </a:lnTo>
                  <a:lnTo>
                    <a:pt x="0" y="0"/>
                  </a:lnTo>
                  <a:lnTo>
                    <a:pt x="163068" y="0"/>
                  </a:lnTo>
                  <a:lnTo>
                    <a:pt x="163068" y="876300"/>
                  </a:lnTo>
                  <a:close/>
                </a:path>
              </a:pathLst>
            </a:custGeom>
            <a:solidFill>
              <a:srgbClr val="0000FF"/>
            </a:solidFill>
          </p:spPr>
          <p:txBody>
            <a:bodyPr wrap="square" lIns="0" tIns="0" rIns="0" bIns="0" rtlCol="0"/>
            <a:lstStyle/>
            <a:p>
              <a:endParaRPr/>
            </a:p>
          </p:txBody>
        </p:sp>
        <p:sp>
          <p:nvSpPr>
            <p:cNvPr id="62" name="object 61">
              <a:extLst>
                <a:ext uri="{FF2B5EF4-FFF2-40B4-BE49-F238E27FC236}">
                  <a16:creationId xmlns:a16="http://schemas.microsoft.com/office/drawing/2014/main" id="{AC2DDCE3-0A94-6E91-B54D-2D79DA636020}"/>
                </a:ext>
              </a:extLst>
            </p:cNvPr>
            <p:cNvSpPr/>
            <p:nvPr/>
          </p:nvSpPr>
          <p:spPr>
            <a:xfrm>
              <a:off x="8854439" y="4581144"/>
              <a:ext cx="163195" cy="876300"/>
            </a:xfrm>
            <a:custGeom>
              <a:avLst/>
              <a:gdLst/>
              <a:ahLst/>
              <a:cxnLst/>
              <a:rect l="l" t="t" r="r" b="b"/>
              <a:pathLst>
                <a:path w="163195" h="876300">
                  <a:moveTo>
                    <a:pt x="0" y="0"/>
                  </a:moveTo>
                  <a:lnTo>
                    <a:pt x="163068" y="0"/>
                  </a:lnTo>
                  <a:lnTo>
                    <a:pt x="163068" y="876300"/>
                  </a:lnTo>
                  <a:lnTo>
                    <a:pt x="0" y="876300"/>
                  </a:lnTo>
                  <a:lnTo>
                    <a:pt x="0" y="0"/>
                  </a:lnTo>
                  <a:close/>
                </a:path>
              </a:pathLst>
            </a:custGeom>
            <a:ln w="6096">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BA6198E5-F342-B276-7463-37FC5B436D09}"/>
                </a:ext>
              </a:extLst>
            </p:cNvPr>
            <p:cNvSpPr/>
            <p:nvPr/>
          </p:nvSpPr>
          <p:spPr>
            <a:xfrm>
              <a:off x="9375647" y="5295900"/>
              <a:ext cx="163195" cy="1195070"/>
            </a:xfrm>
            <a:custGeom>
              <a:avLst/>
              <a:gdLst/>
              <a:ahLst/>
              <a:cxnLst/>
              <a:rect l="l" t="t" r="r" b="b"/>
              <a:pathLst>
                <a:path w="163195" h="1195070">
                  <a:moveTo>
                    <a:pt x="163068" y="1194816"/>
                  </a:moveTo>
                  <a:lnTo>
                    <a:pt x="0" y="1194816"/>
                  </a:lnTo>
                  <a:lnTo>
                    <a:pt x="0" y="0"/>
                  </a:lnTo>
                  <a:lnTo>
                    <a:pt x="163068" y="0"/>
                  </a:lnTo>
                  <a:lnTo>
                    <a:pt x="163068" y="1194816"/>
                  </a:lnTo>
                  <a:close/>
                </a:path>
              </a:pathLst>
            </a:custGeom>
            <a:solidFill>
              <a:srgbClr val="C3D59B"/>
            </a:solidFill>
          </p:spPr>
          <p:txBody>
            <a:bodyPr wrap="square" lIns="0" tIns="0" rIns="0" bIns="0" rtlCol="0"/>
            <a:lstStyle/>
            <a:p>
              <a:endParaRPr/>
            </a:p>
          </p:txBody>
        </p:sp>
        <p:sp>
          <p:nvSpPr>
            <p:cNvPr id="64" name="object 63">
              <a:extLst>
                <a:ext uri="{FF2B5EF4-FFF2-40B4-BE49-F238E27FC236}">
                  <a16:creationId xmlns:a16="http://schemas.microsoft.com/office/drawing/2014/main" id="{C6E56C57-252A-61FD-70DE-1A26BFACBC2E}"/>
                </a:ext>
              </a:extLst>
            </p:cNvPr>
            <p:cNvSpPr/>
            <p:nvPr/>
          </p:nvSpPr>
          <p:spPr>
            <a:xfrm>
              <a:off x="9375647" y="5295900"/>
              <a:ext cx="163195" cy="1195070"/>
            </a:xfrm>
            <a:custGeom>
              <a:avLst/>
              <a:gdLst/>
              <a:ahLst/>
              <a:cxnLst/>
              <a:rect l="l" t="t" r="r" b="b"/>
              <a:pathLst>
                <a:path w="163195" h="1195070">
                  <a:moveTo>
                    <a:pt x="0" y="0"/>
                  </a:moveTo>
                  <a:lnTo>
                    <a:pt x="163068" y="0"/>
                  </a:lnTo>
                  <a:lnTo>
                    <a:pt x="163068" y="1194816"/>
                  </a:lnTo>
                  <a:lnTo>
                    <a:pt x="0" y="1194816"/>
                  </a:lnTo>
                  <a:lnTo>
                    <a:pt x="0" y="0"/>
                  </a:lnTo>
                  <a:close/>
                </a:path>
              </a:pathLst>
            </a:custGeom>
            <a:ln w="6096">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D7DAF20F-75AD-8AA7-A0D0-67272AFAC08A}"/>
                </a:ext>
              </a:extLst>
            </p:cNvPr>
            <p:cNvSpPr/>
            <p:nvPr/>
          </p:nvSpPr>
          <p:spPr>
            <a:xfrm>
              <a:off x="9375648" y="4498848"/>
              <a:ext cx="163195" cy="795655"/>
            </a:xfrm>
            <a:custGeom>
              <a:avLst/>
              <a:gdLst/>
              <a:ahLst/>
              <a:cxnLst/>
              <a:rect l="l" t="t" r="r" b="b"/>
              <a:pathLst>
                <a:path w="163195" h="795654">
                  <a:moveTo>
                    <a:pt x="163068" y="795528"/>
                  </a:moveTo>
                  <a:lnTo>
                    <a:pt x="0" y="795528"/>
                  </a:lnTo>
                  <a:lnTo>
                    <a:pt x="0" y="0"/>
                  </a:lnTo>
                  <a:lnTo>
                    <a:pt x="163068" y="0"/>
                  </a:lnTo>
                  <a:lnTo>
                    <a:pt x="163068" y="795528"/>
                  </a:lnTo>
                  <a:close/>
                </a:path>
              </a:pathLst>
            </a:custGeom>
            <a:solidFill>
              <a:srgbClr val="0000FF"/>
            </a:solidFill>
          </p:spPr>
          <p:txBody>
            <a:bodyPr wrap="square" lIns="0" tIns="0" rIns="0" bIns="0" rtlCol="0"/>
            <a:lstStyle/>
            <a:p>
              <a:endParaRPr/>
            </a:p>
          </p:txBody>
        </p:sp>
        <p:sp>
          <p:nvSpPr>
            <p:cNvPr id="66" name="object 65">
              <a:extLst>
                <a:ext uri="{FF2B5EF4-FFF2-40B4-BE49-F238E27FC236}">
                  <a16:creationId xmlns:a16="http://schemas.microsoft.com/office/drawing/2014/main" id="{F8726274-E6C8-A833-D924-8B9E7DACB27E}"/>
                </a:ext>
              </a:extLst>
            </p:cNvPr>
            <p:cNvSpPr/>
            <p:nvPr/>
          </p:nvSpPr>
          <p:spPr>
            <a:xfrm>
              <a:off x="9375647" y="4498848"/>
              <a:ext cx="163195" cy="795655"/>
            </a:xfrm>
            <a:custGeom>
              <a:avLst/>
              <a:gdLst/>
              <a:ahLst/>
              <a:cxnLst/>
              <a:rect l="l" t="t" r="r" b="b"/>
              <a:pathLst>
                <a:path w="163195" h="795654">
                  <a:moveTo>
                    <a:pt x="0" y="0"/>
                  </a:moveTo>
                  <a:lnTo>
                    <a:pt x="163068" y="0"/>
                  </a:lnTo>
                  <a:lnTo>
                    <a:pt x="163068" y="795527"/>
                  </a:lnTo>
                  <a:lnTo>
                    <a:pt x="0" y="795527"/>
                  </a:lnTo>
                  <a:lnTo>
                    <a:pt x="0" y="0"/>
                  </a:lnTo>
                  <a:close/>
                </a:path>
              </a:pathLst>
            </a:custGeom>
            <a:ln w="6096">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B1461297-10E7-C286-FC7E-ABE2B740AF3D}"/>
                </a:ext>
              </a:extLst>
            </p:cNvPr>
            <p:cNvSpPr/>
            <p:nvPr/>
          </p:nvSpPr>
          <p:spPr>
            <a:xfrm>
              <a:off x="9636251" y="5617464"/>
              <a:ext cx="163195" cy="873760"/>
            </a:xfrm>
            <a:custGeom>
              <a:avLst/>
              <a:gdLst/>
              <a:ahLst/>
              <a:cxnLst/>
              <a:rect l="l" t="t" r="r" b="b"/>
              <a:pathLst>
                <a:path w="163195" h="873760">
                  <a:moveTo>
                    <a:pt x="163068" y="873252"/>
                  </a:moveTo>
                  <a:lnTo>
                    <a:pt x="0" y="873252"/>
                  </a:lnTo>
                  <a:lnTo>
                    <a:pt x="0" y="0"/>
                  </a:lnTo>
                  <a:lnTo>
                    <a:pt x="163068" y="0"/>
                  </a:lnTo>
                  <a:lnTo>
                    <a:pt x="163068" y="873252"/>
                  </a:lnTo>
                  <a:close/>
                </a:path>
              </a:pathLst>
            </a:custGeom>
            <a:solidFill>
              <a:srgbClr val="C3D59B"/>
            </a:solidFill>
          </p:spPr>
          <p:txBody>
            <a:bodyPr wrap="square" lIns="0" tIns="0" rIns="0" bIns="0" rtlCol="0"/>
            <a:lstStyle/>
            <a:p>
              <a:endParaRPr/>
            </a:p>
          </p:txBody>
        </p:sp>
        <p:sp>
          <p:nvSpPr>
            <p:cNvPr id="68" name="object 67">
              <a:extLst>
                <a:ext uri="{FF2B5EF4-FFF2-40B4-BE49-F238E27FC236}">
                  <a16:creationId xmlns:a16="http://schemas.microsoft.com/office/drawing/2014/main" id="{80FEA602-3720-2892-5008-57A31D7875E7}"/>
                </a:ext>
              </a:extLst>
            </p:cNvPr>
            <p:cNvSpPr/>
            <p:nvPr/>
          </p:nvSpPr>
          <p:spPr>
            <a:xfrm>
              <a:off x="9636251" y="5617464"/>
              <a:ext cx="163195" cy="873760"/>
            </a:xfrm>
            <a:custGeom>
              <a:avLst/>
              <a:gdLst/>
              <a:ahLst/>
              <a:cxnLst/>
              <a:rect l="l" t="t" r="r" b="b"/>
              <a:pathLst>
                <a:path w="163195" h="873760">
                  <a:moveTo>
                    <a:pt x="0" y="0"/>
                  </a:moveTo>
                  <a:lnTo>
                    <a:pt x="163068" y="0"/>
                  </a:lnTo>
                  <a:lnTo>
                    <a:pt x="163068" y="873252"/>
                  </a:lnTo>
                  <a:lnTo>
                    <a:pt x="0" y="873252"/>
                  </a:lnTo>
                  <a:lnTo>
                    <a:pt x="0" y="0"/>
                  </a:lnTo>
                  <a:close/>
                </a:path>
              </a:pathLst>
            </a:custGeom>
            <a:ln w="6095">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518BF9CA-62CF-6FF1-1FFB-D6D4677ADA24}"/>
                </a:ext>
              </a:extLst>
            </p:cNvPr>
            <p:cNvSpPr/>
            <p:nvPr/>
          </p:nvSpPr>
          <p:spPr>
            <a:xfrm>
              <a:off x="9636251" y="4870704"/>
              <a:ext cx="163195" cy="746760"/>
            </a:xfrm>
            <a:custGeom>
              <a:avLst/>
              <a:gdLst/>
              <a:ahLst/>
              <a:cxnLst/>
              <a:rect l="l" t="t" r="r" b="b"/>
              <a:pathLst>
                <a:path w="163195" h="746760">
                  <a:moveTo>
                    <a:pt x="163068" y="746760"/>
                  </a:moveTo>
                  <a:lnTo>
                    <a:pt x="0" y="746760"/>
                  </a:lnTo>
                  <a:lnTo>
                    <a:pt x="0" y="0"/>
                  </a:lnTo>
                  <a:lnTo>
                    <a:pt x="163068" y="0"/>
                  </a:lnTo>
                  <a:lnTo>
                    <a:pt x="163068" y="746760"/>
                  </a:lnTo>
                  <a:close/>
                </a:path>
              </a:pathLst>
            </a:custGeom>
            <a:solidFill>
              <a:srgbClr val="0000FF"/>
            </a:solidFill>
          </p:spPr>
          <p:txBody>
            <a:bodyPr wrap="square" lIns="0" tIns="0" rIns="0" bIns="0" rtlCol="0"/>
            <a:lstStyle/>
            <a:p>
              <a:endParaRPr/>
            </a:p>
          </p:txBody>
        </p:sp>
        <p:sp>
          <p:nvSpPr>
            <p:cNvPr id="70" name="object 69">
              <a:extLst>
                <a:ext uri="{FF2B5EF4-FFF2-40B4-BE49-F238E27FC236}">
                  <a16:creationId xmlns:a16="http://schemas.microsoft.com/office/drawing/2014/main" id="{A76D2AFE-9161-4089-C6D0-501D03363EAD}"/>
                </a:ext>
              </a:extLst>
            </p:cNvPr>
            <p:cNvSpPr/>
            <p:nvPr/>
          </p:nvSpPr>
          <p:spPr>
            <a:xfrm>
              <a:off x="9636251" y="4870704"/>
              <a:ext cx="163195" cy="746760"/>
            </a:xfrm>
            <a:custGeom>
              <a:avLst/>
              <a:gdLst/>
              <a:ahLst/>
              <a:cxnLst/>
              <a:rect l="l" t="t" r="r" b="b"/>
              <a:pathLst>
                <a:path w="163195" h="746760">
                  <a:moveTo>
                    <a:pt x="0" y="0"/>
                  </a:moveTo>
                  <a:lnTo>
                    <a:pt x="163068" y="0"/>
                  </a:lnTo>
                  <a:lnTo>
                    <a:pt x="163068" y="746760"/>
                  </a:lnTo>
                  <a:lnTo>
                    <a:pt x="0" y="746760"/>
                  </a:lnTo>
                  <a:lnTo>
                    <a:pt x="0" y="0"/>
                  </a:lnTo>
                  <a:close/>
                </a:path>
              </a:pathLst>
            </a:custGeom>
            <a:ln w="6096">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95357EC6-CE08-66C8-0EFA-B163C9915033}"/>
                </a:ext>
              </a:extLst>
            </p:cNvPr>
            <p:cNvSpPr/>
            <p:nvPr/>
          </p:nvSpPr>
          <p:spPr>
            <a:xfrm>
              <a:off x="9848087" y="2049780"/>
              <a:ext cx="52069" cy="4441190"/>
            </a:xfrm>
            <a:custGeom>
              <a:avLst/>
              <a:gdLst/>
              <a:ahLst/>
              <a:cxnLst/>
              <a:rect l="l" t="t" r="r" b="b"/>
              <a:pathLst>
                <a:path w="52070" h="4441190">
                  <a:moveTo>
                    <a:pt x="0" y="4440936"/>
                  </a:moveTo>
                  <a:lnTo>
                    <a:pt x="0" y="0"/>
                  </a:lnTo>
                </a:path>
                <a:path w="52070" h="4441190">
                  <a:moveTo>
                    <a:pt x="0" y="4440936"/>
                  </a:moveTo>
                  <a:lnTo>
                    <a:pt x="51816" y="4440936"/>
                  </a:lnTo>
                </a:path>
                <a:path w="52070" h="4441190">
                  <a:moveTo>
                    <a:pt x="0" y="3886200"/>
                  </a:moveTo>
                  <a:lnTo>
                    <a:pt x="51816" y="3886200"/>
                  </a:lnTo>
                </a:path>
                <a:path w="52070" h="4441190">
                  <a:moveTo>
                    <a:pt x="0" y="3329940"/>
                  </a:moveTo>
                  <a:lnTo>
                    <a:pt x="51816" y="3329940"/>
                  </a:lnTo>
                </a:path>
                <a:path w="52070" h="4441190">
                  <a:moveTo>
                    <a:pt x="0" y="2775204"/>
                  </a:moveTo>
                  <a:lnTo>
                    <a:pt x="51816" y="2775204"/>
                  </a:lnTo>
                </a:path>
                <a:path w="52070" h="4441190">
                  <a:moveTo>
                    <a:pt x="0" y="2220468"/>
                  </a:moveTo>
                  <a:lnTo>
                    <a:pt x="51816" y="2220468"/>
                  </a:lnTo>
                </a:path>
                <a:path w="52070" h="4441190">
                  <a:moveTo>
                    <a:pt x="0" y="1665732"/>
                  </a:moveTo>
                  <a:lnTo>
                    <a:pt x="51816" y="1665732"/>
                  </a:lnTo>
                </a:path>
                <a:path w="52070" h="4441190">
                  <a:moveTo>
                    <a:pt x="0" y="1109472"/>
                  </a:moveTo>
                  <a:lnTo>
                    <a:pt x="51816" y="1109472"/>
                  </a:lnTo>
                </a:path>
                <a:path w="52070" h="4441190">
                  <a:moveTo>
                    <a:pt x="0" y="554736"/>
                  </a:moveTo>
                  <a:lnTo>
                    <a:pt x="51816" y="554736"/>
                  </a:lnTo>
                </a:path>
                <a:path w="52070" h="4441190">
                  <a:moveTo>
                    <a:pt x="0" y="0"/>
                  </a:moveTo>
                  <a:lnTo>
                    <a:pt x="51816" y="0"/>
                  </a:lnTo>
                </a:path>
              </a:pathLst>
            </a:custGeom>
            <a:ln w="10668">
              <a:solidFill>
                <a:srgbClr val="858585"/>
              </a:solidFill>
            </a:ln>
          </p:spPr>
          <p:txBody>
            <a:bodyPr wrap="square" lIns="0" tIns="0" rIns="0" bIns="0" rtlCol="0"/>
            <a:lstStyle/>
            <a:p>
              <a:endParaRPr/>
            </a:p>
          </p:txBody>
        </p:sp>
        <p:sp>
          <p:nvSpPr>
            <p:cNvPr id="72" name="object 71">
              <a:extLst>
                <a:ext uri="{FF2B5EF4-FFF2-40B4-BE49-F238E27FC236}">
                  <a16:creationId xmlns:a16="http://schemas.microsoft.com/office/drawing/2014/main" id="{36F5F29B-BD85-506D-0464-EE4DD5707022}"/>
                </a:ext>
              </a:extLst>
            </p:cNvPr>
            <p:cNvSpPr/>
            <p:nvPr/>
          </p:nvSpPr>
          <p:spPr>
            <a:xfrm>
              <a:off x="1293875" y="3115056"/>
              <a:ext cx="163195" cy="3375660"/>
            </a:xfrm>
            <a:custGeom>
              <a:avLst/>
              <a:gdLst/>
              <a:ahLst/>
              <a:cxnLst/>
              <a:rect l="l" t="t" r="r" b="b"/>
              <a:pathLst>
                <a:path w="163194" h="3375660">
                  <a:moveTo>
                    <a:pt x="163068" y="3375660"/>
                  </a:moveTo>
                  <a:lnTo>
                    <a:pt x="0" y="3375660"/>
                  </a:lnTo>
                  <a:lnTo>
                    <a:pt x="0" y="0"/>
                  </a:lnTo>
                  <a:lnTo>
                    <a:pt x="163068" y="0"/>
                  </a:lnTo>
                  <a:lnTo>
                    <a:pt x="163068" y="3375660"/>
                  </a:lnTo>
                  <a:close/>
                </a:path>
              </a:pathLst>
            </a:custGeom>
            <a:solidFill>
              <a:srgbClr val="C3D59B"/>
            </a:solidFill>
          </p:spPr>
          <p:txBody>
            <a:bodyPr wrap="square" lIns="0" tIns="0" rIns="0" bIns="0" rtlCol="0"/>
            <a:lstStyle/>
            <a:p>
              <a:endParaRPr/>
            </a:p>
          </p:txBody>
        </p:sp>
        <p:sp>
          <p:nvSpPr>
            <p:cNvPr id="73" name="object 72">
              <a:extLst>
                <a:ext uri="{FF2B5EF4-FFF2-40B4-BE49-F238E27FC236}">
                  <a16:creationId xmlns:a16="http://schemas.microsoft.com/office/drawing/2014/main" id="{EA86FAB9-DC4A-3263-E1D1-F7EFAD006776}"/>
                </a:ext>
              </a:extLst>
            </p:cNvPr>
            <p:cNvSpPr/>
            <p:nvPr/>
          </p:nvSpPr>
          <p:spPr>
            <a:xfrm>
              <a:off x="1293875" y="3115056"/>
              <a:ext cx="163195" cy="3375660"/>
            </a:xfrm>
            <a:custGeom>
              <a:avLst/>
              <a:gdLst/>
              <a:ahLst/>
              <a:cxnLst/>
              <a:rect l="l" t="t" r="r" b="b"/>
              <a:pathLst>
                <a:path w="163194" h="3375660">
                  <a:moveTo>
                    <a:pt x="0" y="0"/>
                  </a:moveTo>
                  <a:lnTo>
                    <a:pt x="163068" y="0"/>
                  </a:lnTo>
                  <a:lnTo>
                    <a:pt x="163068" y="3375659"/>
                  </a:lnTo>
                  <a:lnTo>
                    <a:pt x="0" y="3375659"/>
                  </a:lnTo>
                  <a:lnTo>
                    <a:pt x="0" y="0"/>
                  </a:lnTo>
                  <a:close/>
                </a:path>
              </a:pathLst>
            </a:custGeom>
            <a:ln w="6095">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66D7A678-7258-9614-E5A1-A8FE17E77AB4}"/>
                </a:ext>
              </a:extLst>
            </p:cNvPr>
            <p:cNvSpPr/>
            <p:nvPr/>
          </p:nvSpPr>
          <p:spPr>
            <a:xfrm>
              <a:off x="1293875" y="2776727"/>
              <a:ext cx="163195" cy="338455"/>
            </a:xfrm>
            <a:custGeom>
              <a:avLst/>
              <a:gdLst/>
              <a:ahLst/>
              <a:cxnLst/>
              <a:rect l="l" t="t" r="r" b="b"/>
              <a:pathLst>
                <a:path w="163194" h="338455">
                  <a:moveTo>
                    <a:pt x="163068" y="338328"/>
                  </a:moveTo>
                  <a:lnTo>
                    <a:pt x="0" y="338328"/>
                  </a:lnTo>
                  <a:lnTo>
                    <a:pt x="0" y="0"/>
                  </a:lnTo>
                  <a:lnTo>
                    <a:pt x="163068" y="0"/>
                  </a:lnTo>
                  <a:lnTo>
                    <a:pt x="163068" y="338328"/>
                  </a:lnTo>
                  <a:close/>
                </a:path>
              </a:pathLst>
            </a:custGeom>
            <a:solidFill>
              <a:srgbClr val="0000FF"/>
            </a:solidFill>
          </p:spPr>
          <p:txBody>
            <a:bodyPr wrap="square" lIns="0" tIns="0" rIns="0" bIns="0" rtlCol="0"/>
            <a:lstStyle/>
            <a:p>
              <a:endParaRPr/>
            </a:p>
          </p:txBody>
        </p:sp>
        <p:sp>
          <p:nvSpPr>
            <p:cNvPr id="75" name="object 74">
              <a:extLst>
                <a:ext uri="{FF2B5EF4-FFF2-40B4-BE49-F238E27FC236}">
                  <a16:creationId xmlns:a16="http://schemas.microsoft.com/office/drawing/2014/main" id="{E399F677-725F-BA71-E133-05D05A3D668C}"/>
                </a:ext>
              </a:extLst>
            </p:cNvPr>
            <p:cNvSpPr/>
            <p:nvPr/>
          </p:nvSpPr>
          <p:spPr>
            <a:xfrm>
              <a:off x="1293875" y="2776727"/>
              <a:ext cx="163195" cy="338455"/>
            </a:xfrm>
            <a:custGeom>
              <a:avLst/>
              <a:gdLst/>
              <a:ahLst/>
              <a:cxnLst/>
              <a:rect l="l" t="t" r="r" b="b"/>
              <a:pathLst>
                <a:path w="163194" h="338455">
                  <a:moveTo>
                    <a:pt x="0" y="0"/>
                  </a:moveTo>
                  <a:lnTo>
                    <a:pt x="163068" y="0"/>
                  </a:lnTo>
                  <a:lnTo>
                    <a:pt x="163068" y="338328"/>
                  </a:lnTo>
                  <a:lnTo>
                    <a:pt x="0" y="338328"/>
                  </a:lnTo>
                  <a:lnTo>
                    <a:pt x="0" y="0"/>
                  </a:lnTo>
                  <a:close/>
                </a:path>
              </a:pathLst>
            </a:custGeom>
            <a:ln w="6096">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A8329A14-8A1D-C8C9-5411-030DBF451F05}"/>
                </a:ext>
              </a:extLst>
            </p:cNvPr>
            <p:cNvSpPr/>
            <p:nvPr/>
          </p:nvSpPr>
          <p:spPr>
            <a:xfrm>
              <a:off x="1815083" y="3043428"/>
              <a:ext cx="163195" cy="3447415"/>
            </a:xfrm>
            <a:custGeom>
              <a:avLst/>
              <a:gdLst/>
              <a:ahLst/>
              <a:cxnLst/>
              <a:rect l="l" t="t" r="r" b="b"/>
              <a:pathLst>
                <a:path w="163194" h="3447415">
                  <a:moveTo>
                    <a:pt x="163068" y="3447288"/>
                  </a:moveTo>
                  <a:lnTo>
                    <a:pt x="0" y="3447288"/>
                  </a:lnTo>
                  <a:lnTo>
                    <a:pt x="0" y="0"/>
                  </a:lnTo>
                  <a:lnTo>
                    <a:pt x="163068" y="0"/>
                  </a:lnTo>
                  <a:lnTo>
                    <a:pt x="163068" y="3447288"/>
                  </a:lnTo>
                  <a:close/>
                </a:path>
              </a:pathLst>
            </a:custGeom>
            <a:solidFill>
              <a:srgbClr val="C3D59B"/>
            </a:solidFill>
          </p:spPr>
          <p:txBody>
            <a:bodyPr wrap="square" lIns="0" tIns="0" rIns="0" bIns="0" rtlCol="0"/>
            <a:lstStyle/>
            <a:p>
              <a:endParaRPr/>
            </a:p>
          </p:txBody>
        </p:sp>
        <p:sp>
          <p:nvSpPr>
            <p:cNvPr id="77" name="object 76">
              <a:extLst>
                <a:ext uri="{FF2B5EF4-FFF2-40B4-BE49-F238E27FC236}">
                  <a16:creationId xmlns:a16="http://schemas.microsoft.com/office/drawing/2014/main" id="{F456A109-E577-728F-E1F6-74AF6A6B0FEE}"/>
                </a:ext>
              </a:extLst>
            </p:cNvPr>
            <p:cNvSpPr/>
            <p:nvPr/>
          </p:nvSpPr>
          <p:spPr>
            <a:xfrm>
              <a:off x="1815083" y="3043428"/>
              <a:ext cx="163195" cy="3447415"/>
            </a:xfrm>
            <a:custGeom>
              <a:avLst/>
              <a:gdLst/>
              <a:ahLst/>
              <a:cxnLst/>
              <a:rect l="l" t="t" r="r" b="b"/>
              <a:pathLst>
                <a:path w="163194" h="3447415">
                  <a:moveTo>
                    <a:pt x="0" y="0"/>
                  </a:moveTo>
                  <a:lnTo>
                    <a:pt x="163068" y="0"/>
                  </a:lnTo>
                  <a:lnTo>
                    <a:pt x="163068" y="3447287"/>
                  </a:lnTo>
                  <a:lnTo>
                    <a:pt x="0" y="3447287"/>
                  </a:lnTo>
                  <a:lnTo>
                    <a:pt x="0" y="0"/>
                  </a:lnTo>
                  <a:close/>
                </a:path>
              </a:pathLst>
            </a:custGeom>
            <a:ln w="6095">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456A2EFB-9E3D-4447-D90E-6F97CD74C28F}"/>
                </a:ext>
              </a:extLst>
            </p:cNvPr>
            <p:cNvSpPr/>
            <p:nvPr/>
          </p:nvSpPr>
          <p:spPr>
            <a:xfrm>
              <a:off x="1815083" y="2569463"/>
              <a:ext cx="163195" cy="474345"/>
            </a:xfrm>
            <a:custGeom>
              <a:avLst/>
              <a:gdLst/>
              <a:ahLst/>
              <a:cxnLst/>
              <a:rect l="l" t="t" r="r" b="b"/>
              <a:pathLst>
                <a:path w="163194" h="474344">
                  <a:moveTo>
                    <a:pt x="163068" y="473964"/>
                  </a:moveTo>
                  <a:lnTo>
                    <a:pt x="0" y="473964"/>
                  </a:lnTo>
                  <a:lnTo>
                    <a:pt x="0" y="0"/>
                  </a:lnTo>
                  <a:lnTo>
                    <a:pt x="163068" y="0"/>
                  </a:lnTo>
                  <a:lnTo>
                    <a:pt x="163068" y="473964"/>
                  </a:lnTo>
                  <a:close/>
                </a:path>
              </a:pathLst>
            </a:custGeom>
            <a:solidFill>
              <a:srgbClr val="0000FF"/>
            </a:solidFill>
          </p:spPr>
          <p:txBody>
            <a:bodyPr wrap="square" lIns="0" tIns="0" rIns="0" bIns="0" rtlCol="0"/>
            <a:lstStyle/>
            <a:p>
              <a:endParaRPr/>
            </a:p>
          </p:txBody>
        </p:sp>
        <p:sp>
          <p:nvSpPr>
            <p:cNvPr id="79" name="object 78">
              <a:extLst>
                <a:ext uri="{FF2B5EF4-FFF2-40B4-BE49-F238E27FC236}">
                  <a16:creationId xmlns:a16="http://schemas.microsoft.com/office/drawing/2014/main" id="{5E783865-A1CA-D340-72F3-C0DA736306A3}"/>
                </a:ext>
              </a:extLst>
            </p:cNvPr>
            <p:cNvSpPr/>
            <p:nvPr/>
          </p:nvSpPr>
          <p:spPr>
            <a:xfrm>
              <a:off x="1815083" y="2569463"/>
              <a:ext cx="163195" cy="474345"/>
            </a:xfrm>
            <a:custGeom>
              <a:avLst/>
              <a:gdLst/>
              <a:ahLst/>
              <a:cxnLst/>
              <a:rect l="l" t="t" r="r" b="b"/>
              <a:pathLst>
                <a:path w="163194" h="474344">
                  <a:moveTo>
                    <a:pt x="0" y="0"/>
                  </a:moveTo>
                  <a:lnTo>
                    <a:pt x="163068" y="0"/>
                  </a:lnTo>
                  <a:lnTo>
                    <a:pt x="163068" y="473963"/>
                  </a:lnTo>
                  <a:lnTo>
                    <a:pt x="0" y="473963"/>
                  </a:lnTo>
                  <a:lnTo>
                    <a:pt x="0" y="0"/>
                  </a:lnTo>
                  <a:close/>
                </a:path>
              </a:pathLst>
            </a:custGeom>
            <a:ln w="6095">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89332103-84AA-A03A-286D-6372C59F5117}"/>
                </a:ext>
              </a:extLst>
            </p:cNvPr>
            <p:cNvSpPr/>
            <p:nvPr/>
          </p:nvSpPr>
          <p:spPr>
            <a:xfrm>
              <a:off x="2336279" y="3163823"/>
              <a:ext cx="163195" cy="3327400"/>
            </a:xfrm>
            <a:custGeom>
              <a:avLst/>
              <a:gdLst/>
              <a:ahLst/>
              <a:cxnLst/>
              <a:rect l="l" t="t" r="r" b="b"/>
              <a:pathLst>
                <a:path w="163194" h="3327400">
                  <a:moveTo>
                    <a:pt x="163068" y="2313432"/>
                  </a:moveTo>
                  <a:lnTo>
                    <a:pt x="0" y="2313432"/>
                  </a:lnTo>
                  <a:lnTo>
                    <a:pt x="0" y="3326904"/>
                  </a:lnTo>
                  <a:lnTo>
                    <a:pt x="163068" y="3326904"/>
                  </a:lnTo>
                  <a:lnTo>
                    <a:pt x="163068" y="2313432"/>
                  </a:lnTo>
                  <a:close/>
                </a:path>
                <a:path w="163194" h="3327400">
                  <a:moveTo>
                    <a:pt x="163068" y="0"/>
                  </a:moveTo>
                  <a:lnTo>
                    <a:pt x="0" y="0"/>
                  </a:lnTo>
                  <a:lnTo>
                    <a:pt x="0" y="1924812"/>
                  </a:lnTo>
                  <a:lnTo>
                    <a:pt x="163068" y="1924812"/>
                  </a:lnTo>
                  <a:lnTo>
                    <a:pt x="163068" y="0"/>
                  </a:lnTo>
                  <a:close/>
                </a:path>
              </a:pathLst>
            </a:custGeom>
            <a:solidFill>
              <a:srgbClr val="C3D59B"/>
            </a:solidFill>
          </p:spPr>
          <p:txBody>
            <a:bodyPr wrap="square" lIns="0" tIns="0" rIns="0" bIns="0" rtlCol="0"/>
            <a:lstStyle/>
            <a:p>
              <a:endParaRPr/>
            </a:p>
          </p:txBody>
        </p:sp>
        <p:sp>
          <p:nvSpPr>
            <p:cNvPr id="81" name="object 80">
              <a:extLst>
                <a:ext uri="{FF2B5EF4-FFF2-40B4-BE49-F238E27FC236}">
                  <a16:creationId xmlns:a16="http://schemas.microsoft.com/office/drawing/2014/main" id="{772E184E-B4AF-8BE0-FE7A-F76422544382}"/>
                </a:ext>
              </a:extLst>
            </p:cNvPr>
            <p:cNvSpPr/>
            <p:nvPr/>
          </p:nvSpPr>
          <p:spPr>
            <a:xfrm>
              <a:off x="2336291" y="3163824"/>
              <a:ext cx="163195" cy="3327400"/>
            </a:xfrm>
            <a:custGeom>
              <a:avLst/>
              <a:gdLst/>
              <a:ahLst/>
              <a:cxnLst/>
              <a:rect l="l" t="t" r="r" b="b"/>
              <a:pathLst>
                <a:path w="163194" h="3327400">
                  <a:moveTo>
                    <a:pt x="0" y="0"/>
                  </a:moveTo>
                  <a:lnTo>
                    <a:pt x="163068" y="0"/>
                  </a:lnTo>
                  <a:lnTo>
                    <a:pt x="163068" y="3326891"/>
                  </a:lnTo>
                  <a:lnTo>
                    <a:pt x="0" y="3326891"/>
                  </a:lnTo>
                  <a:lnTo>
                    <a:pt x="0" y="0"/>
                  </a:lnTo>
                  <a:close/>
                </a:path>
              </a:pathLst>
            </a:custGeom>
            <a:ln w="6096">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AD5033FA-D517-6382-7C10-B1CBA5E340F7}"/>
                </a:ext>
              </a:extLst>
            </p:cNvPr>
            <p:cNvSpPr/>
            <p:nvPr/>
          </p:nvSpPr>
          <p:spPr>
            <a:xfrm>
              <a:off x="2336291" y="2464307"/>
              <a:ext cx="163195" cy="699770"/>
            </a:xfrm>
            <a:custGeom>
              <a:avLst/>
              <a:gdLst/>
              <a:ahLst/>
              <a:cxnLst/>
              <a:rect l="l" t="t" r="r" b="b"/>
              <a:pathLst>
                <a:path w="163194" h="699769">
                  <a:moveTo>
                    <a:pt x="163068" y="699516"/>
                  </a:moveTo>
                  <a:lnTo>
                    <a:pt x="0" y="699516"/>
                  </a:lnTo>
                  <a:lnTo>
                    <a:pt x="0" y="0"/>
                  </a:lnTo>
                  <a:lnTo>
                    <a:pt x="163068" y="0"/>
                  </a:lnTo>
                  <a:lnTo>
                    <a:pt x="163068" y="699516"/>
                  </a:lnTo>
                  <a:close/>
                </a:path>
              </a:pathLst>
            </a:custGeom>
            <a:solidFill>
              <a:srgbClr val="0000FF"/>
            </a:solidFill>
          </p:spPr>
          <p:txBody>
            <a:bodyPr wrap="square" lIns="0" tIns="0" rIns="0" bIns="0" rtlCol="0"/>
            <a:lstStyle/>
            <a:p>
              <a:endParaRPr/>
            </a:p>
          </p:txBody>
        </p:sp>
        <p:sp>
          <p:nvSpPr>
            <p:cNvPr id="83" name="object 82">
              <a:extLst>
                <a:ext uri="{FF2B5EF4-FFF2-40B4-BE49-F238E27FC236}">
                  <a16:creationId xmlns:a16="http://schemas.microsoft.com/office/drawing/2014/main" id="{635A3858-9156-94E7-4C50-411F7C88663B}"/>
                </a:ext>
              </a:extLst>
            </p:cNvPr>
            <p:cNvSpPr/>
            <p:nvPr/>
          </p:nvSpPr>
          <p:spPr>
            <a:xfrm>
              <a:off x="2336291" y="2464307"/>
              <a:ext cx="163195" cy="699770"/>
            </a:xfrm>
            <a:custGeom>
              <a:avLst/>
              <a:gdLst/>
              <a:ahLst/>
              <a:cxnLst/>
              <a:rect l="l" t="t" r="r" b="b"/>
              <a:pathLst>
                <a:path w="163194" h="699769">
                  <a:moveTo>
                    <a:pt x="0" y="0"/>
                  </a:moveTo>
                  <a:lnTo>
                    <a:pt x="163068" y="0"/>
                  </a:lnTo>
                  <a:lnTo>
                    <a:pt x="163068" y="699516"/>
                  </a:lnTo>
                  <a:lnTo>
                    <a:pt x="0" y="699516"/>
                  </a:lnTo>
                  <a:lnTo>
                    <a:pt x="0" y="0"/>
                  </a:lnTo>
                  <a:close/>
                </a:path>
              </a:pathLst>
            </a:custGeom>
            <a:ln w="6096">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D9282B82-BEBA-8710-71EE-1BB0FB012949}"/>
                </a:ext>
              </a:extLst>
            </p:cNvPr>
            <p:cNvSpPr/>
            <p:nvPr/>
          </p:nvSpPr>
          <p:spPr>
            <a:xfrm>
              <a:off x="2857500" y="3363480"/>
              <a:ext cx="163195" cy="3127375"/>
            </a:xfrm>
            <a:custGeom>
              <a:avLst/>
              <a:gdLst/>
              <a:ahLst/>
              <a:cxnLst/>
              <a:rect l="l" t="t" r="r" b="b"/>
              <a:pathLst>
                <a:path w="163194" h="3127375">
                  <a:moveTo>
                    <a:pt x="163068" y="2113775"/>
                  </a:moveTo>
                  <a:lnTo>
                    <a:pt x="0" y="2113775"/>
                  </a:lnTo>
                  <a:lnTo>
                    <a:pt x="0" y="3127248"/>
                  </a:lnTo>
                  <a:lnTo>
                    <a:pt x="163068" y="3127248"/>
                  </a:lnTo>
                  <a:lnTo>
                    <a:pt x="163068" y="2113775"/>
                  </a:lnTo>
                  <a:close/>
                </a:path>
                <a:path w="163194" h="3127375">
                  <a:moveTo>
                    <a:pt x="163068" y="0"/>
                  </a:moveTo>
                  <a:lnTo>
                    <a:pt x="0" y="0"/>
                  </a:lnTo>
                  <a:lnTo>
                    <a:pt x="0" y="1725155"/>
                  </a:lnTo>
                  <a:lnTo>
                    <a:pt x="163068" y="1725155"/>
                  </a:lnTo>
                  <a:lnTo>
                    <a:pt x="163068" y="0"/>
                  </a:lnTo>
                  <a:close/>
                </a:path>
              </a:pathLst>
            </a:custGeom>
            <a:solidFill>
              <a:srgbClr val="C3D59B"/>
            </a:solidFill>
          </p:spPr>
          <p:txBody>
            <a:bodyPr wrap="square" lIns="0" tIns="0" rIns="0" bIns="0" rtlCol="0"/>
            <a:lstStyle/>
            <a:p>
              <a:endParaRPr/>
            </a:p>
          </p:txBody>
        </p:sp>
        <p:sp>
          <p:nvSpPr>
            <p:cNvPr id="85" name="object 84">
              <a:extLst>
                <a:ext uri="{FF2B5EF4-FFF2-40B4-BE49-F238E27FC236}">
                  <a16:creationId xmlns:a16="http://schemas.microsoft.com/office/drawing/2014/main" id="{470907D1-1186-DB7D-6033-852E41330DB0}"/>
                </a:ext>
              </a:extLst>
            </p:cNvPr>
            <p:cNvSpPr/>
            <p:nvPr/>
          </p:nvSpPr>
          <p:spPr>
            <a:xfrm>
              <a:off x="2857500" y="3363468"/>
              <a:ext cx="163195" cy="3127375"/>
            </a:xfrm>
            <a:custGeom>
              <a:avLst/>
              <a:gdLst/>
              <a:ahLst/>
              <a:cxnLst/>
              <a:rect l="l" t="t" r="r" b="b"/>
              <a:pathLst>
                <a:path w="163194" h="3127375">
                  <a:moveTo>
                    <a:pt x="0" y="0"/>
                  </a:moveTo>
                  <a:lnTo>
                    <a:pt x="163068" y="0"/>
                  </a:lnTo>
                  <a:lnTo>
                    <a:pt x="163068" y="3127247"/>
                  </a:lnTo>
                  <a:lnTo>
                    <a:pt x="0" y="3127247"/>
                  </a:lnTo>
                  <a:lnTo>
                    <a:pt x="0" y="0"/>
                  </a:lnTo>
                  <a:close/>
                </a:path>
              </a:pathLst>
            </a:custGeom>
            <a:ln w="6096">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E59D701B-7C08-275A-AEE8-9CFD65A28B9F}"/>
                </a:ext>
              </a:extLst>
            </p:cNvPr>
            <p:cNvSpPr/>
            <p:nvPr/>
          </p:nvSpPr>
          <p:spPr>
            <a:xfrm>
              <a:off x="2857500" y="2427731"/>
              <a:ext cx="163195" cy="935990"/>
            </a:xfrm>
            <a:custGeom>
              <a:avLst/>
              <a:gdLst/>
              <a:ahLst/>
              <a:cxnLst/>
              <a:rect l="l" t="t" r="r" b="b"/>
              <a:pathLst>
                <a:path w="163194" h="935989">
                  <a:moveTo>
                    <a:pt x="163068" y="935736"/>
                  </a:moveTo>
                  <a:lnTo>
                    <a:pt x="0" y="935736"/>
                  </a:lnTo>
                  <a:lnTo>
                    <a:pt x="0" y="0"/>
                  </a:lnTo>
                  <a:lnTo>
                    <a:pt x="163068" y="0"/>
                  </a:lnTo>
                  <a:lnTo>
                    <a:pt x="163068" y="935736"/>
                  </a:lnTo>
                  <a:close/>
                </a:path>
              </a:pathLst>
            </a:custGeom>
            <a:solidFill>
              <a:srgbClr val="0000FF"/>
            </a:solidFill>
          </p:spPr>
          <p:txBody>
            <a:bodyPr wrap="square" lIns="0" tIns="0" rIns="0" bIns="0" rtlCol="0"/>
            <a:lstStyle/>
            <a:p>
              <a:endParaRPr/>
            </a:p>
          </p:txBody>
        </p:sp>
        <p:sp>
          <p:nvSpPr>
            <p:cNvPr id="87" name="object 86">
              <a:extLst>
                <a:ext uri="{FF2B5EF4-FFF2-40B4-BE49-F238E27FC236}">
                  <a16:creationId xmlns:a16="http://schemas.microsoft.com/office/drawing/2014/main" id="{FDE691CD-169B-D535-9DBE-91E131A3120D}"/>
                </a:ext>
              </a:extLst>
            </p:cNvPr>
            <p:cNvSpPr/>
            <p:nvPr/>
          </p:nvSpPr>
          <p:spPr>
            <a:xfrm>
              <a:off x="2857500" y="2427731"/>
              <a:ext cx="163195" cy="935990"/>
            </a:xfrm>
            <a:custGeom>
              <a:avLst/>
              <a:gdLst/>
              <a:ahLst/>
              <a:cxnLst/>
              <a:rect l="l" t="t" r="r" b="b"/>
              <a:pathLst>
                <a:path w="163194" h="935989">
                  <a:moveTo>
                    <a:pt x="0" y="0"/>
                  </a:moveTo>
                  <a:lnTo>
                    <a:pt x="163068" y="0"/>
                  </a:lnTo>
                  <a:lnTo>
                    <a:pt x="163068" y="935736"/>
                  </a:lnTo>
                  <a:lnTo>
                    <a:pt x="0" y="935736"/>
                  </a:lnTo>
                  <a:lnTo>
                    <a:pt x="0" y="0"/>
                  </a:lnTo>
                  <a:close/>
                </a:path>
              </a:pathLst>
            </a:custGeom>
            <a:ln w="6096">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1B146ECC-E7CD-A67B-5864-24A33EF0A1CD}"/>
                </a:ext>
              </a:extLst>
            </p:cNvPr>
            <p:cNvSpPr/>
            <p:nvPr/>
          </p:nvSpPr>
          <p:spPr>
            <a:xfrm>
              <a:off x="3378708" y="3631692"/>
              <a:ext cx="163195" cy="2859405"/>
            </a:xfrm>
            <a:custGeom>
              <a:avLst/>
              <a:gdLst/>
              <a:ahLst/>
              <a:cxnLst/>
              <a:rect l="l" t="t" r="r" b="b"/>
              <a:pathLst>
                <a:path w="163195" h="2859404">
                  <a:moveTo>
                    <a:pt x="163068" y="2859024"/>
                  </a:moveTo>
                  <a:lnTo>
                    <a:pt x="0" y="2859024"/>
                  </a:lnTo>
                  <a:lnTo>
                    <a:pt x="0" y="0"/>
                  </a:lnTo>
                  <a:lnTo>
                    <a:pt x="163068" y="0"/>
                  </a:lnTo>
                  <a:lnTo>
                    <a:pt x="163068" y="2859024"/>
                  </a:lnTo>
                  <a:close/>
                </a:path>
              </a:pathLst>
            </a:custGeom>
            <a:solidFill>
              <a:srgbClr val="C3D59B"/>
            </a:solidFill>
          </p:spPr>
          <p:txBody>
            <a:bodyPr wrap="square" lIns="0" tIns="0" rIns="0" bIns="0" rtlCol="0"/>
            <a:lstStyle/>
            <a:p>
              <a:endParaRPr/>
            </a:p>
          </p:txBody>
        </p:sp>
        <p:sp>
          <p:nvSpPr>
            <p:cNvPr id="89" name="object 88">
              <a:extLst>
                <a:ext uri="{FF2B5EF4-FFF2-40B4-BE49-F238E27FC236}">
                  <a16:creationId xmlns:a16="http://schemas.microsoft.com/office/drawing/2014/main" id="{13D3F04F-D829-796E-8B73-432851943459}"/>
                </a:ext>
              </a:extLst>
            </p:cNvPr>
            <p:cNvSpPr/>
            <p:nvPr/>
          </p:nvSpPr>
          <p:spPr>
            <a:xfrm>
              <a:off x="3378707" y="3631692"/>
              <a:ext cx="163195" cy="2859405"/>
            </a:xfrm>
            <a:custGeom>
              <a:avLst/>
              <a:gdLst/>
              <a:ahLst/>
              <a:cxnLst/>
              <a:rect l="l" t="t" r="r" b="b"/>
              <a:pathLst>
                <a:path w="163195" h="2859404">
                  <a:moveTo>
                    <a:pt x="0" y="0"/>
                  </a:moveTo>
                  <a:lnTo>
                    <a:pt x="163068" y="0"/>
                  </a:lnTo>
                  <a:lnTo>
                    <a:pt x="163068" y="2859023"/>
                  </a:lnTo>
                  <a:lnTo>
                    <a:pt x="0" y="2859023"/>
                  </a:lnTo>
                  <a:lnTo>
                    <a:pt x="0" y="0"/>
                  </a:lnTo>
                  <a:close/>
                </a:path>
              </a:pathLst>
            </a:custGeom>
            <a:ln w="6096">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4721B600-195F-D710-F887-1FD7D1EF17B9}"/>
                </a:ext>
              </a:extLst>
            </p:cNvPr>
            <p:cNvSpPr/>
            <p:nvPr/>
          </p:nvSpPr>
          <p:spPr>
            <a:xfrm>
              <a:off x="3378708" y="2488691"/>
              <a:ext cx="163195" cy="1143000"/>
            </a:xfrm>
            <a:custGeom>
              <a:avLst/>
              <a:gdLst/>
              <a:ahLst/>
              <a:cxnLst/>
              <a:rect l="l" t="t" r="r" b="b"/>
              <a:pathLst>
                <a:path w="163195" h="1143000">
                  <a:moveTo>
                    <a:pt x="163068" y="1143000"/>
                  </a:moveTo>
                  <a:lnTo>
                    <a:pt x="0" y="1143000"/>
                  </a:lnTo>
                  <a:lnTo>
                    <a:pt x="0" y="0"/>
                  </a:lnTo>
                  <a:lnTo>
                    <a:pt x="163068" y="0"/>
                  </a:lnTo>
                  <a:lnTo>
                    <a:pt x="163068" y="1143000"/>
                  </a:lnTo>
                  <a:close/>
                </a:path>
              </a:pathLst>
            </a:custGeom>
            <a:solidFill>
              <a:srgbClr val="0000FF"/>
            </a:solidFill>
          </p:spPr>
          <p:txBody>
            <a:bodyPr wrap="square" lIns="0" tIns="0" rIns="0" bIns="0" rtlCol="0"/>
            <a:lstStyle/>
            <a:p>
              <a:endParaRPr/>
            </a:p>
          </p:txBody>
        </p:sp>
        <p:sp>
          <p:nvSpPr>
            <p:cNvPr id="91" name="object 90">
              <a:extLst>
                <a:ext uri="{FF2B5EF4-FFF2-40B4-BE49-F238E27FC236}">
                  <a16:creationId xmlns:a16="http://schemas.microsoft.com/office/drawing/2014/main" id="{7394CF47-0518-D967-6CA2-2F908D206D4A}"/>
                </a:ext>
              </a:extLst>
            </p:cNvPr>
            <p:cNvSpPr/>
            <p:nvPr/>
          </p:nvSpPr>
          <p:spPr>
            <a:xfrm>
              <a:off x="3378707" y="2488691"/>
              <a:ext cx="163195" cy="1143000"/>
            </a:xfrm>
            <a:custGeom>
              <a:avLst/>
              <a:gdLst/>
              <a:ahLst/>
              <a:cxnLst/>
              <a:rect l="l" t="t" r="r" b="b"/>
              <a:pathLst>
                <a:path w="163195" h="1143000">
                  <a:moveTo>
                    <a:pt x="0" y="0"/>
                  </a:moveTo>
                  <a:lnTo>
                    <a:pt x="163068" y="0"/>
                  </a:lnTo>
                  <a:lnTo>
                    <a:pt x="163068" y="1143000"/>
                  </a:lnTo>
                  <a:lnTo>
                    <a:pt x="0" y="1143000"/>
                  </a:lnTo>
                  <a:lnTo>
                    <a:pt x="0" y="0"/>
                  </a:lnTo>
                  <a:close/>
                </a:path>
              </a:pathLst>
            </a:custGeom>
            <a:ln w="6095">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7DB127C4-0C0D-DBC7-9CAE-E8275B75467F}"/>
                </a:ext>
              </a:extLst>
            </p:cNvPr>
            <p:cNvSpPr/>
            <p:nvPr/>
          </p:nvSpPr>
          <p:spPr>
            <a:xfrm>
              <a:off x="984504" y="2049780"/>
              <a:ext cx="0" cy="4441190"/>
            </a:xfrm>
            <a:custGeom>
              <a:avLst/>
              <a:gdLst/>
              <a:ahLst/>
              <a:cxnLst/>
              <a:rect l="l" t="t" r="r" b="b"/>
              <a:pathLst>
                <a:path h="4441190">
                  <a:moveTo>
                    <a:pt x="0" y="4440936"/>
                  </a:moveTo>
                  <a:lnTo>
                    <a:pt x="0" y="0"/>
                  </a:lnTo>
                </a:path>
              </a:pathLst>
            </a:custGeom>
            <a:ln w="10668">
              <a:solidFill>
                <a:srgbClr val="858585"/>
              </a:solidFill>
            </a:ln>
          </p:spPr>
          <p:txBody>
            <a:bodyPr wrap="square" lIns="0" tIns="0" rIns="0" bIns="0" rtlCol="0"/>
            <a:lstStyle/>
            <a:p>
              <a:endParaRPr/>
            </a:p>
          </p:txBody>
        </p:sp>
        <p:sp>
          <p:nvSpPr>
            <p:cNvPr id="93" name="object 92">
              <a:extLst>
                <a:ext uri="{FF2B5EF4-FFF2-40B4-BE49-F238E27FC236}">
                  <a16:creationId xmlns:a16="http://schemas.microsoft.com/office/drawing/2014/main" id="{8DD5B739-3B17-4722-6C47-3DB7939AAD5C}"/>
                </a:ext>
              </a:extLst>
            </p:cNvPr>
            <p:cNvSpPr/>
            <p:nvPr/>
          </p:nvSpPr>
          <p:spPr>
            <a:xfrm>
              <a:off x="932687" y="2049780"/>
              <a:ext cx="52069" cy="4441190"/>
            </a:xfrm>
            <a:custGeom>
              <a:avLst/>
              <a:gdLst/>
              <a:ahLst/>
              <a:cxnLst/>
              <a:rect l="l" t="t" r="r" b="b"/>
              <a:pathLst>
                <a:path w="52069" h="4441190">
                  <a:moveTo>
                    <a:pt x="0" y="4440936"/>
                  </a:moveTo>
                  <a:lnTo>
                    <a:pt x="51816" y="4440936"/>
                  </a:lnTo>
                </a:path>
                <a:path w="52069" h="4441190">
                  <a:moveTo>
                    <a:pt x="0" y="3806952"/>
                  </a:moveTo>
                  <a:lnTo>
                    <a:pt x="51816" y="3806952"/>
                  </a:lnTo>
                </a:path>
                <a:path w="52069" h="4441190">
                  <a:moveTo>
                    <a:pt x="0" y="3171444"/>
                  </a:moveTo>
                  <a:lnTo>
                    <a:pt x="51816" y="3171444"/>
                  </a:lnTo>
                </a:path>
                <a:path w="52069" h="4441190">
                  <a:moveTo>
                    <a:pt x="0" y="2537460"/>
                  </a:moveTo>
                  <a:lnTo>
                    <a:pt x="51816" y="2537460"/>
                  </a:lnTo>
                </a:path>
                <a:path w="52069" h="4441190">
                  <a:moveTo>
                    <a:pt x="0" y="1903476"/>
                  </a:moveTo>
                  <a:lnTo>
                    <a:pt x="51816" y="1903476"/>
                  </a:lnTo>
                </a:path>
                <a:path w="52069" h="4441190">
                  <a:moveTo>
                    <a:pt x="0" y="1267968"/>
                  </a:moveTo>
                  <a:lnTo>
                    <a:pt x="51816" y="1267968"/>
                  </a:lnTo>
                </a:path>
                <a:path w="52069" h="4441190">
                  <a:moveTo>
                    <a:pt x="0" y="633984"/>
                  </a:moveTo>
                  <a:lnTo>
                    <a:pt x="51816" y="633984"/>
                  </a:lnTo>
                </a:path>
                <a:path w="52069" h="4441190">
                  <a:moveTo>
                    <a:pt x="0" y="0"/>
                  </a:moveTo>
                  <a:lnTo>
                    <a:pt x="51816" y="0"/>
                  </a:lnTo>
                </a:path>
              </a:pathLst>
            </a:custGeom>
            <a:ln w="10668">
              <a:solidFill>
                <a:srgbClr val="858585"/>
              </a:solidFill>
            </a:ln>
          </p:spPr>
          <p:txBody>
            <a:bodyPr wrap="square" lIns="0" tIns="0" rIns="0" bIns="0" rtlCol="0"/>
            <a:lstStyle/>
            <a:p>
              <a:endParaRPr/>
            </a:p>
          </p:txBody>
        </p:sp>
        <p:sp>
          <p:nvSpPr>
            <p:cNvPr id="94" name="object 93">
              <a:extLst>
                <a:ext uri="{FF2B5EF4-FFF2-40B4-BE49-F238E27FC236}">
                  <a16:creationId xmlns:a16="http://schemas.microsoft.com/office/drawing/2014/main" id="{736B046A-5F98-1433-957B-5B4D3DDFEE72}"/>
                </a:ext>
              </a:extLst>
            </p:cNvPr>
            <p:cNvSpPr/>
            <p:nvPr/>
          </p:nvSpPr>
          <p:spPr>
            <a:xfrm>
              <a:off x="984504" y="6490716"/>
              <a:ext cx="8863965" cy="0"/>
            </a:xfrm>
            <a:custGeom>
              <a:avLst/>
              <a:gdLst/>
              <a:ahLst/>
              <a:cxnLst/>
              <a:rect l="l" t="t" r="r" b="b"/>
              <a:pathLst>
                <a:path w="8863965">
                  <a:moveTo>
                    <a:pt x="0" y="0"/>
                  </a:moveTo>
                  <a:lnTo>
                    <a:pt x="8863584" y="0"/>
                  </a:lnTo>
                </a:path>
              </a:pathLst>
            </a:custGeom>
            <a:ln w="10668">
              <a:solidFill>
                <a:srgbClr val="858585"/>
              </a:solidFill>
            </a:ln>
          </p:spPr>
          <p:txBody>
            <a:bodyPr wrap="square" lIns="0" tIns="0" rIns="0" bIns="0" rtlCol="0"/>
            <a:lstStyle/>
            <a:p>
              <a:endParaRPr/>
            </a:p>
          </p:txBody>
        </p:sp>
        <p:sp>
          <p:nvSpPr>
            <p:cNvPr id="95" name="object 94">
              <a:extLst>
                <a:ext uri="{FF2B5EF4-FFF2-40B4-BE49-F238E27FC236}">
                  <a16:creationId xmlns:a16="http://schemas.microsoft.com/office/drawing/2014/main" id="{BBF6CAA2-94DB-6061-DED7-661743EB269F}"/>
                </a:ext>
              </a:extLst>
            </p:cNvPr>
            <p:cNvSpPr/>
            <p:nvPr/>
          </p:nvSpPr>
          <p:spPr>
            <a:xfrm>
              <a:off x="1376171" y="2327148"/>
              <a:ext cx="2085339" cy="2331720"/>
            </a:xfrm>
            <a:custGeom>
              <a:avLst/>
              <a:gdLst/>
              <a:ahLst/>
              <a:cxnLst/>
              <a:rect l="l" t="t" r="r" b="b"/>
              <a:pathLst>
                <a:path w="2085339" h="2331720">
                  <a:moveTo>
                    <a:pt x="0" y="0"/>
                  </a:moveTo>
                  <a:lnTo>
                    <a:pt x="259079" y="582168"/>
                  </a:lnTo>
                  <a:lnTo>
                    <a:pt x="519684" y="1165860"/>
                  </a:lnTo>
                  <a:lnTo>
                    <a:pt x="780288" y="1665732"/>
                  </a:lnTo>
                  <a:lnTo>
                    <a:pt x="1040892" y="2165604"/>
                  </a:lnTo>
                  <a:lnTo>
                    <a:pt x="1301495" y="2081784"/>
                  </a:lnTo>
                  <a:lnTo>
                    <a:pt x="1562100" y="1997964"/>
                  </a:lnTo>
                  <a:lnTo>
                    <a:pt x="1822704" y="2165604"/>
                  </a:lnTo>
                  <a:lnTo>
                    <a:pt x="2084832" y="2331720"/>
                  </a:lnTo>
                </a:path>
              </a:pathLst>
            </a:custGeom>
            <a:ln w="30480">
              <a:solidFill>
                <a:srgbClr val="006FC0"/>
              </a:solidFill>
            </a:ln>
          </p:spPr>
          <p:txBody>
            <a:bodyPr wrap="square" lIns="0" tIns="0" rIns="0" bIns="0" rtlCol="0"/>
            <a:lstStyle/>
            <a:p>
              <a:endParaRPr/>
            </a:p>
          </p:txBody>
        </p:sp>
        <p:sp>
          <p:nvSpPr>
            <p:cNvPr id="96" name="object 95">
              <a:extLst>
                <a:ext uri="{FF2B5EF4-FFF2-40B4-BE49-F238E27FC236}">
                  <a16:creationId xmlns:a16="http://schemas.microsoft.com/office/drawing/2014/main" id="{94E6702D-81D7-7E94-C87C-6EA4AA7BC6FB}"/>
                </a:ext>
              </a:extLst>
            </p:cNvPr>
            <p:cNvSpPr/>
            <p:nvPr/>
          </p:nvSpPr>
          <p:spPr>
            <a:xfrm>
              <a:off x="1313688" y="2264663"/>
              <a:ext cx="8159750" cy="2493645"/>
            </a:xfrm>
            <a:custGeom>
              <a:avLst/>
              <a:gdLst/>
              <a:ahLst/>
              <a:cxnLst/>
              <a:rect l="l" t="t" r="r" b="b"/>
              <a:pathLst>
                <a:path w="8159750" h="2493645">
                  <a:moveTo>
                    <a:pt x="121920" y="121920"/>
                  </a:moveTo>
                  <a:lnTo>
                    <a:pt x="60960" y="0"/>
                  </a:lnTo>
                  <a:lnTo>
                    <a:pt x="0" y="121920"/>
                  </a:lnTo>
                  <a:lnTo>
                    <a:pt x="121920" y="121920"/>
                  </a:lnTo>
                  <a:close/>
                </a:path>
                <a:path w="8159750" h="2493645">
                  <a:moveTo>
                    <a:pt x="643128" y="1287780"/>
                  </a:moveTo>
                  <a:lnTo>
                    <a:pt x="582168" y="1165860"/>
                  </a:lnTo>
                  <a:lnTo>
                    <a:pt x="521208" y="1287780"/>
                  </a:lnTo>
                  <a:lnTo>
                    <a:pt x="643128" y="1287780"/>
                  </a:lnTo>
                  <a:close/>
                </a:path>
                <a:path w="8159750" h="2493645">
                  <a:moveTo>
                    <a:pt x="1164336" y="2287524"/>
                  </a:moveTo>
                  <a:lnTo>
                    <a:pt x="1103376" y="2165604"/>
                  </a:lnTo>
                  <a:lnTo>
                    <a:pt x="1042416" y="2287524"/>
                  </a:lnTo>
                  <a:lnTo>
                    <a:pt x="1164336" y="2287524"/>
                  </a:lnTo>
                  <a:close/>
                </a:path>
                <a:path w="8159750" h="2493645">
                  <a:moveTo>
                    <a:pt x="1685544" y="2121408"/>
                  </a:moveTo>
                  <a:lnTo>
                    <a:pt x="1624584" y="1999488"/>
                  </a:lnTo>
                  <a:lnTo>
                    <a:pt x="1563624" y="2121408"/>
                  </a:lnTo>
                  <a:lnTo>
                    <a:pt x="1685544" y="2121408"/>
                  </a:lnTo>
                  <a:close/>
                </a:path>
                <a:path w="8159750" h="2493645">
                  <a:moveTo>
                    <a:pt x="2206752" y="2453640"/>
                  </a:moveTo>
                  <a:lnTo>
                    <a:pt x="2145792" y="2331720"/>
                  </a:lnTo>
                  <a:lnTo>
                    <a:pt x="2084832" y="2453640"/>
                  </a:lnTo>
                  <a:lnTo>
                    <a:pt x="2206752" y="2453640"/>
                  </a:lnTo>
                  <a:close/>
                </a:path>
                <a:path w="8159750" h="2493645">
                  <a:moveTo>
                    <a:pt x="2753868" y="2465832"/>
                  </a:moveTo>
                  <a:lnTo>
                    <a:pt x="2751404" y="2459380"/>
                  </a:lnTo>
                  <a:lnTo>
                    <a:pt x="2746819" y="2454211"/>
                  </a:lnTo>
                  <a:lnTo>
                    <a:pt x="2740787" y="2451049"/>
                  </a:lnTo>
                  <a:lnTo>
                    <a:pt x="2734056" y="2450592"/>
                  </a:lnTo>
                  <a:lnTo>
                    <a:pt x="2667000" y="2459736"/>
                  </a:lnTo>
                  <a:lnTo>
                    <a:pt x="2659900" y="2462199"/>
                  </a:lnTo>
                  <a:lnTo>
                    <a:pt x="2654795" y="2466784"/>
                  </a:lnTo>
                  <a:lnTo>
                    <a:pt x="2651988" y="2472817"/>
                  </a:lnTo>
                  <a:lnTo>
                    <a:pt x="2651747" y="2479548"/>
                  </a:lnTo>
                  <a:lnTo>
                    <a:pt x="2653995" y="2485771"/>
                  </a:lnTo>
                  <a:lnTo>
                    <a:pt x="2658224" y="2490406"/>
                  </a:lnTo>
                  <a:lnTo>
                    <a:pt x="2664180" y="2493060"/>
                  </a:lnTo>
                  <a:lnTo>
                    <a:pt x="2671572" y="2493264"/>
                  </a:lnTo>
                  <a:lnTo>
                    <a:pt x="2738628" y="2484120"/>
                  </a:lnTo>
                  <a:lnTo>
                    <a:pt x="2745079" y="2482558"/>
                  </a:lnTo>
                  <a:lnTo>
                    <a:pt x="2750248" y="2478405"/>
                  </a:lnTo>
                  <a:lnTo>
                    <a:pt x="2753410" y="2472550"/>
                  </a:lnTo>
                  <a:lnTo>
                    <a:pt x="2753868" y="2465832"/>
                  </a:lnTo>
                  <a:close/>
                </a:path>
                <a:path w="8159750" h="2493645">
                  <a:moveTo>
                    <a:pt x="2889504" y="2447544"/>
                  </a:moveTo>
                  <a:lnTo>
                    <a:pt x="2887980" y="2438400"/>
                  </a:lnTo>
                  <a:lnTo>
                    <a:pt x="2880360" y="2432304"/>
                  </a:lnTo>
                  <a:lnTo>
                    <a:pt x="2869692" y="2432304"/>
                  </a:lnTo>
                  <a:lnTo>
                    <a:pt x="2802636" y="2441448"/>
                  </a:lnTo>
                  <a:lnTo>
                    <a:pt x="2787396" y="2461260"/>
                  </a:lnTo>
                  <a:lnTo>
                    <a:pt x="2788920" y="2470404"/>
                  </a:lnTo>
                  <a:lnTo>
                    <a:pt x="2798064" y="2476500"/>
                  </a:lnTo>
                  <a:lnTo>
                    <a:pt x="2807208" y="2476500"/>
                  </a:lnTo>
                  <a:lnTo>
                    <a:pt x="2874264" y="2467356"/>
                  </a:lnTo>
                  <a:lnTo>
                    <a:pt x="2889504" y="2447544"/>
                  </a:lnTo>
                  <a:close/>
                </a:path>
                <a:path w="8159750" h="2493645">
                  <a:moveTo>
                    <a:pt x="3025140" y="2429256"/>
                  </a:moveTo>
                  <a:lnTo>
                    <a:pt x="3023616" y="2420112"/>
                  </a:lnTo>
                  <a:lnTo>
                    <a:pt x="3015996" y="2414016"/>
                  </a:lnTo>
                  <a:lnTo>
                    <a:pt x="3005328" y="2414016"/>
                  </a:lnTo>
                  <a:lnTo>
                    <a:pt x="2938272" y="2423160"/>
                  </a:lnTo>
                  <a:lnTo>
                    <a:pt x="2923032" y="2442972"/>
                  </a:lnTo>
                  <a:lnTo>
                    <a:pt x="2925483" y="2449436"/>
                  </a:lnTo>
                  <a:lnTo>
                    <a:pt x="2930080" y="2454592"/>
                  </a:lnTo>
                  <a:lnTo>
                    <a:pt x="2936100" y="2457767"/>
                  </a:lnTo>
                  <a:lnTo>
                    <a:pt x="2942844" y="2458212"/>
                  </a:lnTo>
                  <a:lnTo>
                    <a:pt x="3009900" y="2449068"/>
                  </a:lnTo>
                  <a:lnTo>
                    <a:pt x="3016986" y="2446617"/>
                  </a:lnTo>
                  <a:lnTo>
                    <a:pt x="3022092" y="2442019"/>
                  </a:lnTo>
                  <a:lnTo>
                    <a:pt x="3024898" y="2435999"/>
                  </a:lnTo>
                  <a:lnTo>
                    <a:pt x="3025140" y="2429256"/>
                  </a:lnTo>
                  <a:close/>
                </a:path>
                <a:path w="8159750" h="2493645">
                  <a:moveTo>
                    <a:pt x="3160776" y="2410968"/>
                  </a:moveTo>
                  <a:lnTo>
                    <a:pt x="3159252" y="2401824"/>
                  </a:lnTo>
                  <a:lnTo>
                    <a:pt x="3151632" y="2395728"/>
                  </a:lnTo>
                  <a:lnTo>
                    <a:pt x="3142488" y="2395728"/>
                  </a:lnTo>
                  <a:lnTo>
                    <a:pt x="3073908" y="2404872"/>
                  </a:lnTo>
                  <a:lnTo>
                    <a:pt x="3064764" y="2406396"/>
                  </a:lnTo>
                  <a:lnTo>
                    <a:pt x="3058668" y="2415540"/>
                  </a:lnTo>
                  <a:lnTo>
                    <a:pt x="3058668" y="2424684"/>
                  </a:lnTo>
                  <a:lnTo>
                    <a:pt x="3061119" y="2431148"/>
                  </a:lnTo>
                  <a:lnTo>
                    <a:pt x="3065716" y="2436304"/>
                  </a:lnTo>
                  <a:lnTo>
                    <a:pt x="3071736" y="2439479"/>
                  </a:lnTo>
                  <a:lnTo>
                    <a:pt x="3078480" y="2439924"/>
                  </a:lnTo>
                  <a:lnTo>
                    <a:pt x="3147060" y="2430780"/>
                  </a:lnTo>
                  <a:lnTo>
                    <a:pt x="3153270" y="2428329"/>
                  </a:lnTo>
                  <a:lnTo>
                    <a:pt x="3157918" y="2423731"/>
                  </a:lnTo>
                  <a:lnTo>
                    <a:pt x="3160560" y="2417711"/>
                  </a:lnTo>
                  <a:lnTo>
                    <a:pt x="3160776" y="2410968"/>
                  </a:lnTo>
                  <a:close/>
                </a:path>
                <a:path w="8159750" h="2493645">
                  <a:moveTo>
                    <a:pt x="3296412" y="2383536"/>
                  </a:moveTo>
                  <a:lnTo>
                    <a:pt x="3287268" y="2377440"/>
                  </a:lnTo>
                  <a:lnTo>
                    <a:pt x="3278124" y="2377440"/>
                  </a:lnTo>
                  <a:lnTo>
                    <a:pt x="3209544" y="2386584"/>
                  </a:lnTo>
                  <a:lnTo>
                    <a:pt x="3195828" y="2406396"/>
                  </a:lnTo>
                  <a:lnTo>
                    <a:pt x="3197390" y="2412860"/>
                  </a:lnTo>
                  <a:lnTo>
                    <a:pt x="3201543" y="2418016"/>
                  </a:lnTo>
                  <a:lnTo>
                    <a:pt x="3207397" y="2421191"/>
                  </a:lnTo>
                  <a:lnTo>
                    <a:pt x="3214116" y="2421636"/>
                  </a:lnTo>
                  <a:lnTo>
                    <a:pt x="3282696" y="2412492"/>
                  </a:lnTo>
                  <a:lnTo>
                    <a:pt x="3296412" y="2383536"/>
                  </a:lnTo>
                  <a:close/>
                </a:path>
                <a:path w="8159750" h="2493645">
                  <a:moveTo>
                    <a:pt x="3433572" y="2374392"/>
                  </a:moveTo>
                  <a:lnTo>
                    <a:pt x="3432048" y="2365248"/>
                  </a:lnTo>
                  <a:lnTo>
                    <a:pt x="3422904" y="2359152"/>
                  </a:lnTo>
                  <a:lnTo>
                    <a:pt x="3413760" y="2359152"/>
                  </a:lnTo>
                  <a:lnTo>
                    <a:pt x="3345180" y="2368296"/>
                  </a:lnTo>
                  <a:lnTo>
                    <a:pt x="3331464" y="2388108"/>
                  </a:lnTo>
                  <a:lnTo>
                    <a:pt x="3333673" y="2394572"/>
                  </a:lnTo>
                  <a:lnTo>
                    <a:pt x="3337750" y="2399728"/>
                  </a:lnTo>
                  <a:lnTo>
                    <a:pt x="3343249" y="2402903"/>
                  </a:lnTo>
                  <a:lnTo>
                    <a:pt x="3349752" y="2403348"/>
                  </a:lnTo>
                  <a:lnTo>
                    <a:pt x="3418332" y="2394204"/>
                  </a:lnTo>
                  <a:lnTo>
                    <a:pt x="3427476" y="2392680"/>
                  </a:lnTo>
                  <a:lnTo>
                    <a:pt x="3433572" y="2383536"/>
                  </a:lnTo>
                  <a:lnTo>
                    <a:pt x="3433572" y="2374392"/>
                  </a:lnTo>
                  <a:close/>
                </a:path>
                <a:path w="8159750" h="2493645">
                  <a:moveTo>
                    <a:pt x="3569208" y="2362200"/>
                  </a:moveTo>
                  <a:lnTo>
                    <a:pt x="3567633" y="2355748"/>
                  </a:lnTo>
                  <a:lnTo>
                    <a:pt x="3563493" y="2350579"/>
                  </a:lnTo>
                  <a:lnTo>
                    <a:pt x="3557625" y="2347417"/>
                  </a:lnTo>
                  <a:lnTo>
                    <a:pt x="3550920" y="2346960"/>
                  </a:lnTo>
                  <a:lnTo>
                    <a:pt x="3482340" y="2353056"/>
                  </a:lnTo>
                  <a:lnTo>
                    <a:pt x="3475875" y="2354415"/>
                  </a:lnTo>
                  <a:lnTo>
                    <a:pt x="3470719" y="2358199"/>
                  </a:lnTo>
                  <a:lnTo>
                    <a:pt x="3467544" y="2363990"/>
                  </a:lnTo>
                  <a:lnTo>
                    <a:pt x="3467100" y="2371344"/>
                  </a:lnTo>
                  <a:lnTo>
                    <a:pt x="3467100" y="2380488"/>
                  </a:lnTo>
                  <a:lnTo>
                    <a:pt x="3476244" y="2386584"/>
                  </a:lnTo>
                  <a:lnTo>
                    <a:pt x="3485388" y="2386584"/>
                  </a:lnTo>
                  <a:lnTo>
                    <a:pt x="3553968" y="2380488"/>
                  </a:lnTo>
                  <a:lnTo>
                    <a:pt x="3569208" y="2362200"/>
                  </a:lnTo>
                  <a:close/>
                </a:path>
                <a:path w="8159750" h="2493645">
                  <a:moveTo>
                    <a:pt x="3706368" y="2351532"/>
                  </a:moveTo>
                  <a:lnTo>
                    <a:pt x="3704145" y="2345080"/>
                  </a:lnTo>
                  <a:lnTo>
                    <a:pt x="3700081" y="2339911"/>
                  </a:lnTo>
                  <a:lnTo>
                    <a:pt x="3694569" y="2336749"/>
                  </a:lnTo>
                  <a:lnTo>
                    <a:pt x="3688080" y="2336292"/>
                  </a:lnTo>
                  <a:lnTo>
                    <a:pt x="3619500" y="2340864"/>
                  </a:lnTo>
                  <a:lnTo>
                    <a:pt x="3613035" y="2343086"/>
                  </a:lnTo>
                  <a:lnTo>
                    <a:pt x="3607879" y="2347150"/>
                  </a:lnTo>
                  <a:lnTo>
                    <a:pt x="3604704" y="2352662"/>
                  </a:lnTo>
                  <a:lnTo>
                    <a:pt x="3604260" y="2359152"/>
                  </a:lnTo>
                  <a:lnTo>
                    <a:pt x="3604260" y="2368296"/>
                  </a:lnTo>
                  <a:lnTo>
                    <a:pt x="3611880" y="2375916"/>
                  </a:lnTo>
                  <a:lnTo>
                    <a:pt x="3622548" y="2375916"/>
                  </a:lnTo>
                  <a:lnTo>
                    <a:pt x="3689604" y="2369820"/>
                  </a:lnTo>
                  <a:lnTo>
                    <a:pt x="3700272" y="2368296"/>
                  </a:lnTo>
                  <a:lnTo>
                    <a:pt x="3706368" y="2360676"/>
                  </a:lnTo>
                  <a:lnTo>
                    <a:pt x="3706368" y="2351532"/>
                  </a:lnTo>
                  <a:close/>
                </a:path>
                <a:path w="8159750" h="2493645">
                  <a:moveTo>
                    <a:pt x="3842004" y="2340864"/>
                  </a:moveTo>
                  <a:lnTo>
                    <a:pt x="3840645" y="2334412"/>
                  </a:lnTo>
                  <a:lnTo>
                    <a:pt x="3836860" y="2329243"/>
                  </a:lnTo>
                  <a:lnTo>
                    <a:pt x="3831069" y="2326081"/>
                  </a:lnTo>
                  <a:lnTo>
                    <a:pt x="3823716" y="2325624"/>
                  </a:lnTo>
                  <a:lnTo>
                    <a:pt x="3756660" y="2330196"/>
                  </a:lnTo>
                  <a:lnTo>
                    <a:pt x="3745992" y="2330196"/>
                  </a:lnTo>
                  <a:lnTo>
                    <a:pt x="3739896" y="2339340"/>
                  </a:lnTo>
                  <a:lnTo>
                    <a:pt x="3739896" y="2348484"/>
                  </a:lnTo>
                  <a:lnTo>
                    <a:pt x="3742105" y="2354948"/>
                  </a:lnTo>
                  <a:lnTo>
                    <a:pt x="3746182" y="2360104"/>
                  </a:lnTo>
                  <a:lnTo>
                    <a:pt x="3751681" y="2363279"/>
                  </a:lnTo>
                  <a:lnTo>
                    <a:pt x="3758184" y="2363724"/>
                  </a:lnTo>
                  <a:lnTo>
                    <a:pt x="3826764" y="2359152"/>
                  </a:lnTo>
                  <a:lnTo>
                    <a:pt x="3833215" y="2357590"/>
                  </a:lnTo>
                  <a:lnTo>
                    <a:pt x="3838384" y="2353437"/>
                  </a:lnTo>
                  <a:lnTo>
                    <a:pt x="3841546" y="2347582"/>
                  </a:lnTo>
                  <a:lnTo>
                    <a:pt x="3842004" y="2340864"/>
                  </a:lnTo>
                  <a:close/>
                </a:path>
                <a:path w="8159750" h="2493645">
                  <a:moveTo>
                    <a:pt x="3979164" y="2330196"/>
                  </a:moveTo>
                  <a:lnTo>
                    <a:pt x="3977589" y="2323744"/>
                  </a:lnTo>
                  <a:lnTo>
                    <a:pt x="3973449" y="2318575"/>
                  </a:lnTo>
                  <a:lnTo>
                    <a:pt x="3967581" y="2315413"/>
                  </a:lnTo>
                  <a:lnTo>
                    <a:pt x="3960876" y="2314956"/>
                  </a:lnTo>
                  <a:lnTo>
                    <a:pt x="3892296" y="2319528"/>
                  </a:lnTo>
                  <a:lnTo>
                    <a:pt x="3877056" y="2346960"/>
                  </a:lnTo>
                  <a:lnTo>
                    <a:pt x="3886200" y="2354580"/>
                  </a:lnTo>
                  <a:lnTo>
                    <a:pt x="3895344" y="2354580"/>
                  </a:lnTo>
                  <a:lnTo>
                    <a:pt x="3963924" y="2348484"/>
                  </a:lnTo>
                  <a:lnTo>
                    <a:pt x="3970375" y="2346922"/>
                  </a:lnTo>
                  <a:lnTo>
                    <a:pt x="3975544" y="2342769"/>
                  </a:lnTo>
                  <a:lnTo>
                    <a:pt x="3978706" y="2336914"/>
                  </a:lnTo>
                  <a:lnTo>
                    <a:pt x="3979164" y="2330196"/>
                  </a:lnTo>
                  <a:close/>
                </a:path>
                <a:path w="8159750" h="2493645">
                  <a:moveTo>
                    <a:pt x="4116324" y="2319528"/>
                  </a:moveTo>
                  <a:lnTo>
                    <a:pt x="4114800" y="2310384"/>
                  </a:lnTo>
                  <a:lnTo>
                    <a:pt x="4107180" y="2302764"/>
                  </a:lnTo>
                  <a:lnTo>
                    <a:pt x="4098036" y="2302764"/>
                  </a:lnTo>
                  <a:lnTo>
                    <a:pt x="4029456" y="2308860"/>
                  </a:lnTo>
                  <a:lnTo>
                    <a:pt x="4014216" y="2327148"/>
                  </a:lnTo>
                  <a:lnTo>
                    <a:pt x="4014216" y="2336292"/>
                  </a:lnTo>
                  <a:lnTo>
                    <a:pt x="4021836" y="2343912"/>
                  </a:lnTo>
                  <a:lnTo>
                    <a:pt x="4032504" y="2343912"/>
                  </a:lnTo>
                  <a:lnTo>
                    <a:pt x="4101084" y="2337816"/>
                  </a:lnTo>
                  <a:lnTo>
                    <a:pt x="4110228" y="2336292"/>
                  </a:lnTo>
                  <a:lnTo>
                    <a:pt x="4116324" y="2328672"/>
                  </a:lnTo>
                  <a:lnTo>
                    <a:pt x="4116324" y="2319528"/>
                  </a:lnTo>
                  <a:close/>
                </a:path>
                <a:path w="8159750" h="2493645">
                  <a:moveTo>
                    <a:pt x="4251960" y="2299716"/>
                  </a:moveTo>
                  <a:lnTo>
                    <a:pt x="4244340" y="2292096"/>
                  </a:lnTo>
                  <a:lnTo>
                    <a:pt x="4232148" y="2292096"/>
                  </a:lnTo>
                  <a:lnTo>
                    <a:pt x="4165092" y="2298192"/>
                  </a:lnTo>
                  <a:lnTo>
                    <a:pt x="4155948" y="2298192"/>
                  </a:lnTo>
                  <a:lnTo>
                    <a:pt x="4149852" y="2307336"/>
                  </a:lnTo>
                  <a:lnTo>
                    <a:pt x="4149852" y="2316480"/>
                  </a:lnTo>
                  <a:lnTo>
                    <a:pt x="4152061" y="2322944"/>
                  </a:lnTo>
                  <a:lnTo>
                    <a:pt x="4156138" y="2328100"/>
                  </a:lnTo>
                  <a:lnTo>
                    <a:pt x="4161637" y="2331275"/>
                  </a:lnTo>
                  <a:lnTo>
                    <a:pt x="4168140" y="2331720"/>
                  </a:lnTo>
                  <a:lnTo>
                    <a:pt x="4233672" y="2327148"/>
                  </a:lnTo>
                  <a:lnTo>
                    <a:pt x="4236720" y="2327148"/>
                  </a:lnTo>
                  <a:lnTo>
                    <a:pt x="4243171" y="2324938"/>
                  </a:lnTo>
                  <a:lnTo>
                    <a:pt x="4248340" y="2320861"/>
                  </a:lnTo>
                  <a:lnTo>
                    <a:pt x="4251503" y="2315362"/>
                  </a:lnTo>
                  <a:lnTo>
                    <a:pt x="4251960" y="2308860"/>
                  </a:lnTo>
                  <a:lnTo>
                    <a:pt x="4251960" y="2299716"/>
                  </a:lnTo>
                  <a:close/>
                </a:path>
                <a:path w="8159750" h="2493645">
                  <a:moveTo>
                    <a:pt x="4389120" y="2295144"/>
                  </a:moveTo>
                  <a:lnTo>
                    <a:pt x="4381500" y="2287524"/>
                  </a:lnTo>
                  <a:lnTo>
                    <a:pt x="4372356" y="2287524"/>
                  </a:lnTo>
                  <a:lnTo>
                    <a:pt x="4303776" y="2290572"/>
                  </a:lnTo>
                  <a:lnTo>
                    <a:pt x="4294632" y="2290572"/>
                  </a:lnTo>
                  <a:lnTo>
                    <a:pt x="4287012" y="2298192"/>
                  </a:lnTo>
                  <a:lnTo>
                    <a:pt x="4287012" y="2316480"/>
                  </a:lnTo>
                  <a:lnTo>
                    <a:pt x="4294632" y="2324100"/>
                  </a:lnTo>
                  <a:lnTo>
                    <a:pt x="4305300" y="2324100"/>
                  </a:lnTo>
                  <a:lnTo>
                    <a:pt x="4373880" y="2322576"/>
                  </a:lnTo>
                  <a:lnTo>
                    <a:pt x="4389120" y="2304288"/>
                  </a:lnTo>
                  <a:lnTo>
                    <a:pt x="4389120" y="2295144"/>
                  </a:lnTo>
                  <a:close/>
                </a:path>
                <a:path w="8159750" h="2493645">
                  <a:moveTo>
                    <a:pt x="4526280" y="2289048"/>
                  </a:moveTo>
                  <a:lnTo>
                    <a:pt x="4518660" y="2282952"/>
                  </a:lnTo>
                  <a:lnTo>
                    <a:pt x="4492752" y="2282952"/>
                  </a:lnTo>
                  <a:lnTo>
                    <a:pt x="4440936" y="2284476"/>
                  </a:lnTo>
                  <a:lnTo>
                    <a:pt x="4430268" y="2286000"/>
                  </a:lnTo>
                  <a:lnTo>
                    <a:pt x="4424172" y="2293620"/>
                  </a:lnTo>
                  <a:lnTo>
                    <a:pt x="4424172" y="2311908"/>
                  </a:lnTo>
                  <a:lnTo>
                    <a:pt x="4431792" y="2319528"/>
                  </a:lnTo>
                  <a:lnTo>
                    <a:pt x="4440936" y="2319528"/>
                  </a:lnTo>
                  <a:lnTo>
                    <a:pt x="4494276" y="2318004"/>
                  </a:lnTo>
                  <a:lnTo>
                    <a:pt x="4509516" y="2316480"/>
                  </a:lnTo>
                  <a:lnTo>
                    <a:pt x="4520184" y="2316480"/>
                  </a:lnTo>
                  <a:lnTo>
                    <a:pt x="4526280" y="2308860"/>
                  </a:lnTo>
                  <a:lnTo>
                    <a:pt x="4526280" y="2289048"/>
                  </a:lnTo>
                  <a:close/>
                </a:path>
                <a:path w="8159750" h="2493645">
                  <a:moveTo>
                    <a:pt x="4663440" y="2284476"/>
                  </a:moveTo>
                  <a:lnTo>
                    <a:pt x="4655820" y="2276856"/>
                  </a:lnTo>
                  <a:lnTo>
                    <a:pt x="4645152" y="2276856"/>
                  </a:lnTo>
                  <a:lnTo>
                    <a:pt x="4576572" y="2279904"/>
                  </a:lnTo>
                  <a:lnTo>
                    <a:pt x="4561332" y="2298192"/>
                  </a:lnTo>
                  <a:lnTo>
                    <a:pt x="4561332" y="2307336"/>
                  </a:lnTo>
                  <a:lnTo>
                    <a:pt x="4568952" y="2314956"/>
                  </a:lnTo>
                  <a:lnTo>
                    <a:pt x="4578096" y="2313432"/>
                  </a:lnTo>
                  <a:lnTo>
                    <a:pt x="4646676" y="2311908"/>
                  </a:lnTo>
                  <a:lnTo>
                    <a:pt x="4657344" y="2310384"/>
                  </a:lnTo>
                  <a:lnTo>
                    <a:pt x="4663440" y="2302764"/>
                  </a:lnTo>
                  <a:lnTo>
                    <a:pt x="4663440" y="2284476"/>
                  </a:lnTo>
                  <a:close/>
                </a:path>
                <a:path w="8159750" h="2493645">
                  <a:moveTo>
                    <a:pt x="4800600" y="2287524"/>
                  </a:moveTo>
                  <a:lnTo>
                    <a:pt x="4799241" y="2281072"/>
                  </a:lnTo>
                  <a:lnTo>
                    <a:pt x="4795456" y="2275903"/>
                  </a:lnTo>
                  <a:lnTo>
                    <a:pt x="4789665" y="2272741"/>
                  </a:lnTo>
                  <a:lnTo>
                    <a:pt x="4782312" y="2272284"/>
                  </a:lnTo>
                  <a:lnTo>
                    <a:pt x="4753356" y="2272284"/>
                  </a:lnTo>
                  <a:lnTo>
                    <a:pt x="4713732" y="2273808"/>
                  </a:lnTo>
                  <a:lnTo>
                    <a:pt x="4698492" y="2292096"/>
                  </a:lnTo>
                  <a:lnTo>
                    <a:pt x="4698492" y="2301240"/>
                  </a:lnTo>
                  <a:lnTo>
                    <a:pt x="4706112" y="2308860"/>
                  </a:lnTo>
                  <a:lnTo>
                    <a:pt x="4715256" y="2308860"/>
                  </a:lnTo>
                  <a:lnTo>
                    <a:pt x="4754880" y="2307336"/>
                  </a:lnTo>
                  <a:lnTo>
                    <a:pt x="4783836" y="2305812"/>
                  </a:lnTo>
                  <a:lnTo>
                    <a:pt x="4792980" y="2305812"/>
                  </a:lnTo>
                  <a:lnTo>
                    <a:pt x="4800600" y="2298192"/>
                  </a:lnTo>
                  <a:lnTo>
                    <a:pt x="4800600" y="2287524"/>
                  </a:lnTo>
                  <a:close/>
                </a:path>
                <a:path w="8159750" h="2493645">
                  <a:moveTo>
                    <a:pt x="4937760" y="2273808"/>
                  </a:moveTo>
                  <a:lnTo>
                    <a:pt x="4928616" y="2266188"/>
                  </a:lnTo>
                  <a:lnTo>
                    <a:pt x="4919472" y="2266188"/>
                  </a:lnTo>
                  <a:lnTo>
                    <a:pt x="4850892" y="2269236"/>
                  </a:lnTo>
                  <a:lnTo>
                    <a:pt x="4841748" y="2269236"/>
                  </a:lnTo>
                  <a:lnTo>
                    <a:pt x="4834128" y="2276856"/>
                  </a:lnTo>
                  <a:lnTo>
                    <a:pt x="4834128" y="2287524"/>
                  </a:lnTo>
                  <a:lnTo>
                    <a:pt x="4836338" y="2293988"/>
                  </a:lnTo>
                  <a:lnTo>
                    <a:pt x="4840414" y="2299144"/>
                  </a:lnTo>
                  <a:lnTo>
                    <a:pt x="4845913" y="2302319"/>
                  </a:lnTo>
                  <a:lnTo>
                    <a:pt x="4852416" y="2302764"/>
                  </a:lnTo>
                  <a:lnTo>
                    <a:pt x="4920996" y="2301240"/>
                  </a:lnTo>
                  <a:lnTo>
                    <a:pt x="4930140" y="2301240"/>
                  </a:lnTo>
                  <a:lnTo>
                    <a:pt x="4937760" y="2292096"/>
                  </a:lnTo>
                  <a:lnTo>
                    <a:pt x="4937760" y="2273808"/>
                  </a:lnTo>
                  <a:close/>
                </a:path>
                <a:path w="8159750" h="2493645">
                  <a:moveTo>
                    <a:pt x="5074920" y="2278380"/>
                  </a:moveTo>
                  <a:lnTo>
                    <a:pt x="5073396" y="2267712"/>
                  </a:lnTo>
                  <a:lnTo>
                    <a:pt x="5065776" y="2261616"/>
                  </a:lnTo>
                  <a:lnTo>
                    <a:pt x="5056632" y="2261616"/>
                  </a:lnTo>
                  <a:lnTo>
                    <a:pt x="5013960" y="2263140"/>
                  </a:lnTo>
                  <a:lnTo>
                    <a:pt x="4988052" y="2264664"/>
                  </a:lnTo>
                  <a:lnTo>
                    <a:pt x="4978908" y="2264664"/>
                  </a:lnTo>
                  <a:lnTo>
                    <a:pt x="4971288" y="2272284"/>
                  </a:lnTo>
                  <a:lnTo>
                    <a:pt x="4971288" y="2281428"/>
                  </a:lnTo>
                  <a:lnTo>
                    <a:pt x="4973498" y="2288768"/>
                  </a:lnTo>
                  <a:lnTo>
                    <a:pt x="4977574" y="2294382"/>
                  </a:lnTo>
                  <a:lnTo>
                    <a:pt x="4983073" y="2297722"/>
                  </a:lnTo>
                  <a:lnTo>
                    <a:pt x="4989576" y="2298192"/>
                  </a:lnTo>
                  <a:lnTo>
                    <a:pt x="5015484" y="2298192"/>
                  </a:lnTo>
                  <a:lnTo>
                    <a:pt x="5058156" y="2295144"/>
                  </a:lnTo>
                  <a:lnTo>
                    <a:pt x="5067300" y="2295144"/>
                  </a:lnTo>
                  <a:lnTo>
                    <a:pt x="5074920" y="2287524"/>
                  </a:lnTo>
                  <a:lnTo>
                    <a:pt x="5074920" y="2278380"/>
                  </a:lnTo>
                  <a:close/>
                </a:path>
                <a:path w="8159750" h="2493645">
                  <a:moveTo>
                    <a:pt x="5212080" y="2270760"/>
                  </a:moveTo>
                  <a:lnTo>
                    <a:pt x="5209857" y="2264308"/>
                  </a:lnTo>
                  <a:lnTo>
                    <a:pt x="5205793" y="2259139"/>
                  </a:lnTo>
                  <a:lnTo>
                    <a:pt x="5200281" y="2255977"/>
                  </a:lnTo>
                  <a:lnTo>
                    <a:pt x="5193792" y="2255520"/>
                  </a:lnTo>
                  <a:lnTo>
                    <a:pt x="5125212" y="2258568"/>
                  </a:lnTo>
                  <a:lnTo>
                    <a:pt x="5116068" y="2258568"/>
                  </a:lnTo>
                  <a:lnTo>
                    <a:pt x="5108448" y="2266188"/>
                  </a:lnTo>
                  <a:lnTo>
                    <a:pt x="5108448" y="2276856"/>
                  </a:lnTo>
                  <a:lnTo>
                    <a:pt x="5110010" y="2283320"/>
                  </a:lnTo>
                  <a:lnTo>
                    <a:pt x="5114163" y="2288476"/>
                  </a:lnTo>
                  <a:lnTo>
                    <a:pt x="5120017" y="2291651"/>
                  </a:lnTo>
                  <a:lnTo>
                    <a:pt x="5126736" y="2292096"/>
                  </a:lnTo>
                  <a:lnTo>
                    <a:pt x="5195316" y="2289048"/>
                  </a:lnTo>
                  <a:lnTo>
                    <a:pt x="5204460" y="2289048"/>
                  </a:lnTo>
                  <a:lnTo>
                    <a:pt x="5212080" y="2281428"/>
                  </a:lnTo>
                  <a:lnTo>
                    <a:pt x="5212080" y="2270760"/>
                  </a:lnTo>
                  <a:close/>
                </a:path>
                <a:path w="8159750" h="2493645">
                  <a:moveTo>
                    <a:pt x="5347716" y="2255520"/>
                  </a:moveTo>
                  <a:lnTo>
                    <a:pt x="5340096" y="2247900"/>
                  </a:lnTo>
                  <a:lnTo>
                    <a:pt x="5330952" y="2247900"/>
                  </a:lnTo>
                  <a:lnTo>
                    <a:pt x="5274564" y="2250948"/>
                  </a:lnTo>
                  <a:lnTo>
                    <a:pt x="5262372" y="2252472"/>
                  </a:lnTo>
                  <a:lnTo>
                    <a:pt x="5253228" y="2252472"/>
                  </a:lnTo>
                  <a:lnTo>
                    <a:pt x="5245608" y="2260092"/>
                  </a:lnTo>
                  <a:lnTo>
                    <a:pt x="5245608" y="2279904"/>
                  </a:lnTo>
                  <a:lnTo>
                    <a:pt x="5254752" y="2286000"/>
                  </a:lnTo>
                  <a:lnTo>
                    <a:pt x="5276088" y="2286000"/>
                  </a:lnTo>
                  <a:lnTo>
                    <a:pt x="5332476" y="2282952"/>
                  </a:lnTo>
                  <a:lnTo>
                    <a:pt x="5347716" y="2264664"/>
                  </a:lnTo>
                  <a:lnTo>
                    <a:pt x="5347716" y="2255520"/>
                  </a:lnTo>
                  <a:close/>
                </a:path>
                <a:path w="8159750" h="2493645">
                  <a:moveTo>
                    <a:pt x="5484876" y="2257044"/>
                  </a:moveTo>
                  <a:lnTo>
                    <a:pt x="5483517" y="2250592"/>
                  </a:lnTo>
                  <a:lnTo>
                    <a:pt x="5479732" y="2245423"/>
                  </a:lnTo>
                  <a:lnTo>
                    <a:pt x="5473941" y="2242261"/>
                  </a:lnTo>
                  <a:lnTo>
                    <a:pt x="5466588" y="2241804"/>
                  </a:lnTo>
                  <a:lnTo>
                    <a:pt x="5399532" y="2244852"/>
                  </a:lnTo>
                  <a:lnTo>
                    <a:pt x="5388864" y="2244852"/>
                  </a:lnTo>
                  <a:lnTo>
                    <a:pt x="5382768" y="2253996"/>
                  </a:lnTo>
                  <a:lnTo>
                    <a:pt x="5382768" y="2263140"/>
                  </a:lnTo>
                  <a:lnTo>
                    <a:pt x="5384114" y="2269604"/>
                  </a:lnTo>
                  <a:lnTo>
                    <a:pt x="5387911" y="2274760"/>
                  </a:lnTo>
                  <a:lnTo>
                    <a:pt x="5393690" y="2277935"/>
                  </a:lnTo>
                  <a:lnTo>
                    <a:pt x="5401056" y="2278380"/>
                  </a:lnTo>
                  <a:lnTo>
                    <a:pt x="5469636" y="2275332"/>
                  </a:lnTo>
                  <a:lnTo>
                    <a:pt x="5476087" y="2273770"/>
                  </a:lnTo>
                  <a:lnTo>
                    <a:pt x="5481256" y="2269617"/>
                  </a:lnTo>
                  <a:lnTo>
                    <a:pt x="5484419" y="2263762"/>
                  </a:lnTo>
                  <a:lnTo>
                    <a:pt x="5484876" y="2257044"/>
                  </a:lnTo>
                  <a:close/>
                </a:path>
                <a:path w="8159750" h="2493645">
                  <a:moveTo>
                    <a:pt x="5622036" y="2241804"/>
                  </a:moveTo>
                  <a:lnTo>
                    <a:pt x="5614416" y="2234184"/>
                  </a:lnTo>
                  <a:lnTo>
                    <a:pt x="5603748" y="2234184"/>
                  </a:lnTo>
                  <a:lnTo>
                    <a:pt x="5535168" y="2237232"/>
                  </a:lnTo>
                  <a:lnTo>
                    <a:pt x="5519928" y="2255520"/>
                  </a:lnTo>
                  <a:lnTo>
                    <a:pt x="5519928" y="2264664"/>
                  </a:lnTo>
                  <a:lnTo>
                    <a:pt x="5527548" y="2272284"/>
                  </a:lnTo>
                  <a:lnTo>
                    <a:pt x="5536692" y="2272284"/>
                  </a:lnTo>
                  <a:lnTo>
                    <a:pt x="5605272" y="2269236"/>
                  </a:lnTo>
                  <a:lnTo>
                    <a:pt x="5615940" y="2267712"/>
                  </a:lnTo>
                  <a:lnTo>
                    <a:pt x="5622036" y="2260092"/>
                  </a:lnTo>
                  <a:lnTo>
                    <a:pt x="5622036" y="2241804"/>
                  </a:lnTo>
                  <a:close/>
                </a:path>
                <a:path w="8159750" h="2493645">
                  <a:moveTo>
                    <a:pt x="5759196" y="2235708"/>
                  </a:moveTo>
                  <a:lnTo>
                    <a:pt x="5750052" y="2228088"/>
                  </a:lnTo>
                  <a:lnTo>
                    <a:pt x="5740908" y="2228088"/>
                  </a:lnTo>
                  <a:lnTo>
                    <a:pt x="5672328" y="2231136"/>
                  </a:lnTo>
                  <a:lnTo>
                    <a:pt x="5657088" y="2249424"/>
                  </a:lnTo>
                  <a:lnTo>
                    <a:pt x="5657088" y="2258568"/>
                  </a:lnTo>
                  <a:lnTo>
                    <a:pt x="5664708" y="2266188"/>
                  </a:lnTo>
                  <a:lnTo>
                    <a:pt x="5673852" y="2266188"/>
                  </a:lnTo>
                  <a:lnTo>
                    <a:pt x="5742432" y="2263140"/>
                  </a:lnTo>
                  <a:lnTo>
                    <a:pt x="5751576" y="2261616"/>
                  </a:lnTo>
                  <a:lnTo>
                    <a:pt x="5759196" y="2253996"/>
                  </a:lnTo>
                  <a:lnTo>
                    <a:pt x="5759196" y="2235708"/>
                  </a:lnTo>
                  <a:close/>
                </a:path>
                <a:path w="8159750" h="2493645">
                  <a:moveTo>
                    <a:pt x="5896356" y="2234184"/>
                  </a:moveTo>
                  <a:lnTo>
                    <a:pt x="5888736" y="2226564"/>
                  </a:lnTo>
                  <a:lnTo>
                    <a:pt x="5800344" y="2226564"/>
                  </a:lnTo>
                  <a:lnTo>
                    <a:pt x="5792724" y="2234184"/>
                  </a:lnTo>
                  <a:lnTo>
                    <a:pt x="5792724" y="2252472"/>
                  </a:lnTo>
                  <a:lnTo>
                    <a:pt x="5800344" y="2260092"/>
                  </a:lnTo>
                  <a:lnTo>
                    <a:pt x="5888736" y="2260092"/>
                  </a:lnTo>
                  <a:lnTo>
                    <a:pt x="5896356" y="2252472"/>
                  </a:lnTo>
                  <a:lnTo>
                    <a:pt x="5896356" y="2234184"/>
                  </a:lnTo>
                  <a:close/>
                </a:path>
                <a:path w="8159750" h="2493645">
                  <a:moveTo>
                    <a:pt x="6033516" y="2234184"/>
                  </a:moveTo>
                  <a:lnTo>
                    <a:pt x="6025896" y="2226564"/>
                  </a:lnTo>
                  <a:lnTo>
                    <a:pt x="5937504" y="2226564"/>
                  </a:lnTo>
                  <a:lnTo>
                    <a:pt x="5929884" y="2234184"/>
                  </a:lnTo>
                  <a:lnTo>
                    <a:pt x="5929884" y="2252472"/>
                  </a:lnTo>
                  <a:lnTo>
                    <a:pt x="5937504" y="2260092"/>
                  </a:lnTo>
                  <a:lnTo>
                    <a:pt x="6025896" y="2260092"/>
                  </a:lnTo>
                  <a:lnTo>
                    <a:pt x="6033516" y="2252472"/>
                  </a:lnTo>
                  <a:lnTo>
                    <a:pt x="6033516" y="2234184"/>
                  </a:lnTo>
                  <a:close/>
                </a:path>
                <a:path w="8159750" h="2493645">
                  <a:moveTo>
                    <a:pt x="6170676" y="2234184"/>
                  </a:moveTo>
                  <a:lnTo>
                    <a:pt x="6163056" y="2226564"/>
                  </a:lnTo>
                  <a:lnTo>
                    <a:pt x="6074664" y="2226564"/>
                  </a:lnTo>
                  <a:lnTo>
                    <a:pt x="6067044" y="2234184"/>
                  </a:lnTo>
                  <a:lnTo>
                    <a:pt x="6067044" y="2252472"/>
                  </a:lnTo>
                  <a:lnTo>
                    <a:pt x="6074664" y="2260092"/>
                  </a:lnTo>
                  <a:lnTo>
                    <a:pt x="6163056" y="2260092"/>
                  </a:lnTo>
                  <a:lnTo>
                    <a:pt x="6170676" y="2252472"/>
                  </a:lnTo>
                  <a:lnTo>
                    <a:pt x="6170676" y="2234184"/>
                  </a:lnTo>
                  <a:close/>
                </a:path>
                <a:path w="8159750" h="2493645">
                  <a:moveTo>
                    <a:pt x="6307836" y="2234184"/>
                  </a:moveTo>
                  <a:lnTo>
                    <a:pt x="6300216" y="2226564"/>
                  </a:lnTo>
                  <a:lnTo>
                    <a:pt x="6211824" y="2226564"/>
                  </a:lnTo>
                  <a:lnTo>
                    <a:pt x="6204204" y="2234184"/>
                  </a:lnTo>
                  <a:lnTo>
                    <a:pt x="6204204" y="2252472"/>
                  </a:lnTo>
                  <a:lnTo>
                    <a:pt x="6211824" y="2260092"/>
                  </a:lnTo>
                  <a:lnTo>
                    <a:pt x="6300216" y="2260092"/>
                  </a:lnTo>
                  <a:lnTo>
                    <a:pt x="6307836" y="2252472"/>
                  </a:lnTo>
                  <a:lnTo>
                    <a:pt x="6307836" y="2234184"/>
                  </a:lnTo>
                  <a:close/>
                </a:path>
                <a:path w="8159750" h="2493645">
                  <a:moveTo>
                    <a:pt x="6444996" y="2234184"/>
                  </a:moveTo>
                  <a:lnTo>
                    <a:pt x="6437376" y="2226564"/>
                  </a:lnTo>
                  <a:lnTo>
                    <a:pt x="6348984" y="2226564"/>
                  </a:lnTo>
                  <a:lnTo>
                    <a:pt x="6341364" y="2234184"/>
                  </a:lnTo>
                  <a:lnTo>
                    <a:pt x="6341364" y="2252472"/>
                  </a:lnTo>
                  <a:lnTo>
                    <a:pt x="6348984" y="2260092"/>
                  </a:lnTo>
                  <a:lnTo>
                    <a:pt x="6437376" y="2260092"/>
                  </a:lnTo>
                  <a:lnTo>
                    <a:pt x="6444996" y="2252472"/>
                  </a:lnTo>
                  <a:lnTo>
                    <a:pt x="6444996" y="2234184"/>
                  </a:lnTo>
                  <a:close/>
                </a:path>
                <a:path w="8159750" h="2493645">
                  <a:moveTo>
                    <a:pt x="6582156" y="2234184"/>
                  </a:moveTo>
                  <a:lnTo>
                    <a:pt x="6574536" y="2226564"/>
                  </a:lnTo>
                  <a:lnTo>
                    <a:pt x="6486144" y="2226564"/>
                  </a:lnTo>
                  <a:lnTo>
                    <a:pt x="6478524" y="2234184"/>
                  </a:lnTo>
                  <a:lnTo>
                    <a:pt x="6478524" y="2252472"/>
                  </a:lnTo>
                  <a:lnTo>
                    <a:pt x="6486144" y="2260092"/>
                  </a:lnTo>
                  <a:lnTo>
                    <a:pt x="6574536" y="2260092"/>
                  </a:lnTo>
                  <a:lnTo>
                    <a:pt x="6582156" y="2252472"/>
                  </a:lnTo>
                  <a:lnTo>
                    <a:pt x="6582156" y="2234184"/>
                  </a:lnTo>
                  <a:close/>
                </a:path>
                <a:path w="8159750" h="2493645">
                  <a:moveTo>
                    <a:pt x="6719316" y="2234184"/>
                  </a:moveTo>
                  <a:lnTo>
                    <a:pt x="6710172" y="2226564"/>
                  </a:lnTo>
                  <a:lnTo>
                    <a:pt x="6623304" y="2226564"/>
                  </a:lnTo>
                  <a:lnTo>
                    <a:pt x="6615684" y="2234184"/>
                  </a:lnTo>
                  <a:lnTo>
                    <a:pt x="6615684" y="2252472"/>
                  </a:lnTo>
                  <a:lnTo>
                    <a:pt x="6623304" y="2260092"/>
                  </a:lnTo>
                  <a:lnTo>
                    <a:pt x="6710172" y="2260092"/>
                  </a:lnTo>
                  <a:lnTo>
                    <a:pt x="6719316" y="2252472"/>
                  </a:lnTo>
                  <a:lnTo>
                    <a:pt x="6719316" y="2234184"/>
                  </a:lnTo>
                  <a:close/>
                </a:path>
                <a:path w="8159750" h="2493645">
                  <a:moveTo>
                    <a:pt x="6854952" y="2234184"/>
                  </a:moveTo>
                  <a:lnTo>
                    <a:pt x="6847332" y="2226564"/>
                  </a:lnTo>
                  <a:lnTo>
                    <a:pt x="6760464" y="2226564"/>
                  </a:lnTo>
                  <a:lnTo>
                    <a:pt x="6752844" y="2234184"/>
                  </a:lnTo>
                  <a:lnTo>
                    <a:pt x="6752844" y="2252472"/>
                  </a:lnTo>
                  <a:lnTo>
                    <a:pt x="6760464" y="2260092"/>
                  </a:lnTo>
                  <a:lnTo>
                    <a:pt x="6847332" y="2260092"/>
                  </a:lnTo>
                  <a:lnTo>
                    <a:pt x="6854952" y="2252472"/>
                  </a:lnTo>
                  <a:lnTo>
                    <a:pt x="6854952" y="2234184"/>
                  </a:lnTo>
                  <a:close/>
                </a:path>
                <a:path w="8159750" h="2493645">
                  <a:moveTo>
                    <a:pt x="6992112" y="2234184"/>
                  </a:moveTo>
                  <a:lnTo>
                    <a:pt x="6984492" y="2226564"/>
                  </a:lnTo>
                  <a:lnTo>
                    <a:pt x="6897624" y="2226564"/>
                  </a:lnTo>
                  <a:lnTo>
                    <a:pt x="6890004" y="2234184"/>
                  </a:lnTo>
                  <a:lnTo>
                    <a:pt x="6890004" y="2252472"/>
                  </a:lnTo>
                  <a:lnTo>
                    <a:pt x="6897624" y="2260092"/>
                  </a:lnTo>
                  <a:lnTo>
                    <a:pt x="6984492" y="2260092"/>
                  </a:lnTo>
                  <a:lnTo>
                    <a:pt x="6992112" y="2252472"/>
                  </a:lnTo>
                  <a:lnTo>
                    <a:pt x="6992112" y="2234184"/>
                  </a:lnTo>
                  <a:close/>
                </a:path>
                <a:path w="8159750" h="2493645">
                  <a:moveTo>
                    <a:pt x="7129272" y="2234184"/>
                  </a:moveTo>
                  <a:lnTo>
                    <a:pt x="7121652" y="2226564"/>
                  </a:lnTo>
                  <a:lnTo>
                    <a:pt x="7034784" y="2226564"/>
                  </a:lnTo>
                  <a:lnTo>
                    <a:pt x="7027164" y="2234184"/>
                  </a:lnTo>
                  <a:lnTo>
                    <a:pt x="7027164" y="2252472"/>
                  </a:lnTo>
                  <a:lnTo>
                    <a:pt x="7034784" y="2260092"/>
                  </a:lnTo>
                  <a:lnTo>
                    <a:pt x="7121652" y="2260092"/>
                  </a:lnTo>
                  <a:lnTo>
                    <a:pt x="7129272" y="2252472"/>
                  </a:lnTo>
                  <a:lnTo>
                    <a:pt x="7129272" y="2234184"/>
                  </a:lnTo>
                  <a:close/>
                </a:path>
                <a:path w="8159750" h="2493645">
                  <a:moveTo>
                    <a:pt x="7266432" y="2234184"/>
                  </a:moveTo>
                  <a:lnTo>
                    <a:pt x="7258812" y="2226564"/>
                  </a:lnTo>
                  <a:lnTo>
                    <a:pt x="7171944" y="2226564"/>
                  </a:lnTo>
                  <a:lnTo>
                    <a:pt x="7164324" y="2234184"/>
                  </a:lnTo>
                  <a:lnTo>
                    <a:pt x="7164324" y="2252472"/>
                  </a:lnTo>
                  <a:lnTo>
                    <a:pt x="7171944" y="2260092"/>
                  </a:lnTo>
                  <a:lnTo>
                    <a:pt x="7258812" y="2260092"/>
                  </a:lnTo>
                  <a:lnTo>
                    <a:pt x="7266432" y="2252472"/>
                  </a:lnTo>
                  <a:lnTo>
                    <a:pt x="7266432" y="2234184"/>
                  </a:lnTo>
                  <a:close/>
                </a:path>
                <a:path w="8159750" h="2493645">
                  <a:moveTo>
                    <a:pt x="7403592" y="2234184"/>
                  </a:moveTo>
                  <a:lnTo>
                    <a:pt x="7395972" y="2226564"/>
                  </a:lnTo>
                  <a:lnTo>
                    <a:pt x="7309104" y="2226564"/>
                  </a:lnTo>
                  <a:lnTo>
                    <a:pt x="7301484" y="2234184"/>
                  </a:lnTo>
                  <a:lnTo>
                    <a:pt x="7301484" y="2252472"/>
                  </a:lnTo>
                  <a:lnTo>
                    <a:pt x="7309104" y="2260092"/>
                  </a:lnTo>
                  <a:lnTo>
                    <a:pt x="7395972" y="2260092"/>
                  </a:lnTo>
                  <a:lnTo>
                    <a:pt x="7403592" y="2252472"/>
                  </a:lnTo>
                  <a:lnTo>
                    <a:pt x="7403592" y="2234184"/>
                  </a:lnTo>
                  <a:close/>
                </a:path>
                <a:path w="8159750" h="2493645">
                  <a:moveTo>
                    <a:pt x="7540752" y="2234184"/>
                  </a:moveTo>
                  <a:lnTo>
                    <a:pt x="7533132" y="2226564"/>
                  </a:lnTo>
                  <a:lnTo>
                    <a:pt x="7446264" y="2226564"/>
                  </a:lnTo>
                  <a:lnTo>
                    <a:pt x="7438644" y="2234184"/>
                  </a:lnTo>
                  <a:lnTo>
                    <a:pt x="7438644" y="2252472"/>
                  </a:lnTo>
                  <a:lnTo>
                    <a:pt x="7446264" y="2260092"/>
                  </a:lnTo>
                  <a:lnTo>
                    <a:pt x="7533132" y="2260092"/>
                  </a:lnTo>
                  <a:lnTo>
                    <a:pt x="7540752" y="2252472"/>
                  </a:lnTo>
                  <a:lnTo>
                    <a:pt x="7540752" y="2234184"/>
                  </a:lnTo>
                  <a:close/>
                </a:path>
                <a:path w="8159750" h="2493645">
                  <a:moveTo>
                    <a:pt x="7677912" y="2234184"/>
                  </a:moveTo>
                  <a:lnTo>
                    <a:pt x="7670292" y="2226564"/>
                  </a:lnTo>
                  <a:lnTo>
                    <a:pt x="7583424" y="2226564"/>
                  </a:lnTo>
                  <a:lnTo>
                    <a:pt x="7575804" y="2234184"/>
                  </a:lnTo>
                  <a:lnTo>
                    <a:pt x="7575804" y="2252472"/>
                  </a:lnTo>
                  <a:lnTo>
                    <a:pt x="7583424" y="2260092"/>
                  </a:lnTo>
                  <a:lnTo>
                    <a:pt x="7670292" y="2260092"/>
                  </a:lnTo>
                  <a:lnTo>
                    <a:pt x="7677912" y="2252472"/>
                  </a:lnTo>
                  <a:lnTo>
                    <a:pt x="7677912" y="2234184"/>
                  </a:lnTo>
                  <a:close/>
                </a:path>
                <a:path w="8159750" h="2493645">
                  <a:moveTo>
                    <a:pt x="7815072" y="2234184"/>
                  </a:moveTo>
                  <a:lnTo>
                    <a:pt x="7807452" y="2226564"/>
                  </a:lnTo>
                  <a:lnTo>
                    <a:pt x="7720584" y="2226564"/>
                  </a:lnTo>
                  <a:lnTo>
                    <a:pt x="7712964" y="2234184"/>
                  </a:lnTo>
                  <a:lnTo>
                    <a:pt x="7712964" y="2252472"/>
                  </a:lnTo>
                  <a:lnTo>
                    <a:pt x="7720584" y="2260092"/>
                  </a:lnTo>
                  <a:lnTo>
                    <a:pt x="7807452" y="2260092"/>
                  </a:lnTo>
                  <a:lnTo>
                    <a:pt x="7815072" y="2252472"/>
                  </a:lnTo>
                  <a:lnTo>
                    <a:pt x="7815072" y="2234184"/>
                  </a:lnTo>
                  <a:close/>
                </a:path>
                <a:path w="8159750" h="2493645">
                  <a:moveTo>
                    <a:pt x="7952232" y="2234184"/>
                  </a:moveTo>
                  <a:lnTo>
                    <a:pt x="7944612" y="2226564"/>
                  </a:lnTo>
                  <a:lnTo>
                    <a:pt x="7857744" y="2226564"/>
                  </a:lnTo>
                  <a:lnTo>
                    <a:pt x="7850124" y="2234184"/>
                  </a:lnTo>
                  <a:lnTo>
                    <a:pt x="7850124" y="2252472"/>
                  </a:lnTo>
                  <a:lnTo>
                    <a:pt x="7857744" y="2260092"/>
                  </a:lnTo>
                  <a:lnTo>
                    <a:pt x="7944612" y="2260092"/>
                  </a:lnTo>
                  <a:lnTo>
                    <a:pt x="7952232" y="2252472"/>
                  </a:lnTo>
                  <a:lnTo>
                    <a:pt x="7952232" y="2234184"/>
                  </a:lnTo>
                  <a:close/>
                </a:path>
                <a:path w="8159750" h="2493645">
                  <a:moveTo>
                    <a:pt x="8089392" y="2234184"/>
                  </a:moveTo>
                  <a:lnTo>
                    <a:pt x="8081772" y="2226564"/>
                  </a:lnTo>
                  <a:lnTo>
                    <a:pt x="7994904" y="2226564"/>
                  </a:lnTo>
                  <a:lnTo>
                    <a:pt x="7985760" y="2234184"/>
                  </a:lnTo>
                  <a:lnTo>
                    <a:pt x="7985760" y="2252472"/>
                  </a:lnTo>
                  <a:lnTo>
                    <a:pt x="7994904" y="2260092"/>
                  </a:lnTo>
                  <a:lnTo>
                    <a:pt x="8081772" y="2260092"/>
                  </a:lnTo>
                  <a:lnTo>
                    <a:pt x="8089392" y="2252472"/>
                  </a:lnTo>
                  <a:lnTo>
                    <a:pt x="8089392" y="2234184"/>
                  </a:lnTo>
                  <a:close/>
                </a:path>
                <a:path w="8159750" h="2493645">
                  <a:moveTo>
                    <a:pt x="8159496" y="2234184"/>
                  </a:moveTo>
                  <a:lnTo>
                    <a:pt x="8151876" y="2226564"/>
                  </a:lnTo>
                  <a:lnTo>
                    <a:pt x="8130540" y="2226564"/>
                  </a:lnTo>
                  <a:lnTo>
                    <a:pt x="8122920" y="2234184"/>
                  </a:lnTo>
                  <a:lnTo>
                    <a:pt x="8122920" y="2252472"/>
                  </a:lnTo>
                  <a:lnTo>
                    <a:pt x="8130540" y="2260092"/>
                  </a:lnTo>
                  <a:lnTo>
                    <a:pt x="8151876" y="2260092"/>
                  </a:lnTo>
                  <a:lnTo>
                    <a:pt x="8159496" y="2252472"/>
                  </a:lnTo>
                  <a:lnTo>
                    <a:pt x="8159496" y="2234184"/>
                  </a:lnTo>
                  <a:close/>
                </a:path>
              </a:pathLst>
            </a:custGeom>
            <a:solidFill>
              <a:srgbClr val="006FC0"/>
            </a:solidFill>
          </p:spPr>
          <p:txBody>
            <a:bodyPr wrap="square" lIns="0" tIns="0" rIns="0" bIns="0" rtlCol="0"/>
            <a:lstStyle/>
            <a:p>
              <a:endParaRPr/>
            </a:p>
          </p:txBody>
        </p:sp>
        <p:pic>
          <p:nvPicPr>
            <p:cNvPr id="97" name="object 96">
              <a:extLst>
                <a:ext uri="{FF2B5EF4-FFF2-40B4-BE49-F238E27FC236}">
                  <a16:creationId xmlns:a16="http://schemas.microsoft.com/office/drawing/2014/main" id="{9A06D7D8-F629-0F5E-E4B7-8D69563A714A}"/>
                </a:ext>
              </a:extLst>
            </p:cNvPr>
            <p:cNvPicPr/>
            <p:nvPr/>
          </p:nvPicPr>
          <p:blipFill>
            <a:blip r:embed="rId2" cstate="print"/>
            <a:stretch>
              <a:fillRect/>
            </a:stretch>
          </p:blipFill>
          <p:spPr>
            <a:xfrm>
              <a:off x="3925823" y="4684776"/>
              <a:ext cx="109727" cy="109727"/>
            </a:xfrm>
            <a:prstGeom prst="rect">
              <a:avLst/>
            </a:prstGeom>
          </p:spPr>
        </p:pic>
        <p:pic>
          <p:nvPicPr>
            <p:cNvPr id="98" name="object 97">
              <a:extLst>
                <a:ext uri="{FF2B5EF4-FFF2-40B4-BE49-F238E27FC236}">
                  <a16:creationId xmlns:a16="http://schemas.microsoft.com/office/drawing/2014/main" id="{D77E0663-F8F6-B894-B407-ACF19A6803CA}"/>
                </a:ext>
              </a:extLst>
            </p:cNvPr>
            <p:cNvPicPr/>
            <p:nvPr/>
          </p:nvPicPr>
          <p:blipFill>
            <a:blip r:embed="rId3" cstate="print"/>
            <a:stretch>
              <a:fillRect/>
            </a:stretch>
          </p:blipFill>
          <p:spPr>
            <a:xfrm>
              <a:off x="4707636" y="4579620"/>
              <a:ext cx="109727" cy="109727"/>
            </a:xfrm>
            <a:prstGeom prst="rect">
              <a:avLst/>
            </a:prstGeom>
          </p:spPr>
        </p:pic>
        <p:pic>
          <p:nvPicPr>
            <p:cNvPr id="99" name="object 98">
              <a:extLst>
                <a:ext uri="{FF2B5EF4-FFF2-40B4-BE49-F238E27FC236}">
                  <a16:creationId xmlns:a16="http://schemas.microsoft.com/office/drawing/2014/main" id="{8C1C639E-BEE3-F3F9-4FA3-74FC7E2DAB38}"/>
                </a:ext>
              </a:extLst>
            </p:cNvPr>
            <p:cNvPicPr/>
            <p:nvPr/>
          </p:nvPicPr>
          <p:blipFill>
            <a:blip r:embed="rId2" cstate="print"/>
            <a:stretch>
              <a:fillRect/>
            </a:stretch>
          </p:blipFill>
          <p:spPr>
            <a:xfrm>
              <a:off x="5489448" y="4518660"/>
              <a:ext cx="109727" cy="109727"/>
            </a:xfrm>
            <a:prstGeom prst="rect">
              <a:avLst/>
            </a:prstGeom>
          </p:spPr>
        </p:pic>
        <p:pic>
          <p:nvPicPr>
            <p:cNvPr id="100" name="object 99">
              <a:extLst>
                <a:ext uri="{FF2B5EF4-FFF2-40B4-BE49-F238E27FC236}">
                  <a16:creationId xmlns:a16="http://schemas.microsoft.com/office/drawing/2014/main" id="{879BBA06-DDD7-C7C0-8F60-7B80D63FD63C}"/>
                </a:ext>
              </a:extLst>
            </p:cNvPr>
            <p:cNvPicPr/>
            <p:nvPr/>
          </p:nvPicPr>
          <p:blipFill>
            <a:blip r:embed="rId4" cstate="print"/>
            <a:stretch>
              <a:fillRect/>
            </a:stretch>
          </p:blipFill>
          <p:spPr>
            <a:xfrm>
              <a:off x="6272784" y="4488179"/>
              <a:ext cx="109727" cy="109727"/>
            </a:xfrm>
            <a:prstGeom prst="rect">
              <a:avLst/>
            </a:prstGeom>
          </p:spPr>
        </p:pic>
        <p:pic>
          <p:nvPicPr>
            <p:cNvPr id="101" name="object 100">
              <a:extLst>
                <a:ext uri="{FF2B5EF4-FFF2-40B4-BE49-F238E27FC236}">
                  <a16:creationId xmlns:a16="http://schemas.microsoft.com/office/drawing/2014/main" id="{6C0F4FDE-504F-0FDB-E05B-9A3515DA668C}"/>
                </a:ext>
              </a:extLst>
            </p:cNvPr>
            <p:cNvPicPr/>
            <p:nvPr/>
          </p:nvPicPr>
          <p:blipFill>
            <a:blip r:embed="rId5" cstate="print"/>
            <a:stretch>
              <a:fillRect/>
            </a:stretch>
          </p:blipFill>
          <p:spPr>
            <a:xfrm>
              <a:off x="7054595" y="4451604"/>
              <a:ext cx="109727" cy="109727"/>
            </a:xfrm>
            <a:prstGeom prst="rect">
              <a:avLst/>
            </a:prstGeom>
          </p:spPr>
        </p:pic>
        <p:pic>
          <p:nvPicPr>
            <p:cNvPr id="102" name="object 101">
              <a:extLst>
                <a:ext uri="{FF2B5EF4-FFF2-40B4-BE49-F238E27FC236}">
                  <a16:creationId xmlns:a16="http://schemas.microsoft.com/office/drawing/2014/main" id="{FEE20621-99E8-9C2B-E9A0-A93F32D7E944}"/>
                </a:ext>
              </a:extLst>
            </p:cNvPr>
            <p:cNvPicPr/>
            <p:nvPr/>
          </p:nvPicPr>
          <p:blipFill>
            <a:blip r:embed="rId5" cstate="print"/>
            <a:stretch>
              <a:fillRect/>
            </a:stretch>
          </p:blipFill>
          <p:spPr>
            <a:xfrm>
              <a:off x="7836408" y="4451604"/>
              <a:ext cx="109727" cy="109727"/>
            </a:xfrm>
            <a:prstGeom prst="rect">
              <a:avLst/>
            </a:prstGeom>
          </p:spPr>
        </p:pic>
        <p:pic>
          <p:nvPicPr>
            <p:cNvPr id="103" name="object 102">
              <a:extLst>
                <a:ext uri="{FF2B5EF4-FFF2-40B4-BE49-F238E27FC236}">
                  <a16:creationId xmlns:a16="http://schemas.microsoft.com/office/drawing/2014/main" id="{8FE3A027-C9F4-650C-1279-46F1B649E686}"/>
                </a:ext>
              </a:extLst>
            </p:cNvPr>
            <p:cNvPicPr/>
            <p:nvPr/>
          </p:nvPicPr>
          <p:blipFill>
            <a:blip r:embed="rId6" cstate="print"/>
            <a:stretch>
              <a:fillRect/>
            </a:stretch>
          </p:blipFill>
          <p:spPr>
            <a:xfrm>
              <a:off x="8618220" y="4451604"/>
              <a:ext cx="109727" cy="109727"/>
            </a:xfrm>
            <a:prstGeom prst="rect">
              <a:avLst/>
            </a:prstGeom>
          </p:spPr>
        </p:pic>
        <p:pic>
          <p:nvPicPr>
            <p:cNvPr id="104" name="object 103">
              <a:extLst>
                <a:ext uri="{FF2B5EF4-FFF2-40B4-BE49-F238E27FC236}">
                  <a16:creationId xmlns:a16="http://schemas.microsoft.com/office/drawing/2014/main" id="{BEE8DFA5-4253-AB26-0AA0-7C94433E1632}"/>
                </a:ext>
              </a:extLst>
            </p:cNvPr>
            <p:cNvPicPr/>
            <p:nvPr/>
          </p:nvPicPr>
          <p:blipFill>
            <a:blip r:embed="rId6" cstate="print"/>
            <a:stretch>
              <a:fillRect/>
            </a:stretch>
          </p:blipFill>
          <p:spPr>
            <a:xfrm>
              <a:off x="9400032" y="4451604"/>
              <a:ext cx="109727" cy="109727"/>
            </a:xfrm>
            <a:prstGeom prst="rect">
              <a:avLst/>
            </a:prstGeom>
          </p:spPr>
        </p:pic>
        <p:sp>
          <p:nvSpPr>
            <p:cNvPr id="105" name="object 104">
              <a:extLst>
                <a:ext uri="{FF2B5EF4-FFF2-40B4-BE49-F238E27FC236}">
                  <a16:creationId xmlns:a16="http://schemas.microsoft.com/office/drawing/2014/main" id="{74A173A9-4F95-265D-47ED-592633A90CED}"/>
                </a:ext>
              </a:extLst>
            </p:cNvPr>
            <p:cNvSpPr/>
            <p:nvPr/>
          </p:nvSpPr>
          <p:spPr>
            <a:xfrm>
              <a:off x="4226051" y="5775960"/>
              <a:ext cx="5443855" cy="137160"/>
            </a:xfrm>
            <a:custGeom>
              <a:avLst/>
              <a:gdLst/>
              <a:ahLst/>
              <a:cxnLst/>
              <a:rect l="l" t="t" r="r" b="b"/>
              <a:pathLst>
                <a:path w="5443855" h="137160">
                  <a:moveTo>
                    <a:pt x="24384" y="51816"/>
                  </a:moveTo>
                  <a:lnTo>
                    <a:pt x="15240" y="51816"/>
                  </a:lnTo>
                  <a:lnTo>
                    <a:pt x="8786" y="49363"/>
                  </a:lnTo>
                  <a:lnTo>
                    <a:pt x="3619" y="44767"/>
                  </a:lnTo>
                  <a:lnTo>
                    <a:pt x="452" y="38742"/>
                  </a:lnTo>
                  <a:lnTo>
                    <a:pt x="0" y="32004"/>
                  </a:lnTo>
                  <a:lnTo>
                    <a:pt x="1524" y="22860"/>
                  </a:lnTo>
                  <a:lnTo>
                    <a:pt x="9144" y="16764"/>
                  </a:lnTo>
                  <a:lnTo>
                    <a:pt x="18288" y="16764"/>
                  </a:lnTo>
                  <a:lnTo>
                    <a:pt x="25384" y="19216"/>
                  </a:lnTo>
                  <a:lnTo>
                    <a:pt x="30480" y="23812"/>
                  </a:lnTo>
                  <a:lnTo>
                    <a:pt x="33289" y="29837"/>
                  </a:lnTo>
                  <a:lnTo>
                    <a:pt x="33528" y="36576"/>
                  </a:lnTo>
                  <a:lnTo>
                    <a:pt x="33528" y="45720"/>
                  </a:lnTo>
                  <a:lnTo>
                    <a:pt x="24384" y="51816"/>
                  </a:lnTo>
                  <a:close/>
                </a:path>
                <a:path w="5443855" h="137160">
                  <a:moveTo>
                    <a:pt x="92964" y="59436"/>
                  </a:moveTo>
                  <a:lnTo>
                    <a:pt x="83820" y="59436"/>
                  </a:lnTo>
                  <a:lnTo>
                    <a:pt x="76723" y="56983"/>
                  </a:lnTo>
                  <a:lnTo>
                    <a:pt x="71628" y="52387"/>
                  </a:lnTo>
                  <a:lnTo>
                    <a:pt x="68818" y="46362"/>
                  </a:lnTo>
                  <a:lnTo>
                    <a:pt x="68580" y="39624"/>
                  </a:lnTo>
                  <a:lnTo>
                    <a:pt x="68580" y="30480"/>
                  </a:lnTo>
                  <a:lnTo>
                    <a:pt x="77724" y="24384"/>
                  </a:lnTo>
                  <a:lnTo>
                    <a:pt x="86868" y="24384"/>
                  </a:lnTo>
                  <a:lnTo>
                    <a:pt x="93321" y="26836"/>
                  </a:lnTo>
                  <a:lnTo>
                    <a:pt x="98488" y="31432"/>
                  </a:lnTo>
                  <a:lnTo>
                    <a:pt x="101655" y="37457"/>
                  </a:lnTo>
                  <a:lnTo>
                    <a:pt x="102108" y="44196"/>
                  </a:lnTo>
                  <a:lnTo>
                    <a:pt x="100584" y="53340"/>
                  </a:lnTo>
                  <a:lnTo>
                    <a:pt x="92964" y="59436"/>
                  </a:lnTo>
                  <a:close/>
                </a:path>
                <a:path w="5443855" h="137160">
                  <a:moveTo>
                    <a:pt x="161544" y="67056"/>
                  </a:moveTo>
                  <a:lnTo>
                    <a:pt x="150876" y="67056"/>
                  </a:lnTo>
                  <a:lnTo>
                    <a:pt x="141732" y="65532"/>
                  </a:lnTo>
                  <a:lnTo>
                    <a:pt x="135636" y="56388"/>
                  </a:lnTo>
                  <a:lnTo>
                    <a:pt x="135636" y="47244"/>
                  </a:lnTo>
                  <a:lnTo>
                    <a:pt x="137160" y="38100"/>
                  </a:lnTo>
                  <a:lnTo>
                    <a:pt x="146304" y="32004"/>
                  </a:lnTo>
                  <a:lnTo>
                    <a:pt x="155448" y="32004"/>
                  </a:lnTo>
                  <a:lnTo>
                    <a:pt x="164592" y="33528"/>
                  </a:lnTo>
                  <a:lnTo>
                    <a:pt x="170688" y="41148"/>
                  </a:lnTo>
                  <a:lnTo>
                    <a:pt x="170688" y="51816"/>
                  </a:lnTo>
                  <a:lnTo>
                    <a:pt x="169164" y="60960"/>
                  </a:lnTo>
                  <a:lnTo>
                    <a:pt x="161544" y="67056"/>
                  </a:lnTo>
                  <a:close/>
                </a:path>
                <a:path w="5443855" h="137160">
                  <a:moveTo>
                    <a:pt x="228600" y="74676"/>
                  </a:moveTo>
                  <a:lnTo>
                    <a:pt x="219456" y="74676"/>
                  </a:lnTo>
                  <a:lnTo>
                    <a:pt x="213002" y="72223"/>
                  </a:lnTo>
                  <a:lnTo>
                    <a:pt x="207835" y="67627"/>
                  </a:lnTo>
                  <a:lnTo>
                    <a:pt x="204668" y="61602"/>
                  </a:lnTo>
                  <a:lnTo>
                    <a:pt x="204216" y="54864"/>
                  </a:lnTo>
                  <a:lnTo>
                    <a:pt x="205740" y="45720"/>
                  </a:lnTo>
                  <a:lnTo>
                    <a:pt x="213360" y="39624"/>
                  </a:lnTo>
                  <a:lnTo>
                    <a:pt x="224028" y="39624"/>
                  </a:lnTo>
                  <a:lnTo>
                    <a:pt x="233172" y="41148"/>
                  </a:lnTo>
                  <a:lnTo>
                    <a:pt x="239268" y="48768"/>
                  </a:lnTo>
                  <a:lnTo>
                    <a:pt x="239268" y="59436"/>
                  </a:lnTo>
                  <a:lnTo>
                    <a:pt x="237744" y="68580"/>
                  </a:lnTo>
                  <a:lnTo>
                    <a:pt x="228600" y="74676"/>
                  </a:lnTo>
                  <a:close/>
                </a:path>
                <a:path w="5443855" h="137160">
                  <a:moveTo>
                    <a:pt x="297180" y="82296"/>
                  </a:moveTo>
                  <a:lnTo>
                    <a:pt x="288036" y="82296"/>
                  </a:lnTo>
                  <a:lnTo>
                    <a:pt x="281582" y="79843"/>
                  </a:lnTo>
                  <a:lnTo>
                    <a:pt x="276415" y="75247"/>
                  </a:lnTo>
                  <a:lnTo>
                    <a:pt x="273248" y="69222"/>
                  </a:lnTo>
                  <a:lnTo>
                    <a:pt x="272796" y="62484"/>
                  </a:lnTo>
                  <a:lnTo>
                    <a:pt x="275010" y="56030"/>
                  </a:lnTo>
                  <a:lnTo>
                    <a:pt x="279082" y="50863"/>
                  </a:lnTo>
                  <a:lnTo>
                    <a:pt x="284583" y="47696"/>
                  </a:lnTo>
                  <a:lnTo>
                    <a:pt x="291084" y="47244"/>
                  </a:lnTo>
                  <a:lnTo>
                    <a:pt x="298180" y="49696"/>
                  </a:lnTo>
                  <a:lnTo>
                    <a:pt x="303276" y="54292"/>
                  </a:lnTo>
                  <a:lnTo>
                    <a:pt x="306085" y="60317"/>
                  </a:lnTo>
                  <a:lnTo>
                    <a:pt x="306324" y="67056"/>
                  </a:lnTo>
                  <a:lnTo>
                    <a:pt x="304800" y="76200"/>
                  </a:lnTo>
                  <a:lnTo>
                    <a:pt x="297180" y="82296"/>
                  </a:lnTo>
                  <a:close/>
                </a:path>
                <a:path w="5443855" h="137160">
                  <a:moveTo>
                    <a:pt x="365760" y="89916"/>
                  </a:moveTo>
                  <a:lnTo>
                    <a:pt x="355092" y="89916"/>
                  </a:lnTo>
                  <a:lnTo>
                    <a:pt x="348876" y="87463"/>
                  </a:lnTo>
                  <a:lnTo>
                    <a:pt x="344233" y="82867"/>
                  </a:lnTo>
                  <a:lnTo>
                    <a:pt x="341590" y="76842"/>
                  </a:lnTo>
                  <a:lnTo>
                    <a:pt x="341376" y="70104"/>
                  </a:lnTo>
                  <a:lnTo>
                    <a:pt x="341376" y="60960"/>
                  </a:lnTo>
                  <a:lnTo>
                    <a:pt x="350520" y="54864"/>
                  </a:lnTo>
                  <a:lnTo>
                    <a:pt x="359664" y="54864"/>
                  </a:lnTo>
                  <a:lnTo>
                    <a:pt x="366117" y="57316"/>
                  </a:lnTo>
                  <a:lnTo>
                    <a:pt x="371284" y="61912"/>
                  </a:lnTo>
                  <a:lnTo>
                    <a:pt x="374451" y="67937"/>
                  </a:lnTo>
                  <a:lnTo>
                    <a:pt x="374904" y="74676"/>
                  </a:lnTo>
                  <a:lnTo>
                    <a:pt x="373380" y="83820"/>
                  </a:lnTo>
                  <a:lnTo>
                    <a:pt x="365760" y="89916"/>
                  </a:lnTo>
                  <a:close/>
                </a:path>
                <a:path w="5443855" h="137160">
                  <a:moveTo>
                    <a:pt x="423672" y="97536"/>
                  </a:moveTo>
                  <a:lnTo>
                    <a:pt x="414528" y="96012"/>
                  </a:lnTo>
                  <a:lnTo>
                    <a:pt x="408432" y="88392"/>
                  </a:lnTo>
                  <a:lnTo>
                    <a:pt x="408432" y="79248"/>
                  </a:lnTo>
                  <a:lnTo>
                    <a:pt x="410884" y="72151"/>
                  </a:lnTo>
                  <a:lnTo>
                    <a:pt x="415480" y="67056"/>
                  </a:lnTo>
                  <a:lnTo>
                    <a:pt x="421505" y="64246"/>
                  </a:lnTo>
                  <a:lnTo>
                    <a:pt x="428244" y="64008"/>
                  </a:lnTo>
                  <a:lnTo>
                    <a:pt x="437388" y="64008"/>
                  </a:lnTo>
                  <a:lnTo>
                    <a:pt x="443484" y="73152"/>
                  </a:lnTo>
                  <a:lnTo>
                    <a:pt x="443484" y="82296"/>
                  </a:lnTo>
                  <a:lnTo>
                    <a:pt x="441031" y="88749"/>
                  </a:lnTo>
                  <a:lnTo>
                    <a:pt x="436435" y="93916"/>
                  </a:lnTo>
                  <a:lnTo>
                    <a:pt x="430410" y="97083"/>
                  </a:lnTo>
                  <a:lnTo>
                    <a:pt x="423672" y="97536"/>
                  </a:lnTo>
                  <a:close/>
                </a:path>
                <a:path w="5443855" h="137160">
                  <a:moveTo>
                    <a:pt x="492252" y="105156"/>
                  </a:moveTo>
                  <a:lnTo>
                    <a:pt x="485798" y="102941"/>
                  </a:lnTo>
                  <a:lnTo>
                    <a:pt x="480631" y="98869"/>
                  </a:lnTo>
                  <a:lnTo>
                    <a:pt x="477464" y="93368"/>
                  </a:lnTo>
                  <a:lnTo>
                    <a:pt x="477012" y="86868"/>
                  </a:lnTo>
                  <a:lnTo>
                    <a:pt x="479226" y="80414"/>
                  </a:lnTo>
                  <a:lnTo>
                    <a:pt x="483298" y="75247"/>
                  </a:lnTo>
                  <a:lnTo>
                    <a:pt x="488799" y="72080"/>
                  </a:lnTo>
                  <a:lnTo>
                    <a:pt x="495300" y="71628"/>
                  </a:lnTo>
                  <a:lnTo>
                    <a:pt x="502396" y="73842"/>
                  </a:lnTo>
                  <a:lnTo>
                    <a:pt x="507492" y="77914"/>
                  </a:lnTo>
                  <a:lnTo>
                    <a:pt x="510301" y="83415"/>
                  </a:lnTo>
                  <a:lnTo>
                    <a:pt x="510540" y="89916"/>
                  </a:lnTo>
                  <a:lnTo>
                    <a:pt x="508968" y="97012"/>
                  </a:lnTo>
                  <a:lnTo>
                    <a:pt x="504825" y="102108"/>
                  </a:lnTo>
                  <a:lnTo>
                    <a:pt x="498967" y="104917"/>
                  </a:lnTo>
                  <a:lnTo>
                    <a:pt x="492252" y="105156"/>
                  </a:lnTo>
                  <a:close/>
                </a:path>
                <a:path w="5443855" h="137160">
                  <a:moveTo>
                    <a:pt x="560832" y="112776"/>
                  </a:moveTo>
                  <a:lnTo>
                    <a:pt x="553735" y="111204"/>
                  </a:lnTo>
                  <a:lnTo>
                    <a:pt x="548640" y="107061"/>
                  </a:lnTo>
                  <a:lnTo>
                    <a:pt x="545830" y="101203"/>
                  </a:lnTo>
                  <a:lnTo>
                    <a:pt x="545592" y="94488"/>
                  </a:lnTo>
                  <a:lnTo>
                    <a:pt x="547163" y="88034"/>
                  </a:lnTo>
                  <a:lnTo>
                    <a:pt x="551307" y="82867"/>
                  </a:lnTo>
                  <a:lnTo>
                    <a:pt x="557164" y="79700"/>
                  </a:lnTo>
                  <a:lnTo>
                    <a:pt x="563880" y="79248"/>
                  </a:lnTo>
                  <a:lnTo>
                    <a:pt x="570333" y="81462"/>
                  </a:lnTo>
                  <a:lnTo>
                    <a:pt x="575500" y="85534"/>
                  </a:lnTo>
                  <a:lnTo>
                    <a:pt x="578667" y="91035"/>
                  </a:lnTo>
                  <a:lnTo>
                    <a:pt x="579120" y="97536"/>
                  </a:lnTo>
                  <a:lnTo>
                    <a:pt x="576905" y="104632"/>
                  </a:lnTo>
                  <a:lnTo>
                    <a:pt x="572833" y="109728"/>
                  </a:lnTo>
                  <a:lnTo>
                    <a:pt x="567332" y="112537"/>
                  </a:lnTo>
                  <a:lnTo>
                    <a:pt x="560832" y="112776"/>
                  </a:lnTo>
                  <a:close/>
                </a:path>
                <a:path w="5443855" h="137160">
                  <a:moveTo>
                    <a:pt x="627888" y="120396"/>
                  </a:moveTo>
                  <a:lnTo>
                    <a:pt x="618744" y="120396"/>
                  </a:lnTo>
                  <a:lnTo>
                    <a:pt x="612648" y="111252"/>
                  </a:lnTo>
                  <a:lnTo>
                    <a:pt x="612648" y="102108"/>
                  </a:lnTo>
                  <a:lnTo>
                    <a:pt x="615100" y="95654"/>
                  </a:lnTo>
                  <a:lnTo>
                    <a:pt x="619696" y="90487"/>
                  </a:lnTo>
                  <a:lnTo>
                    <a:pt x="625721" y="87320"/>
                  </a:lnTo>
                  <a:lnTo>
                    <a:pt x="632460" y="86868"/>
                  </a:lnTo>
                  <a:lnTo>
                    <a:pt x="641604" y="88392"/>
                  </a:lnTo>
                  <a:lnTo>
                    <a:pt x="647700" y="96012"/>
                  </a:lnTo>
                  <a:lnTo>
                    <a:pt x="647700" y="106680"/>
                  </a:lnTo>
                  <a:lnTo>
                    <a:pt x="645247" y="112895"/>
                  </a:lnTo>
                  <a:lnTo>
                    <a:pt x="640651" y="117538"/>
                  </a:lnTo>
                  <a:lnTo>
                    <a:pt x="634626" y="120181"/>
                  </a:lnTo>
                  <a:lnTo>
                    <a:pt x="627888" y="120396"/>
                  </a:lnTo>
                  <a:close/>
                </a:path>
                <a:path w="5443855" h="137160">
                  <a:moveTo>
                    <a:pt x="705612" y="129540"/>
                  </a:moveTo>
                  <a:lnTo>
                    <a:pt x="681228" y="109728"/>
                  </a:lnTo>
                  <a:lnTo>
                    <a:pt x="683442" y="103274"/>
                  </a:lnTo>
                  <a:lnTo>
                    <a:pt x="687514" y="98107"/>
                  </a:lnTo>
                  <a:lnTo>
                    <a:pt x="693015" y="94940"/>
                  </a:lnTo>
                  <a:lnTo>
                    <a:pt x="699516" y="94488"/>
                  </a:lnTo>
                  <a:lnTo>
                    <a:pt x="706612" y="96726"/>
                  </a:lnTo>
                  <a:lnTo>
                    <a:pt x="711708" y="100965"/>
                  </a:lnTo>
                  <a:lnTo>
                    <a:pt x="714517" y="106918"/>
                  </a:lnTo>
                  <a:lnTo>
                    <a:pt x="714756" y="114300"/>
                  </a:lnTo>
                  <a:lnTo>
                    <a:pt x="714756" y="123444"/>
                  </a:lnTo>
                  <a:lnTo>
                    <a:pt x="705612" y="129540"/>
                  </a:lnTo>
                  <a:close/>
                </a:path>
                <a:path w="5443855" h="137160">
                  <a:moveTo>
                    <a:pt x="774192" y="137160"/>
                  </a:moveTo>
                  <a:lnTo>
                    <a:pt x="749808" y="117348"/>
                  </a:lnTo>
                  <a:lnTo>
                    <a:pt x="751379" y="110894"/>
                  </a:lnTo>
                  <a:lnTo>
                    <a:pt x="755523" y="105727"/>
                  </a:lnTo>
                  <a:lnTo>
                    <a:pt x="761380" y="102560"/>
                  </a:lnTo>
                  <a:lnTo>
                    <a:pt x="768096" y="102108"/>
                  </a:lnTo>
                  <a:lnTo>
                    <a:pt x="774549" y="104346"/>
                  </a:lnTo>
                  <a:lnTo>
                    <a:pt x="779716" y="108585"/>
                  </a:lnTo>
                  <a:lnTo>
                    <a:pt x="782883" y="114538"/>
                  </a:lnTo>
                  <a:lnTo>
                    <a:pt x="783336" y="121920"/>
                  </a:lnTo>
                  <a:lnTo>
                    <a:pt x="781812" y="131064"/>
                  </a:lnTo>
                  <a:lnTo>
                    <a:pt x="774192" y="137160"/>
                  </a:lnTo>
                  <a:close/>
                </a:path>
                <a:path w="5443855" h="137160">
                  <a:moveTo>
                    <a:pt x="845820" y="137160"/>
                  </a:moveTo>
                  <a:lnTo>
                    <a:pt x="836676" y="137160"/>
                  </a:lnTo>
                  <a:lnTo>
                    <a:pt x="829317" y="136707"/>
                  </a:lnTo>
                  <a:lnTo>
                    <a:pt x="823531" y="133540"/>
                  </a:lnTo>
                  <a:lnTo>
                    <a:pt x="819745" y="128373"/>
                  </a:lnTo>
                  <a:lnTo>
                    <a:pt x="818388" y="121920"/>
                  </a:lnTo>
                  <a:lnTo>
                    <a:pt x="818840" y="115204"/>
                  </a:lnTo>
                  <a:lnTo>
                    <a:pt x="822007" y="109347"/>
                  </a:lnTo>
                  <a:lnTo>
                    <a:pt x="827174" y="105203"/>
                  </a:lnTo>
                  <a:lnTo>
                    <a:pt x="833628" y="103632"/>
                  </a:lnTo>
                  <a:lnTo>
                    <a:pt x="840343" y="104084"/>
                  </a:lnTo>
                  <a:lnTo>
                    <a:pt x="846201" y="107251"/>
                  </a:lnTo>
                  <a:lnTo>
                    <a:pt x="850344" y="112418"/>
                  </a:lnTo>
                  <a:lnTo>
                    <a:pt x="851916" y="118872"/>
                  </a:lnTo>
                  <a:lnTo>
                    <a:pt x="851916" y="128016"/>
                  </a:lnTo>
                  <a:lnTo>
                    <a:pt x="845820" y="137160"/>
                  </a:lnTo>
                  <a:close/>
                </a:path>
                <a:path w="5443855" h="137160">
                  <a:moveTo>
                    <a:pt x="914400" y="132588"/>
                  </a:moveTo>
                  <a:lnTo>
                    <a:pt x="903732" y="132588"/>
                  </a:lnTo>
                  <a:lnTo>
                    <a:pt x="897231" y="132135"/>
                  </a:lnTo>
                  <a:lnTo>
                    <a:pt x="891730" y="128968"/>
                  </a:lnTo>
                  <a:lnTo>
                    <a:pt x="887658" y="123801"/>
                  </a:lnTo>
                  <a:lnTo>
                    <a:pt x="885444" y="117348"/>
                  </a:lnTo>
                  <a:lnTo>
                    <a:pt x="885444" y="106680"/>
                  </a:lnTo>
                  <a:lnTo>
                    <a:pt x="893064" y="99060"/>
                  </a:lnTo>
                  <a:lnTo>
                    <a:pt x="902208" y="99060"/>
                  </a:lnTo>
                  <a:lnTo>
                    <a:pt x="908708" y="99512"/>
                  </a:lnTo>
                  <a:lnTo>
                    <a:pt x="914209" y="102679"/>
                  </a:lnTo>
                  <a:lnTo>
                    <a:pt x="918281" y="107846"/>
                  </a:lnTo>
                  <a:lnTo>
                    <a:pt x="920496" y="114300"/>
                  </a:lnTo>
                  <a:lnTo>
                    <a:pt x="920496" y="123444"/>
                  </a:lnTo>
                  <a:lnTo>
                    <a:pt x="914400" y="132588"/>
                  </a:lnTo>
                  <a:close/>
                </a:path>
                <a:path w="5443855" h="137160">
                  <a:moveTo>
                    <a:pt x="972312" y="128016"/>
                  </a:moveTo>
                  <a:lnTo>
                    <a:pt x="963168" y="128016"/>
                  </a:lnTo>
                  <a:lnTo>
                    <a:pt x="955548" y="121920"/>
                  </a:lnTo>
                  <a:lnTo>
                    <a:pt x="954024" y="111252"/>
                  </a:lnTo>
                  <a:lnTo>
                    <a:pt x="954024" y="102108"/>
                  </a:lnTo>
                  <a:lnTo>
                    <a:pt x="960120" y="94488"/>
                  </a:lnTo>
                  <a:lnTo>
                    <a:pt x="970788" y="92964"/>
                  </a:lnTo>
                  <a:lnTo>
                    <a:pt x="979932" y="92964"/>
                  </a:lnTo>
                  <a:lnTo>
                    <a:pt x="987552" y="100584"/>
                  </a:lnTo>
                  <a:lnTo>
                    <a:pt x="989076" y="109728"/>
                  </a:lnTo>
                  <a:lnTo>
                    <a:pt x="989076" y="118872"/>
                  </a:lnTo>
                  <a:lnTo>
                    <a:pt x="982980" y="126492"/>
                  </a:lnTo>
                  <a:lnTo>
                    <a:pt x="972312" y="128016"/>
                  </a:lnTo>
                  <a:close/>
                </a:path>
                <a:path w="5443855" h="137160">
                  <a:moveTo>
                    <a:pt x="1040892" y="123444"/>
                  </a:moveTo>
                  <a:lnTo>
                    <a:pt x="1031748" y="123444"/>
                  </a:lnTo>
                  <a:lnTo>
                    <a:pt x="1024128" y="115824"/>
                  </a:lnTo>
                  <a:lnTo>
                    <a:pt x="1022604" y="106680"/>
                  </a:lnTo>
                  <a:lnTo>
                    <a:pt x="1022604" y="97536"/>
                  </a:lnTo>
                  <a:lnTo>
                    <a:pt x="1028700" y="89916"/>
                  </a:lnTo>
                  <a:lnTo>
                    <a:pt x="1039368" y="88392"/>
                  </a:lnTo>
                  <a:lnTo>
                    <a:pt x="1048512" y="88392"/>
                  </a:lnTo>
                  <a:lnTo>
                    <a:pt x="1056132" y="94488"/>
                  </a:lnTo>
                  <a:lnTo>
                    <a:pt x="1057656" y="105156"/>
                  </a:lnTo>
                  <a:lnTo>
                    <a:pt x="1057656" y="114300"/>
                  </a:lnTo>
                  <a:lnTo>
                    <a:pt x="1050036" y="121920"/>
                  </a:lnTo>
                  <a:lnTo>
                    <a:pt x="1040892" y="123444"/>
                  </a:lnTo>
                  <a:close/>
                </a:path>
                <a:path w="5443855" h="137160">
                  <a:moveTo>
                    <a:pt x="1109472" y="117348"/>
                  </a:moveTo>
                  <a:lnTo>
                    <a:pt x="1102756" y="116895"/>
                  </a:lnTo>
                  <a:lnTo>
                    <a:pt x="1096899" y="113728"/>
                  </a:lnTo>
                  <a:lnTo>
                    <a:pt x="1092755" y="108561"/>
                  </a:lnTo>
                  <a:lnTo>
                    <a:pt x="1091184" y="102108"/>
                  </a:lnTo>
                  <a:lnTo>
                    <a:pt x="1091184" y="92964"/>
                  </a:lnTo>
                  <a:lnTo>
                    <a:pt x="1097280" y="83820"/>
                  </a:lnTo>
                  <a:lnTo>
                    <a:pt x="1106424" y="83820"/>
                  </a:lnTo>
                  <a:lnTo>
                    <a:pt x="1113782" y="84272"/>
                  </a:lnTo>
                  <a:lnTo>
                    <a:pt x="1119568" y="87439"/>
                  </a:lnTo>
                  <a:lnTo>
                    <a:pt x="1123354" y="92606"/>
                  </a:lnTo>
                  <a:lnTo>
                    <a:pt x="1124712" y="99060"/>
                  </a:lnTo>
                  <a:lnTo>
                    <a:pt x="1124259" y="105775"/>
                  </a:lnTo>
                  <a:lnTo>
                    <a:pt x="1121092" y="111633"/>
                  </a:lnTo>
                  <a:lnTo>
                    <a:pt x="1115925" y="115776"/>
                  </a:lnTo>
                  <a:lnTo>
                    <a:pt x="1109472" y="117348"/>
                  </a:lnTo>
                  <a:close/>
                </a:path>
                <a:path w="5443855" h="137160">
                  <a:moveTo>
                    <a:pt x="1178052" y="112776"/>
                  </a:moveTo>
                  <a:lnTo>
                    <a:pt x="1168908" y="112776"/>
                  </a:lnTo>
                  <a:lnTo>
                    <a:pt x="1159764" y="106680"/>
                  </a:lnTo>
                  <a:lnTo>
                    <a:pt x="1159764" y="97536"/>
                  </a:lnTo>
                  <a:lnTo>
                    <a:pt x="1160216" y="90154"/>
                  </a:lnTo>
                  <a:lnTo>
                    <a:pt x="1163383" y="84201"/>
                  </a:lnTo>
                  <a:lnTo>
                    <a:pt x="1168550" y="79962"/>
                  </a:lnTo>
                  <a:lnTo>
                    <a:pt x="1175004" y="77724"/>
                  </a:lnTo>
                  <a:lnTo>
                    <a:pt x="1184148" y="77724"/>
                  </a:lnTo>
                  <a:lnTo>
                    <a:pt x="1193292" y="85344"/>
                  </a:lnTo>
                  <a:lnTo>
                    <a:pt x="1193292" y="94488"/>
                  </a:lnTo>
                  <a:lnTo>
                    <a:pt x="1192839" y="100988"/>
                  </a:lnTo>
                  <a:lnTo>
                    <a:pt x="1189672" y="106489"/>
                  </a:lnTo>
                  <a:lnTo>
                    <a:pt x="1184505" y="110561"/>
                  </a:lnTo>
                  <a:lnTo>
                    <a:pt x="1178052" y="112776"/>
                  </a:lnTo>
                  <a:close/>
                </a:path>
                <a:path w="5443855" h="137160">
                  <a:moveTo>
                    <a:pt x="1246632" y="106680"/>
                  </a:moveTo>
                  <a:lnTo>
                    <a:pt x="1239916" y="106227"/>
                  </a:lnTo>
                  <a:lnTo>
                    <a:pt x="1234059" y="103060"/>
                  </a:lnTo>
                  <a:lnTo>
                    <a:pt x="1229915" y="97893"/>
                  </a:lnTo>
                  <a:lnTo>
                    <a:pt x="1228344" y="91440"/>
                  </a:lnTo>
                  <a:lnTo>
                    <a:pt x="1228796" y="84939"/>
                  </a:lnTo>
                  <a:lnTo>
                    <a:pt x="1231963" y="79438"/>
                  </a:lnTo>
                  <a:lnTo>
                    <a:pt x="1237130" y="75366"/>
                  </a:lnTo>
                  <a:lnTo>
                    <a:pt x="1243584" y="73152"/>
                  </a:lnTo>
                  <a:lnTo>
                    <a:pt x="1252728" y="73152"/>
                  </a:lnTo>
                  <a:lnTo>
                    <a:pt x="1261872" y="79248"/>
                  </a:lnTo>
                  <a:lnTo>
                    <a:pt x="1261872" y="88392"/>
                  </a:lnTo>
                  <a:lnTo>
                    <a:pt x="1261419" y="95750"/>
                  </a:lnTo>
                  <a:lnTo>
                    <a:pt x="1258252" y="101536"/>
                  </a:lnTo>
                  <a:lnTo>
                    <a:pt x="1253085" y="105322"/>
                  </a:lnTo>
                  <a:lnTo>
                    <a:pt x="1246632" y="106680"/>
                  </a:lnTo>
                  <a:close/>
                </a:path>
                <a:path w="5443855" h="137160">
                  <a:moveTo>
                    <a:pt x="1315212" y="102108"/>
                  </a:moveTo>
                  <a:lnTo>
                    <a:pt x="1307853" y="101655"/>
                  </a:lnTo>
                  <a:lnTo>
                    <a:pt x="1302067" y="98488"/>
                  </a:lnTo>
                  <a:lnTo>
                    <a:pt x="1298281" y="93321"/>
                  </a:lnTo>
                  <a:lnTo>
                    <a:pt x="1296924" y="86868"/>
                  </a:lnTo>
                  <a:lnTo>
                    <a:pt x="1297376" y="80152"/>
                  </a:lnTo>
                  <a:lnTo>
                    <a:pt x="1300543" y="74295"/>
                  </a:lnTo>
                  <a:lnTo>
                    <a:pt x="1305710" y="70151"/>
                  </a:lnTo>
                  <a:lnTo>
                    <a:pt x="1312164" y="68580"/>
                  </a:lnTo>
                  <a:lnTo>
                    <a:pt x="1318879" y="69032"/>
                  </a:lnTo>
                  <a:lnTo>
                    <a:pt x="1324737" y="72199"/>
                  </a:lnTo>
                  <a:lnTo>
                    <a:pt x="1328880" y="77366"/>
                  </a:lnTo>
                  <a:lnTo>
                    <a:pt x="1330452" y="83820"/>
                  </a:lnTo>
                  <a:lnTo>
                    <a:pt x="1329999" y="90535"/>
                  </a:lnTo>
                  <a:lnTo>
                    <a:pt x="1326832" y="96393"/>
                  </a:lnTo>
                  <a:lnTo>
                    <a:pt x="1321665" y="100536"/>
                  </a:lnTo>
                  <a:lnTo>
                    <a:pt x="1315212" y="102108"/>
                  </a:lnTo>
                  <a:close/>
                </a:path>
                <a:path w="5443855" h="137160">
                  <a:moveTo>
                    <a:pt x="1383792" y="97536"/>
                  </a:moveTo>
                  <a:lnTo>
                    <a:pt x="1373124" y="97536"/>
                  </a:lnTo>
                  <a:lnTo>
                    <a:pt x="1365504" y="91440"/>
                  </a:lnTo>
                  <a:lnTo>
                    <a:pt x="1363980" y="80772"/>
                  </a:lnTo>
                  <a:lnTo>
                    <a:pt x="1363980" y="71628"/>
                  </a:lnTo>
                  <a:lnTo>
                    <a:pt x="1371600" y="64008"/>
                  </a:lnTo>
                  <a:lnTo>
                    <a:pt x="1380744" y="62484"/>
                  </a:lnTo>
                  <a:lnTo>
                    <a:pt x="1389888" y="62484"/>
                  </a:lnTo>
                  <a:lnTo>
                    <a:pt x="1399032" y="70104"/>
                  </a:lnTo>
                  <a:lnTo>
                    <a:pt x="1399032" y="88392"/>
                  </a:lnTo>
                  <a:lnTo>
                    <a:pt x="1392936" y="96012"/>
                  </a:lnTo>
                  <a:lnTo>
                    <a:pt x="1383792" y="97536"/>
                  </a:lnTo>
                  <a:close/>
                </a:path>
                <a:path w="5443855" h="137160">
                  <a:moveTo>
                    <a:pt x="1450848" y="92964"/>
                  </a:moveTo>
                  <a:lnTo>
                    <a:pt x="1441704" y="92964"/>
                  </a:lnTo>
                  <a:lnTo>
                    <a:pt x="1434084" y="86868"/>
                  </a:lnTo>
                  <a:lnTo>
                    <a:pt x="1432560" y="76200"/>
                  </a:lnTo>
                  <a:lnTo>
                    <a:pt x="1432560" y="67056"/>
                  </a:lnTo>
                  <a:lnTo>
                    <a:pt x="1440180" y="59436"/>
                  </a:lnTo>
                  <a:lnTo>
                    <a:pt x="1449324" y="57912"/>
                  </a:lnTo>
                  <a:lnTo>
                    <a:pt x="1458468" y="57912"/>
                  </a:lnTo>
                  <a:lnTo>
                    <a:pt x="1466088" y="65532"/>
                  </a:lnTo>
                  <a:lnTo>
                    <a:pt x="1467612" y="74676"/>
                  </a:lnTo>
                  <a:lnTo>
                    <a:pt x="1467612" y="83820"/>
                  </a:lnTo>
                  <a:lnTo>
                    <a:pt x="1461516" y="91440"/>
                  </a:lnTo>
                  <a:lnTo>
                    <a:pt x="1450848" y="92964"/>
                  </a:lnTo>
                  <a:close/>
                </a:path>
                <a:path w="5443855" h="137160">
                  <a:moveTo>
                    <a:pt x="1519428" y="88392"/>
                  </a:moveTo>
                  <a:lnTo>
                    <a:pt x="1510284" y="88392"/>
                  </a:lnTo>
                  <a:lnTo>
                    <a:pt x="1502664" y="80772"/>
                  </a:lnTo>
                  <a:lnTo>
                    <a:pt x="1501140" y="71628"/>
                  </a:lnTo>
                  <a:lnTo>
                    <a:pt x="1501140" y="62484"/>
                  </a:lnTo>
                  <a:lnTo>
                    <a:pt x="1507236" y="54864"/>
                  </a:lnTo>
                  <a:lnTo>
                    <a:pt x="1517904" y="53340"/>
                  </a:lnTo>
                  <a:lnTo>
                    <a:pt x="1527048" y="53340"/>
                  </a:lnTo>
                  <a:lnTo>
                    <a:pt x="1534668" y="59436"/>
                  </a:lnTo>
                  <a:lnTo>
                    <a:pt x="1536192" y="70104"/>
                  </a:lnTo>
                  <a:lnTo>
                    <a:pt x="1536192" y="79248"/>
                  </a:lnTo>
                  <a:lnTo>
                    <a:pt x="1528572" y="86868"/>
                  </a:lnTo>
                  <a:lnTo>
                    <a:pt x="1519428" y="88392"/>
                  </a:lnTo>
                  <a:close/>
                </a:path>
                <a:path w="5443855" h="137160">
                  <a:moveTo>
                    <a:pt x="1588008" y="83820"/>
                  </a:moveTo>
                  <a:lnTo>
                    <a:pt x="1578864" y="83820"/>
                  </a:lnTo>
                  <a:lnTo>
                    <a:pt x="1569720" y="76200"/>
                  </a:lnTo>
                  <a:lnTo>
                    <a:pt x="1569720" y="57912"/>
                  </a:lnTo>
                  <a:lnTo>
                    <a:pt x="1577340" y="48768"/>
                  </a:lnTo>
                  <a:lnTo>
                    <a:pt x="1595628" y="48768"/>
                  </a:lnTo>
                  <a:lnTo>
                    <a:pt x="1603248" y="56388"/>
                  </a:lnTo>
                  <a:lnTo>
                    <a:pt x="1604772" y="65532"/>
                  </a:lnTo>
                  <a:lnTo>
                    <a:pt x="1604772" y="74676"/>
                  </a:lnTo>
                  <a:lnTo>
                    <a:pt x="1597152" y="82296"/>
                  </a:lnTo>
                  <a:lnTo>
                    <a:pt x="1588008" y="83820"/>
                  </a:lnTo>
                  <a:close/>
                </a:path>
                <a:path w="5443855" h="137160">
                  <a:moveTo>
                    <a:pt x="1665732" y="80772"/>
                  </a:moveTo>
                  <a:lnTo>
                    <a:pt x="1647444" y="80772"/>
                  </a:lnTo>
                  <a:lnTo>
                    <a:pt x="1638300" y="73152"/>
                  </a:lnTo>
                  <a:lnTo>
                    <a:pt x="1638300" y="54864"/>
                  </a:lnTo>
                  <a:lnTo>
                    <a:pt x="1645920" y="47244"/>
                  </a:lnTo>
                  <a:lnTo>
                    <a:pt x="1655064" y="47244"/>
                  </a:lnTo>
                  <a:lnTo>
                    <a:pt x="1661564" y="47696"/>
                  </a:lnTo>
                  <a:lnTo>
                    <a:pt x="1667065" y="50863"/>
                  </a:lnTo>
                  <a:lnTo>
                    <a:pt x="1671137" y="56030"/>
                  </a:lnTo>
                  <a:lnTo>
                    <a:pt x="1673352" y="62484"/>
                  </a:lnTo>
                  <a:lnTo>
                    <a:pt x="1673352" y="73152"/>
                  </a:lnTo>
                  <a:lnTo>
                    <a:pt x="1665732" y="80772"/>
                  </a:lnTo>
                  <a:close/>
                </a:path>
                <a:path w="5443855" h="137160">
                  <a:moveTo>
                    <a:pt x="1734312" y="77724"/>
                  </a:moveTo>
                  <a:lnTo>
                    <a:pt x="1725168" y="77724"/>
                  </a:lnTo>
                  <a:lnTo>
                    <a:pt x="1717809" y="77271"/>
                  </a:lnTo>
                  <a:lnTo>
                    <a:pt x="1712023" y="74104"/>
                  </a:lnTo>
                  <a:lnTo>
                    <a:pt x="1708237" y="68937"/>
                  </a:lnTo>
                  <a:lnTo>
                    <a:pt x="1706880" y="62484"/>
                  </a:lnTo>
                  <a:lnTo>
                    <a:pt x="1706880" y="51816"/>
                  </a:lnTo>
                  <a:lnTo>
                    <a:pt x="1714500" y="44196"/>
                  </a:lnTo>
                  <a:lnTo>
                    <a:pt x="1732788" y="44196"/>
                  </a:lnTo>
                  <a:lnTo>
                    <a:pt x="1740408" y="51816"/>
                  </a:lnTo>
                  <a:lnTo>
                    <a:pt x="1741932" y="60960"/>
                  </a:lnTo>
                  <a:lnTo>
                    <a:pt x="1741932" y="70104"/>
                  </a:lnTo>
                  <a:lnTo>
                    <a:pt x="1734312" y="77724"/>
                  </a:lnTo>
                  <a:close/>
                </a:path>
                <a:path w="5443855" h="137160">
                  <a:moveTo>
                    <a:pt x="1802892" y="76200"/>
                  </a:moveTo>
                  <a:lnTo>
                    <a:pt x="1783080" y="76200"/>
                  </a:lnTo>
                  <a:lnTo>
                    <a:pt x="1775460" y="68580"/>
                  </a:lnTo>
                  <a:lnTo>
                    <a:pt x="1775460" y="50292"/>
                  </a:lnTo>
                  <a:lnTo>
                    <a:pt x="1783080" y="42672"/>
                  </a:lnTo>
                  <a:lnTo>
                    <a:pt x="1792224" y="41148"/>
                  </a:lnTo>
                  <a:lnTo>
                    <a:pt x="1801368" y="41148"/>
                  </a:lnTo>
                  <a:lnTo>
                    <a:pt x="1808988" y="48768"/>
                  </a:lnTo>
                  <a:lnTo>
                    <a:pt x="1810512" y="57912"/>
                  </a:lnTo>
                  <a:lnTo>
                    <a:pt x="1810512" y="67056"/>
                  </a:lnTo>
                  <a:lnTo>
                    <a:pt x="1802892" y="76200"/>
                  </a:lnTo>
                  <a:close/>
                </a:path>
                <a:path w="5443855" h="137160">
                  <a:moveTo>
                    <a:pt x="1871472" y="73152"/>
                  </a:moveTo>
                  <a:lnTo>
                    <a:pt x="1862328" y="73152"/>
                  </a:lnTo>
                  <a:lnTo>
                    <a:pt x="1854969" y="72675"/>
                  </a:lnTo>
                  <a:lnTo>
                    <a:pt x="1849183" y="69342"/>
                  </a:lnTo>
                  <a:lnTo>
                    <a:pt x="1845397" y="63722"/>
                  </a:lnTo>
                  <a:lnTo>
                    <a:pt x="1844040" y="56388"/>
                  </a:lnTo>
                  <a:lnTo>
                    <a:pt x="1844040" y="47244"/>
                  </a:lnTo>
                  <a:lnTo>
                    <a:pt x="1851660" y="39624"/>
                  </a:lnTo>
                  <a:lnTo>
                    <a:pt x="1869948" y="39624"/>
                  </a:lnTo>
                  <a:lnTo>
                    <a:pt x="1877568" y="47244"/>
                  </a:lnTo>
                  <a:lnTo>
                    <a:pt x="1877568" y="56388"/>
                  </a:lnTo>
                  <a:lnTo>
                    <a:pt x="1879092" y="65532"/>
                  </a:lnTo>
                  <a:lnTo>
                    <a:pt x="1871472" y="73152"/>
                  </a:lnTo>
                  <a:close/>
                </a:path>
                <a:path w="5443855" h="137160">
                  <a:moveTo>
                    <a:pt x="1930908" y="71628"/>
                  </a:moveTo>
                  <a:lnTo>
                    <a:pt x="1920240" y="71628"/>
                  </a:lnTo>
                  <a:lnTo>
                    <a:pt x="1912620" y="64008"/>
                  </a:lnTo>
                  <a:lnTo>
                    <a:pt x="1912620" y="45720"/>
                  </a:lnTo>
                  <a:lnTo>
                    <a:pt x="1920240" y="38100"/>
                  </a:lnTo>
                  <a:lnTo>
                    <a:pt x="1929384" y="38100"/>
                  </a:lnTo>
                  <a:lnTo>
                    <a:pt x="1938528" y="36576"/>
                  </a:lnTo>
                  <a:lnTo>
                    <a:pt x="1946148" y="44196"/>
                  </a:lnTo>
                  <a:lnTo>
                    <a:pt x="1946148" y="53340"/>
                  </a:lnTo>
                  <a:lnTo>
                    <a:pt x="1945695" y="60698"/>
                  </a:lnTo>
                  <a:lnTo>
                    <a:pt x="1942528" y="66484"/>
                  </a:lnTo>
                  <a:lnTo>
                    <a:pt x="1937361" y="70270"/>
                  </a:lnTo>
                  <a:lnTo>
                    <a:pt x="1930908" y="71628"/>
                  </a:lnTo>
                  <a:close/>
                </a:path>
                <a:path w="5443855" h="137160">
                  <a:moveTo>
                    <a:pt x="1999488" y="70104"/>
                  </a:moveTo>
                  <a:lnTo>
                    <a:pt x="1988820" y="70104"/>
                  </a:lnTo>
                  <a:lnTo>
                    <a:pt x="1981200" y="62484"/>
                  </a:lnTo>
                  <a:lnTo>
                    <a:pt x="1981200" y="44196"/>
                  </a:lnTo>
                  <a:lnTo>
                    <a:pt x="1988820" y="35052"/>
                  </a:lnTo>
                  <a:lnTo>
                    <a:pt x="2007108" y="35052"/>
                  </a:lnTo>
                  <a:lnTo>
                    <a:pt x="2014728" y="42672"/>
                  </a:lnTo>
                  <a:lnTo>
                    <a:pt x="2014728" y="51816"/>
                  </a:lnTo>
                  <a:lnTo>
                    <a:pt x="2014275" y="58531"/>
                  </a:lnTo>
                  <a:lnTo>
                    <a:pt x="2011108" y="64389"/>
                  </a:lnTo>
                  <a:lnTo>
                    <a:pt x="2005941" y="68532"/>
                  </a:lnTo>
                  <a:lnTo>
                    <a:pt x="1999488" y="70104"/>
                  </a:lnTo>
                  <a:close/>
                </a:path>
                <a:path w="5443855" h="137160">
                  <a:moveTo>
                    <a:pt x="2057400" y="68580"/>
                  </a:moveTo>
                  <a:lnTo>
                    <a:pt x="2049780" y="60960"/>
                  </a:lnTo>
                  <a:lnTo>
                    <a:pt x="2049780" y="41148"/>
                  </a:lnTo>
                  <a:lnTo>
                    <a:pt x="2057400" y="33528"/>
                  </a:lnTo>
                  <a:lnTo>
                    <a:pt x="2075688" y="33528"/>
                  </a:lnTo>
                  <a:lnTo>
                    <a:pt x="2083308" y="41148"/>
                  </a:lnTo>
                  <a:lnTo>
                    <a:pt x="2083308" y="50292"/>
                  </a:lnTo>
                  <a:lnTo>
                    <a:pt x="2084832" y="59436"/>
                  </a:lnTo>
                  <a:lnTo>
                    <a:pt x="2077212" y="67056"/>
                  </a:lnTo>
                  <a:lnTo>
                    <a:pt x="2066544" y="67056"/>
                  </a:lnTo>
                  <a:lnTo>
                    <a:pt x="2057400" y="68580"/>
                  </a:lnTo>
                  <a:close/>
                </a:path>
                <a:path w="5443855" h="137160">
                  <a:moveTo>
                    <a:pt x="2136648" y="65532"/>
                  </a:moveTo>
                  <a:lnTo>
                    <a:pt x="2125980" y="65532"/>
                  </a:lnTo>
                  <a:lnTo>
                    <a:pt x="2118360" y="57912"/>
                  </a:lnTo>
                  <a:lnTo>
                    <a:pt x="2118360" y="39624"/>
                  </a:lnTo>
                  <a:lnTo>
                    <a:pt x="2125980" y="32004"/>
                  </a:lnTo>
                  <a:lnTo>
                    <a:pt x="2135124" y="30480"/>
                  </a:lnTo>
                  <a:lnTo>
                    <a:pt x="2144268" y="30480"/>
                  </a:lnTo>
                  <a:lnTo>
                    <a:pt x="2151888" y="38100"/>
                  </a:lnTo>
                  <a:lnTo>
                    <a:pt x="2151888" y="47244"/>
                  </a:lnTo>
                  <a:lnTo>
                    <a:pt x="2151435" y="54602"/>
                  </a:lnTo>
                  <a:lnTo>
                    <a:pt x="2148268" y="60388"/>
                  </a:lnTo>
                  <a:lnTo>
                    <a:pt x="2143101" y="64174"/>
                  </a:lnTo>
                  <a:lnTo>
                    <a:pt x="2136648" y="65532"/>
                  </a:lnTo>
                  <a:close/>
                </a:path>
                <a:path w="5443855" h="137160">
                  <a:moveTo>
                    <a:pt x="2194560" y="64008"/>
                  </a:moveTo>
                  <a:lnTo>
                    <a:pt x="2186940" y="56388"/>
                  </a:lnTo>
                  <a:lnTo>
                    <a:pt x="2186940" y="36576"/>
                  </a:lnTo>
                  <a:lnTo>
                    <a:pt x="2193036" y="28956"/>
                  </a:lnTo>
                  <a:lnTo>
                    <a:pt x="2212848" y="28956"/>
                  </a:lnTo>
                  <a:lnTo>
                    <a:pt x="2220468" y="36576"/>
                  </a:lnTo>
                  <a:lnTo>
                    <a:pt x="2220468" y="45720"/>
                  </a:lnTo>
                  <a:lnTo>
                    <a:pt x="2221992" y="54864"/>
                  </a:lnTo>
                  <a:lnTo>
                    <a:pt x="2214372" y="62484"/>
                  </a:lnTo>
                  <a:lnTo>
                    <a:pt x="2203704" y="62484"/>
                  </a:lnTo>
                  <a:lnTo>
                    <a:pt x="2194560" y="64008"/>
                  </a:lnTo>
                  <a:close/>
                </a:path>
                <a:path w="5443855" h="137160">
                  <a:moveTo>
                    <a:pt x="2272284" y="60960"/>
                  </a:moveTo>
                  <a:lnTo>
                    <a:pt x="2263140" y="60960"/>
                  </a:lnTo>
                  <a:lnTo>
                    <a:pt x="2255520" y="53340"/>
                  </a:lnTo>
                  <a:lnTo>
                    <a:pt x="2255520" y="35052"/>
                  </a:lnTo>
                  <a:lnTo>
                    <a:pt x="2261616" y="27432"/>
                  </a:lnTo>
                  <a:lnTo>
                    <a:pt x="2272284" y="25908"/>
                  </a:lnTo>
                  <a:lnTo>
                    <a:pt x="2281428" y="25908"/>
                  </a:lnTo>
                  <a:lnTo>
                    <a:pt x="2289048" y="33528"/>
                  </a:lnTo>
                  <a:lnTo>
                    <a:pt x="2289048" y="42672"/>
                  </a:lnTo>
                  <a:lnTo>
                    <a:pt x="2288571" y="49387"/>
                  </a:lnTo>
                  <a:lnTo>
                    <a:pt x="2285238" y="55245"/>
                  </a:lnTo>
                  <a:lnTo>
                    <a:pt x="2279618" y="59388"/>
                  </a:lnTo>
                  <a:lnTo>
                    <a:pt x="2272284" y="60960"/>
                  </a:lnTo>
                  <a:close/>
                </a:path>
                <a:path w="5443855" h="137160">
                  <a:moveTo>
                    <a:pt x="2340864" y="57912"/>
                  </a:moveTo>
                  <a:lnTo>
                    <a:pt x="2331720" y="57912"/>
                  </a:lnTo>
                  <a:lnTo>
                    <a:pt x="2324100" y="51816"/>
                  </a:lnTo>
                  <a:lnTo>
                    <a:pt x="2324100" y="32004"/>
                  </a:lnTo>
                  <a:lnTo>
                    <a:pt x="2330196" y="24384"/>
                  </a:lnTo>
                  <a:lnTo>
                    <a:pt x="2350008" y="24384"/>
                  </a:lnTo>
                  <a:lnTo>
                    <a:pt x="2357628" y="30480"/>
                  </a:lnTo>
                  <a:lnTo>
                    <a:pt x="2357628" y="41148"/>
                  </a:lnTo>
                  <a:lnTo>
                    <a:pt x="2357151" y="47625"/>
                  </a:lnTo>
                  <a:lnTo>
                    <a:pt x="2353818" y="52959"/>
                  </a:lnTo>
                  <a:lnTo>
                    <a:pt x="2348198" y="56578"/>
                  </a:lnTo>
                  <a:lnTo>
                    <a:pt x="2340864" y="57912"/>
                  </a:lnTo>
                  <a:close/>
                </a:path>
                <a:path w="5443855" h="137160">
                  <a:moveTo>
                    <a:pt x="2420112" y="56388"/>
                  </a:moveTo>
                  <a:lnTo>
                    <a:pt x="2400300" y="56388"/>
                  </a:lnTo>
                  <a:lnTo>
                    <a:pt x="2392680" y="48768"/>
                  </a:lnTo>
                  <a:lnTo>
                    <a:pt x="2392680" y="30480"/>
                  </a:lnTo>
                  <a:lnTo>
                    <a:pt x="2398776" y="22860"/>
                  </a:lnTo>
                  <a:lnTo>
                    <a:pt x="2409444" y="21336"/>
                  </a:lnTo>
                  <a:lnTo>
                    <a:pt x="2418588" y="21336"/>
                  </a:lnTo>
                  <a:lnTo>
                    <a:pt x="2426208" y="28956"/>
                  </a:lnTo>
                  <a:lnTo>
                    <a:pt x="2426208" y="47244"/>
                  </a:lnTo>
                  <a:lnTo>
                    <a:pt x="2420112" y="56388"/>
                  </a:lnTo>
                  <a:close/>
                </a:path>
                <a:path w="5443855" h="137160">
                  <a:moveTo>
                    <a:pt x="2478024" y="54864"/>
                  </a:moveTo>
                  <a:lnTo>
                    <a:pt x="2468880" y="54864"/>
                  </a:lnTo>
                  <a:lnTo>
                    <a:pt x="2461260" y="47244"/>
                  </a:lnTo>
                  <a:lnTo>
                    <a:pt x="2461260" y="27432"/>
                  </a:lnTo>
                  <a:lnTo>
                    <a:pt x="2467356" y="19812"/>
                  </a:lnTo>
                  <a:lnTo>
                    <a:pt x="2487168" y="19812"/>
                  </a:lnTo>
                  <a:lnTo>
                    <a:pt x="2494788" y="27432"/>
                  </a:lnTo>
                  <a:lnTo>
                    <a:pt x="2494788" y="45720"/>
                  </a:lnTo>
                  <a:lnTo>
                    <a:pt x="2488692" y="53340"/>
                  </a:lnTo>
                  <a:lnTo>
                    <a:pt x="2478024" y="54864"/>
                  </a:lnTo>
                  <a:close/>
                </a:path>
                <a:path w="5443855" h="137160">
                  <a:moveTo>
                    <a:pt x="2557272" y="51816"/>
                  </a:moveTo>
                  <a:lnTo>
                    <a:pt x="2537460" y="51816"/>
                  </a:lnTo>
                  <a:lnTo>
                    <a:pt x="2529840" y="45720"/>
                  </a:lnTo>
                  <a:lnTo>
                    <a:pt x="2529840" y="25908"/>
                  </a:lnTo>
                  <a:lnTo>
                    <a:pt x="2535936" y="18288"/>
                  </a:lnTo>
                  <a:lnTo>
                    <a:pt x="2555748" y="18288"/>
                  </a:lnTo>
                  <a:lnTo>
                    <a:pt x="2563368" y="24384"/>
                  </a:lnTo>
                  <a:lnTo>
                    <a:pt x="2563368" y="44196"/>
                  </a:lnTo>
                  <a:lnTo>
                    <a:pt x="2557272" y="51816"/>
                  </a:lnTo>
                  <a:close/>
                </a:path>
                <a:path w="5443855" h="137160">
                  <a:moveTo>
                    <a:pt x="2624328" y="50292"/>
                  </a:moveTo>
                  <a:lnTo>
                    <a:pt x="2606040" y="50292"/>
                  </a:lnTo>
                  <a:lnTo>
                    <a:pt x="2598420" y="42672"/>
                  </a:lnTo>
                  <a:lnTo>
                    <a:pt x="2598420" y="24384"/>
                  </a:lnTo>
                  <a:lnTo>
                    <a:pt x="2604516" y="16764"/>
                  </a:lnTo>
                  <a:lnTo>
                    <a:pt x="2615184" y="15240"/>
                  </a:lnTo>
                  <a:lnTo>
                    <a:pt x="2624328" y="15240"/>
                  </a:lnTo>
                  <a:lnTo>
                    <a:pt x="2631948" y="22860"/>
                  </a:lnTo>
                  <a:lnTo>
                    <a:pt x="2631948" y="42672"/>
                  </a:lnTo>
                  <a:lnTo>
                    <a:pt x="2624328" y="50292"/>
                  </a:lnTo>
                  <a:close/>
                </a:path>
                <a:path w="5443855" h="137160">
                  <a:moveTo>
                    <a:pt x="2683764" y="48768"/>
                  </a:moveTo>
                  <a:lnTo>
                    <a:pt x="2674620" y="48768"/>
                  </a:lnTo>
                  <a:lnTo>
                    <a:pt x="2667000" y="41148"/>
                  </a:lnTo>
                  <a:lnTo>
                    <a:pt x="2667000" y="32004"/>
                  </a:lnTo>
                  <a:lnTo>
                    <a:pt x="2667476" y="24645"/>
                  </a:lnTo>
                  <a:lnTo>
                    <a:pt x="2670810" y="18859"/>
                  </a:lnTo>
                  <a:lnTo>
                    <a:pt x="2676429" y="15073"/>
                  </a:lnTo>
                  <a:lnTo>
                    <a:pt x="2683764" y="13716"/>
                  </a:lnTo>
                  <a:lnTo>
                    <a:pt x="2692908" y="13716"/>
                  </a:lnTo>
                  <a:lnTo>
                    <a:pt x="2700528" y="21336"/>
                  </a:lnTo>
                  <a:lnTo>
                    <a:pt x="2700528" y="39624"/>
                  </a:lnTo>
                  <a:lnTo>
                    <a:pt x="2692908" y="47244"/>
                  </a:lnTo>
                  <a:lnTo>
                    <a:pt x="2683764" y="48768"/>
                  </a:lnTo>
                  <a:close/>
                </a:path>
                <a:path w="5443855" h="137160">
                  <a:moveTo>
                    <a:pt x="2761488" y="45720"/>
                  </a:moveTo>
                  <a:lnTo>
                    <a:pt x="2743200" y="45720"/>
                  </a:lnTo>
                  <a:lnTo>
                    <a:pt x="2735580" y="39624"/>
                  </a:lnTo>
                  <a:lnTo>
                    <a:pt x="2735580" y="28956"/>
                  </a:lnTo>
                  <a:lnTo>
                    <a:pt x="2736056" y="22479"/>
                  </a:lnTo>
                  <a:lnTo>
                    <a:pt x="2739390" y="17145"/>
                  </a:lnTo>
                  <a:lnTo>
                    <a:pt x="2745009" y="13525"/>
                  </a:lnTo>
                  <a:lnTo>
                    <a:pt x="2752344" y="12192"/>
                  </a:lnTo>
                  <a:lnTo>
                    <a:pt x="2761488" y="12192"/>
                  </a:lnTo>
                  <a:lnTo>
                    <a:pt x="2769108" y="18288"/>
                  </a:lnTo>
                  <a:lnTo>
                    <a:pt x="2769108" y="38100"/>
                  </a:lnTo>
                  <a:lnTo>
                    <a:pt x="2761488" y="45720"/>
                  </a:lnTo>
                  <a:close/>
                </a:path>
                <a:path w="5443855" h="137160">
                  <a:moveTo>
                    <a:pt x="2830068" y="44196"/>
                  </a:moveTo>
                  <a:lnTo>
                    <a:pt x="2811780" y="44196"/>
                  </a:lnTo>
                  <a:lnTo>
                    <a:pt x="2804160" y="36576"/>
                  </a:lnTo>
                  <a:lnTo>
                    <a:pt x="2804160" y="27432"/>
                  </a:lnTo>
                  <a:lnTo>
                    <a:pt x="2804636" y="20931"/>
                  </a:lnTo>
                  <a:lnTo>
                    <a:pt x="2807970" y="15430"/>
                  </a:lnTo>
                  <a:lnTo>
                    <a:pt x="2813589" y="11358"/>
                  </a:lnTo>
                  <a:lnTo>
                    <a:pt x="2820924" y="9144"/>
                  </a:lnTo>
                  <a:lnTo>
                    <a:pt x="2830068" y="9144"/>
                  </a:lnTo>
                  <a:lnTo>
                    <a:pt x="2837688" y="16764"/>
                  </a:lnTo>
                  <a:lnTo>
                    <a:pt x="2837688" y="36576"/>
                  </a:lnTo>
                  <a:lnTo>
                    <a:pt x="2830068" y="44196"/>
                  </a:lnTo>
                  <a:close/>
                </a:path>
                <a:path w="5443855" h="137160">
                  <a:moveTo>
                    <a:pt x="2889504" y="42672"/>
                  </a:moveTo>
                  <a:lnTo>
                    <a:pt x="2880360" y="42672"/>
                  </a:lnTo>
                  <a:lnTo>
                    <a:pt x="2872740" y="35052"/>
                  </a:lnTo>
                  <a:lnTo>
                    <a:pt x="2872740" y="25908"/>
                  </a:lnTo>
                  <a:lnTo>
                    <a:pt x="2873192" y="19192"/>
                  </a:lnTo>
                  <a:lnTo>
                    <a:pt x="2876359" y="13335"/>
                  </a:lnTo>
                  <a:lnTo>
                    <a:pt x="2881526" y="9191"/>
                  </a:lnTo>
                  <a:lnTo>
                    <a:pt x="2887980" y="7620"/>
                  </a:lnTo>
                  <a:lnTo>
                    <a:pt x="2898648" y="7620"/>
                  </a:lnTo>
                  <a:lnTo>
                    <a:pt x="2906268" y="15240"/>
                  </a:lnTo>
                  <a:lnTo>
                    <a:pt x="2906268" y="33528"/>
                  </a:lnTo>
                  <a:lnTo>
                    <a:pt x="2898648" y="41148"/>
                  </a:lnTo>
                  <a:lnTo>
                    <a:pt x="2889504" y="42672"/>
                  </a:lnTo>
                  <a:close/>
                </a:path>
                <a:path w="5443855" h="137160">
                  <a:moveTo>
                    <a:pt x="2967228" y="39624"/>
                  </a:moveTo>
                  <a:lnTo>
                    <a:pt x="2948940" y="39624"/>
                  </a:lnTo>
                  <a:lnTo>
                    <a:pt x="2941320" y="32004"/>
                  </a:lnTo>
                  <a:lnTo>
                    <a:pt x="2941320" y="22860"/>
                  </a:lnTo>
                  <a:lnTo>
                    <a:pt x="2939796" y="13716"/>
                  </a:lnTo>
                  <a:lnTo>
                    <a:pt x="2947416" y="6096"/>
                  </a:lnTo>
                  <a:lnTo>
                    <a:pt x="2956560" y="6096"/>
                  </a:lnTo>
                  <a:lnTo>
                    <a:pt x="2963918" y="6572"/>
                  </a:lnTo>
                  <a:lnTo>
                    <a:pt x="2969704" y="9906"/>
                  </a:lnTo>
                  <a:lnTo>
                    <a:pt x="2973490" y="15525"/>
                  </a:lnTo>
                  <a:lnTo>
                    <a:pt x="2974848" y="22860"/>
                  </a:lnTo>
                  <a:lnTo>
                    <a:pt x="2974848" y="32004"/>
                  </a:lnTo>
                  <a:lnTo>
                    <a:pt x="2967228" y="39624"/>
                  </a:lnTo>
                  <a:close/>
                </a:path>
                <a:path w="5443855" h="137160">
                  <a:moveTo>
                    <a:pt x="3026664" y="38100"/>
                  </a:moveTo>
                  <a:lnTo>
                    <a:pt x="3017520" y="38100"/>
                  </a:lnTo>
                  <a:lnTo>
                    <a:pt x="3009900" y="30480"/>
                  </a:lnTo>
                  <a:lnTo>
                    <a:pt x="3009900" y="21336"/>
                  </a:lnTo>
                  <a:lnTo>
                    <a:pt x="3010352" y="14620"/>
                  </a:lnTo>
                  <a:lnTo>
                    <a:pt x="3013519" y="8763"/>
                  </a:lnTo>
                  <a:lnTo>
                    <a:pt x="3018686" y="4619"/>
                  </a:lnTo>
                  <a:lnTo>
                    <a:pt x="3025140" y="3048"/>
                  </a:lnTo>
                  <a:lnTo>
                    <a:pt x="3035808" y="3048"/>
                  </a:lnTo>
                  <a:lnTo>
                    <a:pt x="3043428" y="10668"/>
                  </a:lnTo>
                  <a:lnTo>
                    <a:pt x="3043428" y="28956"/>
                  </a:lnTo>
                  <a:lnTo>
                    <a:pt x="3035808" y="36576"/>
                  </a:lnTo>
                  <a:lnTo>
                    <a:pt x="3026664" y="38100"/>
                  </a:lnTo>
                  <a:close/>
                </a:path>
                <a:path w="5443855" h="137160">
                  <a:moveTo>
                    <a:pt x="3104388" y="35052"/>
                  </a:moveTo>
                  <a:lnTo>
                    <a:pt x="3086100" y="35052"/>
                  </a:lnTo>
                  <a:lnTo>
                    <a:pt x="3078480" y="27432"/>
                  </a:lnTo>
                  <a:lnTo>
                    <a:pt x="3078480" y="18288"/>
                  </a:lnTo>
                  <a:lnTo>
                    <a:pt x="3076956" y="9144"/>
                  </a:lnTo>
                  <a:lnTo>
                    <a:pt x="3084576" y="1524"/>
                  </a:lnTo>
                  <a:lnTo>
                    <a:pt x="3093720" y="1524"/>
                  </a:lnTo>
                  <a:lnTo>
                    <a:pt x="3101078" y="2000"/>
                  </a:lnTo>
                  <a:lnTo>
                    <a:pt x="3106864" y="5334"/>
                  </a:lnTo>
                  <a:lnTo>
                    <a:pt x="3110650" y="10953"/>
                  </a:lnTo>
                  <a:lnTo>
                    <a:pt x="3112008" y="18288"/>
                  </a:lnTo>
                  <a:lnTo>
                    <a:pt x="3112008" y="27432"/>
                  </a:lnTo>
                  <a:lnTo>
                    <a:pt x="3104388" y="35052"/>
                  </a:lnTo>
                  <a:close/>
                </a:path>
                <a:path w="5443855" h="137160">
                  <a:moveTo>
                    <a:pt x="3172968" y="33528"/>
                  </a:moveTo>
                  <a:lnTo>
                    <a:pt x="3154680" y="33528"/>
                  </a:lnTo>
                  <a:lnTo>
                    <a:pt x="3145536" y="25908"/>
                  </a:lnTo>
                  <a:lnTo>
                    <a:pt x="3145536" y="7620"/>
                  </a:lnTo>
                  <a:lnTo>
                    <a:pt x="3154680" y="0"/>
                  </a:lnTo>
                  <a:lnTo>
                    <a:pt x="3172968" y="0"/>
                  </a:lnTo>
                  <a:lnTo>
                    <a:pt x="3180588" y="7620"/>
                  </a:lnTo>
                  <a:lnTo>
                    <a:pt x="3180588" y="25908"/>
                  </a:lnTo>
                  <a:lnTo>
                    <a:pt x="3172968" y="33528"/>
                  </a:lnTo>
                  <a:close/>
                </a:path>
                <a:path w="5443855" h="137160">
                  <a:moveTo>
                    <a:pt x="3241548" y="33528"/>
                  </a:moveTo>
                  <a:lnTo>
                    <a:pt x="3221736" y="33528"/>
                  </a:lnTo>
                  <a:lnTo>
                    <a:pt x="3214116" y="25908"/>
                  </a:lnTo>
                  <a:lnTo>
                    <a:pt x="3214116" y="7620"/>
                  </a:lnTo>
                  <a:lnTo>
                    <a:pt x="3221736" y="0"/>
                  </a:lnTo>
                  <a:lnTo>
                    <a:pt x="3241548" y="0"/>
                  </a:lnTo>
                  <a:lnTo>
                    <a:pt x="3249168" y="7620"/>
                  </a:lnTo>
                  <a:lnTo>
                    <a:pt x="3249168" y="25908"/>
                  </a:lnTo>
                  <a:lnTo>
                    <a:pt x="3241548" y="33528"/>
                  </a:lnTo>
                  <a:close/>
                </a:path>
                <a:path w="5443855" h="137160">
                  <a:moveTo>
                    <a:pt x="3310128" y="33528"/>
                  </a:moveTo>
                  <a:lnTo>
                    <a:pt x="3290316" y="33528"/>
                  </a:lnTo>
                  <a:lnTo>
                    <a:pt x="3282696" y="25908"/>
                  </a:lnTo>
                  <a:lnTo>
                    <a:pt x="3282696" y="7620"/>
                  </a:lnTo>
                  <a:lnTo>
                    <a:pt x="3290316" y="0"/>
                  </a:lnTo>
                  <a:lnTo>
                    <a:pt x="3310128" y="0"/>
                  </a:lnTo>
                  <a:lnTo>
                    <a:pt x="3317748" y="7620"/>
                  </a:lnTo>
                  <a:lnTo>
                    <a:pt x="3317748" y="25908"/>
                  </a:lnTo>
                  <a:lnTo>
                    <a:pt x="3310128" y="33528"/>
                  </a:lnTo>
                  <a:close/>
                </a:path>
                <a:path w="5443855" h="137160">
                  <a:moveTo>
                    <a:pt x="3378708" y="33528"/>
                  </a:moveTo>
                  <a:lnTo>
                    <a:pt x="3358896" y="33528"/>
                  </a:lnTo>
                  <a:lnTo>
                    <a:pt x="3351276" y="25908"/>
                  </a:lnTo>
                  <a:lnTo>
                    <a:pt x="3351276" y="7620"/>
                  </a:lnTo>
                  <a:lnTo>
                    <a:pt x="3358896" y="0"/>
                  </a:lnTo>
                  <a:lnTo>
                    <a:pt x="3378708" y="0"/>
                  </a:lnTo>
                  <a:lnTo>
                    <a:pt x="3386328" y="7620"/>
                  </a:lnTo>
                  <a:lnTo>
                    <a:pt x="3386328" y="25908"/>
                  </a:lnTo>
                  <a:lnTo>
                    <a:pt x="3378708" y="33528"/>
                  </a:lnTo>
                  <a:close/>
                </a:path>
                <a:path w="5443855" h="137160">
                  <a:moveTo>
                    <a:pt x="3447288" y="33528"/>
                  </a:moveTo>
                  <a:lnTo>
                    <a:pt x="3427476" y="33528"/>
                  </a:lnTo>
                  <a:lnTo>
                    <a:pt x="3419856" y="25908"/>
                  </a:lnTo>
                  <a:lnTo>
                    <a:pt x="3419856" y="7620"/>
                  </a:lnTo>
                  <a:lnTo>
                    <a:pt x="3427476" y="0"/>
                  </a:lnTo>
                  <a:lnTo>
                    <a:pt x="3447288" y="0"/>
                  </a:lnTo>
                  <a:lnTo>
                    <a:pt x="3454908" y="7620"/>
                  </a:lnTo>
                  <a:lnTo>
                    <a:pt x="3454908" y="25908"/>
                  </a:lnTo>
                  <a:lnTo>
                    <a:pt x="3447288" y="33528"/>
                  </a:lnTo>
                  <a:close/>
                </a:path>
                <a:path w="5443855" h="137160">
                  <a:moveTo>
                    <a:pt x="3515868" y="33528"/>
                  </a:moveTo>
                  <a:lnTo>
                    <a:pt x="3496056" y="33528"/>
                  </a:lnTo>
                  <a:lnTo>
                    <a:pt x="3488436" y="25908"/>
                  </a:lnTo>
                  <a:lnTo>
                    <a:pt x="3488436" y="7620"/>
                  </a:lnTo>
                  <a:lnTo>
                    <a:pt x="3496056" y="0"/>
                  </a:lnTo>
                  <a:lnTo>
                    <a:pt x="3515868" y="0"/>
                  </a:lnTo>
                  <a:lnTo>
                    <a:pt x="3523488" y="7620"/>
                  </a:lnTo>
                  <a:lnTo>
                    <a:pt x="3523488" y="25908"/>
                  </a:lnTo>
                  <a:lnTo>
                    <a:pt x="3515868" y="33528"/>
                  </a:lnTo>
                  <a:close/>
                </a:path>
                <a:path w="5443855" h="137160">
                  <a:moveTo>
                    <a:pt x="3584448" y="33528"/>
                  </a:moveTo>
                  <a:lnTo>
                    <a:pt x="3564636" y="33528"/>
                  </a:lnTo>
                  <a:lnTo>
                    <a:pt x="3557016" y="25908"/>
                  </a:lnTo>
                  <a:lnTo>
                    <a:pt x="3557016" y="7620"/>
                  </a:lnTo>
                  <a:lnTo>
                    <a:pt x="3564636" y="0"/>
                  </a:lnTo>
                  <a:lnTo>
                    <a:pt x="3584448" y="0"/>
                  </a:lnTo>
                  <a:lnTo>
                    <a:pt x="3592068" y="7620"/>
                  </a:lnTo>
                  <a:lnTo>
                    <a:pt x="3592068" y="25908"/>
                  </a:lnTo>
                  <a:lnTo>
                    <a:pt x="3584448" y="33528"/>
                  </a:lnTo>
                  <a:close/>
                </a:path>
                <a:path w="5443855" h="137160">
                  <a:moveTo>
                    <a:pt x="3653028" y="33528"/>
                  </a:moveTo>
                  <a:lnTo>
                    <a:pt x="3633216" y="33528"/>
                  </a:lnTo>
                  <a:lnTo>
                    <a:pt x="3625596" y="25908"/>
                  </a:lnTo>
                  <a:lnTo>
                    <a:pt x="3625596" y="7620"/>
                  </a:lnTo>
                  <a:lnTo>
                    <a:pt x="3633216" y="0"/>
                  </a:lnTo>
                  <a:lnTo>
                    <a:pt x="3653028" y="0"/>
                  </a:lnTo>
                  <a:lnTo>
                    <a:pt x="3660648" y="7620"/>
                  </a:lnTo>
                  <a:lnTo>
                    <a:pt x="3660648" y="25908"/>
                  </a:lnTo>
                  <a:lnTo>
                    <a:pt x="3653028" y="33528"/>
                  </a:lnTo>
                  <a:close/>
                </a:path>
                <a:path w="5443855" h="137160">
                  <a:moveTo>
                    <a:pt x="3721608" y="33528"/>
                  </a:moveTo>
                  <a:lnTo>
                    <a:pt x="3701796" y="33528"/>
                  </a:lnTo>
                  <a:lnTo>
                    <a:pt x="3694176" y="25908"/>
                  </a:lnTo>
                  <a:lnTo>
                    <a:pt x="3694176" y="7620"/>
                  </a:lnTo>
                  <a:lnTo>
                    <a:pt x="3701796" y="0"/>
                  </a:lnTo>
                  <a:lnTo>
                    <a:pt x="3721608" y="0"/>
                  </a:lnTo>
                  <a:lnTo>
                    <a:pt x="3729228" y="7620"/>
                  </a:lnTo>
                  <a:lnTo>
                    <a:pt x="3729228" y="25908"/>
                  </a:lnTo>
                  <a:lnTo>
                    <a:pt x="3721608" y="33528"/>
                  </a:lnTo>
                  <a:close/>
                </a:path>
                <a:path w="5443855" h="137160">
                  <a:moveTo>
                    <a:pt x="3790188" y="33528"/>
                  </a:moveTo>
                  <a:lnTo>
                    <a:pt x="3770376" y="33528"/>
                  </a:lnTo>
                  <a:lnTo>
                    <a:pt x="3762756" y="25908"/>
                  </a:lnTo>
                  <a:lnTo>
                    <a:pt x="3762756" y="7620"/>
                  </a:lnTo>
                  <a:lnTo>
                    <a:pt x="3770376" y="0"/>
                  </a:lnTo>
                  <a:lnTo>
                    <a:pt x="3790188" y="0"/>
                  </a:lnTo>
                  <a:lnTo>
                    <a:pt x="3797808" y="7620"/>
                  </a:lnTo>
                  <a:lnTo>
                    <a:pt x="3797808" y="25908"/>
                  </a:lnTo>
                  <a:lnTo>
                    <a:pt x="3790188" y="33528"/>
                  </a:lnTo>
                  <a:close/>
                </a:path>
                <a:path w="5443855" h="137160">
                  <a:moveTo>
                    <a:pt x="3858768" y="33528"/>
                  </a:moveTo>
                  <a:lnTo>
                    <a:pt x="3838956" y="33528"/>
                  </a:lnTo>
                  <a:lnTo>
                    <a:pt x="3831336" y="25908"/>
                  </a:lnTo>
                  <a:lnTo>
                    <a:pt x="3831336" y="7620"/>
                  </a:lnTo>
                  <a:lnTo>
                    <a:pt x="3838956" y="0"/>
                  </a:lnTo>
                  <a:lnTo>
                    <a:pt x="3858768" y="0"/>
                  </a:lnTo>
                  <a:lnTo>
                    <a:pt x="3866388" y="7620"/>
                  </a:lnTo>
                  <a:lnTo>
                    <a:pt x="3866388" y="25908"/>
                  </a:lnTo>
                  <a:lnTo>
                    <a:pt x="3858768" y="33528"/>
                  </a:lnTo>
                  <a:close/>
                </a:path>
                <a:path w="5443855" h="137160">
                  <a:moveTo>
                    <a:pt x="3927348" y="33528"/>
                  </a:moveTo>
                  <a:lnTo>
                    <a:pt x="3907536" y="33528"/>
                  </a:lnTo>
                  <a:lnTo>
                    <a:pt x="3899916" y="25908"/>
                  </a:lnTo>
                  <a:lnTo>
                    <a:pt x="3899916" y="7620"/>
                  </a:lnTo>
                  <a:lnTo>
                    <a:pt x="3907536" y="0"/>
                  </a:lnTo>
                  <a:lnTo>
                    <a:pt x="3927348" y="0"/>
                  </a:lnTo>
                  <a:lnTo>
                    <a:pt x="3934968" y="7620"/>
                  </a:lnTo>
                  <a:lnTo>
                    <a:pt x="3934968" y="25908"/>
                  </a:lnTo>
                  <a:lnTo>
                    <a:pt x="3927348" y="33528"/>
                  </a:lnTo>
                  <a:close/>
                </a:path>
                <a:path w="5443855" h="137160">
                  <a:moveTo>
                    <a:pt x="3995928" y="33528"/>
                  </a:moveTo>
                  <a:lnTo>
                    <a:pt x="3976116" y="33528"/>
                  </a:lnTo>
                  <a:lnTo>
                    <a:pt x="3968496" y="25908"/>
                  </a:lnTo>
                  <a:lnTo>
                    <a:pt x="3968496" y="7620"/>
                  </a:lnTo>
                  <a:lnTo>
                    <a:pt x="3976116" y="0"/>
                  </a:lnTo>
                  <a:lnTo>
                    <a:pt x="3995928" y="0"/>
                  </a:lnTo>
                  <a:lnTo>
                    <a:pt x="4003548" y="7620"/>
                  </a:lnTo>
                  <a:lnTo>
                    <a:pt x="4003548" y="25908"/>
                  </a:lnTo>
                  <a:lnTo>
                    <a:pt x="3995928" y="33528"/>
                  </a:lnTo>
                  <a:close/>
                </a:path>
                <a:path w="5443855" h="137160">
                  <a:moveTo>
                    <a:pt x="4064508" y="33528"/>
                  </a:moveTo>
                  <a:lnTo>
                    <a:pt x="4044696" y="33528"/>
                  </a:lnTo>
                  <a:lnTo>
                    <a:pt x="4037076" y="25908"/>
                  </a:lnTo>
                  <a:lnTo>
                    <a:pt x="4037076" y="7620"/>
                  </a:lnTo>
                  <a:lnTo>
                    <a:pt x="4044696" y="0"/>
                  </a:lnTo>
                  <a:lnTo>
                    <a:pt x="4064508" y="0"/>
                  </a:lnTo>
                  <a:lnTo>
                    <a:pt x="4072128" y="7620"/>
                  </a:lnTo>
                  <a:lnTo>
                    <a:pt x="4072128" y="25908"/>
                  </a:lnTo>
                  <a:lnTo>
                    <a:pt x="4064508" y="33528"/>
                  </a:lnTo>
                  <a:close/>
                </a:path>
                <a:path w="5443855" h="137160">
                  <a:moveTo>
                    <a:pt x="4133088" y="33528"/>
                  </a:moveTo>
                  <a:lnTo>
                    <a:pt x="4113276" y="33528"/>
                  </a:lnTo>
                  <a:lnTo>
                    <a:pt x="4105656" y="25908"/>
                  </a:lnTo>
                  <a:lnTo>
                    <a:pt x="4105656" y="7620"/>
                  </a:lnTo>
                  <a:lnTo>
                    <a:pt x="4113276" y="0"/>
                  </a:lnTo>
                  <a:lnTo>
                    <a:pt x="4133088" y="0"/>
                  </a:lnTo>
                  <a:lnTo>
                    <a:pt x="4140708" y="7620"/>
                  </a:lnTo>
                  <a:lnTo>
                    <a:pt x="4140708" y="25908"/>
                  </a:lnTo>
                  <a:lnTo>
                    <a:pt x="4133088" y="33528"/>
                  </a:lnTo>
                  <a:close/>
                </a:path>
                <a:path w="5443855" h="137160">
                  <a:moveTo>
                    <a:pt x="4201668" y="33528"/>
                  </a:moveTo>
                  <a:lnTo>
                    <a:pt x="4181856" y="33528"/>
                  </a:lnTo>
                  <a:lnTo>
                    <a:pt x="4174236" y="25908"/>
                  </a:lnTo>
                  <a:lnTo>
                    <a:pt x="4174236" y="7620"/>
                  </a:lnTo>
                  <a:lnTo>
                    <a:pt x="4181856" y="0"/>
                  </a:lnTo>
                  <a:lnTo>
                    <a:pt x="4201668" y="0"/>
                  </a:lnTo>
                  <a:lnTo>
                    <a:pt x="4209288" y="7620"/>
                  </a:lnTo>
                  <a:lnTo>
                    <a:pt x="4209288" y="25908"/>
                  </a:lnTo>
                  <a:lnTo>
                    <a:pt x="4201668" y="33528"/>
                  </a:lnTo>
                  <a:close/>
                </a:path>
                <a:path w="5443855" h="137160">
                  <a:moveTo>
                    <a:pt x="4270248" y="33528"/>
                  </a:moveTo>
                  <a:lnTo>
                    <a:pt x="4250436" y="33528"/>
                  </a:lnTo>
                  <a:lnTo>
                    <a:pt x="4242816" y="25908"/>
                  </a:lnTo>
                  <a:lnTo>
                    <a:pt x="4242816" y="7620"/>
                  </a:lnTo>
                  <a:lnTo>
                    <a:pt x="4250436" y="0"/>
                  </a:lnTo>
                  <a:lnTo>
                    <a:pt x="4270248" y="0"/>
                  </a:lnTo>
                  <a:lnTo>
                    <a:pt x="4277868" y="7620"/>
                  </a:lnTo>
                  <a:lnTo>
                    <a:pt x="4277868" y="25908"/>
                  </a:lnTo>
                  <a:lnTo>
                    <a:pt x="4270248" y="33528"/>
                  </a:lnTo>
                  <a:close/>
                </a:path>
                <a:path w="5443855" h="137160">
                  <a:moveTo>
                    <a:pt x="4338828" y="33528"/>
                  </a:moveTo>
                  <a:lnTo>
                    <a:pt x="4319016" y="33528"/>
                  </a:lnTo>
                  <a:lnTo>
                    <a:pt x="4311396" y="25908"/>
                  </a:lnTo>
                  <a:lnTo>
                    <a:pt x="4311396" y="7620"/>
                  </a:lnTo>
                  <a:lnTo>
                    <a:pt x="4319016" y="0"/>
                  </a:lnTo>
                  <a:lnTo>
                    <a:pt x="4338828" y="0"/>
                  </a:lnTo>
                  <a:lnTo>
                    <a:pt x="4346448" y="7620"/>
                  </a:lnTo>
                  <a:lnTo>
                    <a:pt x="4346448" y="25908"/>
                  </a:lnTo>
                  <a:lnTo>
                    <a:pt x="4338828" y="33528"/>
                  </a:lnTo>
                  <a:close/>
                </a:path>
                <a:path w="5443855" h="137160">
                  <a:moveTo>
                    <a:pt x="4407408" y="33528"/>
                  </a:moveTo>
                  <a:lnTo>
                    <a:pt x="4387596" y="33528"/>
                  </a:lnTo>
                  <a:lnTo>
                    <a:pt x="4379976" y="25908"/>
                  </a:lnTo>
                  <a:lnTo>
                    <a:pt x="4379976" y="7620"/>
                  </a:lnTo>
                  <a:lnTo>
                    <a:pt x="4387596" y="0"/>
                  </a:lnTo>
                  <a:lnTo>
                    <a:pt x="4407408" y="0"/>
                  </a:lnTo>
                  <a:lnTo>
                    <a:pt x="4415028" y="7620"/>
                  </a:lnTo>
                  <a:lnTo>
                    <a:pt x="4415028" y="25908"/>
                  </a:lnTo>
                  <a:lnTo>
                    <a:pt x="4407408" y="33528"/>
                  </a:lnTo>
                  <a:close/>
                </a:path>
                <a:path w="5443855" h="137160">
                  <a:moveTo>
                    <a:pt x="4475988" y="33528"/>
                  </a:moveTo>
                  <a:lnTo>
                    <a:pt x="4456176" y="33528"/>
                  </a:lnTo>
                  <a:lnTo>
                    <a:pt x="4448556" y="25908"/>
                  </a:lnTo>
                  <a:lnTo>
                    <a:pt x="4448556" y="7620"/>
                  </a:lnTo>
                  <a:lnTo>
                    <a:pt x="4456176" y="0"/>
                  </a:lnTo>
                  <a:lnTo>
                    <a:pt x="4475988" y="0"/>
                  </a:lnTo>
                  <a:lnTo>
                    <a:pt x="4483608" y="7620"/>
                  </a:lnTo>
                  <a:lnTo>
                    <a:pt x="4483608" y="25908"/>
                  </a:lnTo>
                  <a:lnTo>
                    <a:pt x="4475988" y="33528"/>
                  </a:lnTo>
                  <a:close/>
                </a:path>
                <a:path w="5443855" h="137160">
                  <a:moveTo>
                    <a:pt x="4544568" y="33528"/>
                  </a:moveTo>
                  <a:lnTo>
                    <a:pt x="4524756" y="33528"/>
                  </a:lnTo>
                  <a:lnTo>
                    <a:pt x="4517136" y="25908"/>
                  </a:lnTo>
                  <a:lnTo>
                    <a:pt x="4517136" y="7620"/>
                  </a:lnTo>
                  <a:lnTo>
                    <a:pt x="4524756" y="0"/>
                  </a:lnTo>
                  <a:lnTo>
                    <a:pt x="4544568" y="0"/>
                  </a:lnTo>
                  <a:lnTo>
                    <a:pt x="4552188" y="7620"/>
                  </a:lnTo>
                  <a:lnTo>
                    <a:pt x="4552188" y="25908"/>
                  </a:lnTo>
                  <a:lnTo>
                    <a:pt x="4544568" y="33528"/>
                  </a:lnTo>
                  <a:close/>
                </a:path>
                <a:path w="5443855" h="137160">
                  <a:moveTo>
                    <a:pt x="4613148" y="33528"/>
                  </a:moveTo>
                  <a:lnTo>
                    <a:pt x="4593336" y="33528"/>
                  </a:lnTo>
                  <a:lnTo>
                    <a:pt x="4585716" y="25908"/>
                  </a:lnTo>
                  <a:lnTo>
                    <a:pt x="4585716" y="7620"/>
                  </a:lnTo>
                  <a:lnTo>
                    <a:pt x="4593336" y="0"/>
                  </a:lnTo>
                  <a:lnTo>
                    <a:pt x="4613148" y="0"/>
                  </a:lnTo>
                  <a:lnTo>
                    <a:pt x="4620768" y="7620"/>
                  </a:lnTo>
                  <a:lnTo>
                    <a:pt x="4620768" y="25908"/>
                  </a:lnTo>
                  <a:lnTo>
                    <a:pt x="4613148" y="33528"/>
                  </a:lnTo>
                  <a:close/>
                </a:path>
                <a:path w="5443855" h="137160">
                  <a:moveTo>
                    <a:pt x="4681728" y="33528"/>
                  </a:moveTo>
                  <a:lnTo>
                    <a:pt x="4661916" y="33528"/>
                  </a:lnTo>
                  <a:lnTo>
                    <a:pt x="4654296" y="25908"/>
                  </a:lnTo>
                  <a:lnTo>
                    <a:pt x="4654296" y="7620"/>
                  </a:lnTo>
                  <a:lnTo>
                    <a:pt x="4661916" y="0"/>
                  </a:lnTo>
                  <a:lnTo>
                    <a:pt x="4681728" y="0"/>
                  </a:lnTo>
                  <a:lnTo>
                    <a:pt x="4689348" y="7620"/>
                  </a:lnTo>
                  <a:lnTo>
                    <a:pt x="4689348" y="25908"/>
                  </a:lnTo>
                  <a:lnTo>
                    <a:pt x="4681728" y="33528"/>
                  </a:lnTo>
                  <a:close/>
                </a:path>
                <a:path w="5443855" h="137160">
                  <a:moveTo>
                    <a:pt x="4750308" y="33528"/>
                  </a:moveTo>
                  <a:lnTo>
                    <a:pt x="4730496" y="33528"/>
                  </a:lnTo>
                  <a:lnTo>
                    <a:pt x="4722876" y="25908"/>
                  </a:lnTo>
                  <a:lnTo>
                    <a:pt x="4722876" y="7620"/>
                  </a:lnTo>
                  <a:lnTo>
                    <a:pt x="4730496" y="0"/>
                  </a:lnTo>
                  <a:lnTo>
                    <a:pt x="4750308" y="0"/>
                  </a:lnTo>
                  <a:lnTo>
                    <a:pt x="4757928" y="7620"/>
                  </a:lnTo>
                  <a:lnTo>
                    <a:pt x="4757928" y="25908"/>
                  </a:lnTo>
                  <a:lnTo>
                    <a:pt x="4750308" y="33528"/>
                  </a:lnTo>
                  <a:close/>
                </a:path>
                <a:path w="5443855" h="137160">
                  <a:moveTo>
                    <a:pt x="4818888" y="33528"/>
                  </a:moveTo>
                  <a:lnTo>
                    <a:pt x="4799076" y="33528"/>
                  </a:lnTo>
                  <a:lnTo>
                    <a:pt x="4791456" y="25908"/>
                  </a:lnTo>
                  <a:lnTo>
                    <a:pt x="4791456" y="7620"/>
                  </a:lnTo>
                  <a:lnTo>
                    <a:pt x="4799076" y="0"/>
                  </a:lnTo>
                  <a:lnTo>
                    <a:pt x="4818888" y="0"/>
                  </a:lnTo>
                  <a:lnTo>
                    <a:pt x="4826508" y="7620"/>
                  </a:lnTo>
                  <a:lnTo>
                    <a:pt x="4826508" y="25908"/>
                  </a:lnTo>
                  <a:lnTo>
                    <a:pt x="4818888" y="33528"/>
                  </a:lnTo>
                  <a:close/>
                </a:path>
                <a:path w="5443855" h="137160">
                  <a:moveTo>
                    <a:pt x="4887468" y="33528"/>
                  </a:moveTo>
                  <a:lnTo>
                    <a:pt x="4867656" y="33528"/>
                  </a:lnTo>
                  <a:lnTo>
                    <a:pt x="4860036" y="25908"/>
                  </a:lnTo>
                  <a:lnTo>
                    <a:pt x="4860036" y="7620"/>
                  </a:lnTo>
                  <a:lnTo>
                    <a:pt x="4867656" y="0"/>
                  </a:lnTo>
                  <a:lnTo>
                    <a:pt x="4887468" y="0"/>
                  </a:lnTo>
                  <a:lnTo>
                    <a:pt x="4895088" y="7620"/>
                  </a:lnTo>
                  <a:lnTo>
                    <a:pt x="4895088" y="25908"/>
                  </a:lnTo>
                  <a:lnTo>
                    <a:pt x="4887468" y="33528"/>
                  </a:lnTo>
                  <a:close/>
                </a:path>
                <a:path w="5443855" h="137160">
                  <a:moveTo>
                    <a:pt x="4956048" y="33528"/>
                  </a:moveTo>
                  <a:lnTo>
                    <a:pt x="4936236" y="33528"/>
                  </a:lnTo>
                  <a:lnTo>
                    <a:pt x="4928616" y="25908"/>
                  </a:lnTo>
                  <a:lnTo>
                    <a:pt x="4928616" y="7620"/>
                  </a:lnTo>
                  <a:lnTo>
                    <a:pt x="4936236" y="0"/>
                  </a:lnTo>
                  <a:lnTo>
                    <a:pt x="4956048" y="0"/>
                  </a:lnTo>
                  <a:lnTo>
                    <a:pt x="4963668" y="7620"/>
                  </a:lnTo>
                  <a:lnTo>
                    <a:pt x="4963668" y="25908"/>
                  </a:lnTo>
                  <a:lnTo>
                    <a:pt x="4956048" y="33528"/>
                  </a:lnTo>
                  <a:close/>
                </a:path>
                <a:path w="5443855" h="137160">
                  <a:moveTo>
                    <a:pt x="5024628" y="33528"/>
                  </a:moveTo>
                  <a:lnTo>
                    <a:pt x="5004816" y="33528"/>
                  </a:lnTo>
                  <a:lnTo>
                    <a:pt x="4997196" y="25908"/>
                  </a:lnTo>
                  <a:lnTo>
                    <a:pt x="4997196" y="7620"/>
                  </a:lnTo>
                  <a:lnTo>
                    <a:pt x="5004816" y="0"/>
                  </a:lnTo>
                  <a:lnTo>
                    <a:pt x="5024628" y="0"/>
                  </a:lnTo>
                  <a:lnTo>
                    <a:pt x="5032248" y="7620"/>
                  </a:lnTo>
                  <a:lnTo>
                    <a:pt x="5032248" y="25908"/>
                  </a:lnTo>
                  <a:lnTo>
                    <a:pt x="5024628" y="33528"/>
                  </a:lnTo>
                  <a:close/>
                </a:path>
                <a:path w="5443855" h="137160">
                  <a:moveTo>
                    <a:pt x="5093208" y="33528"/>
                  </a:moveTo>
                  <a:lnTo>
                    <a:pt x="5073396" y="33528"/>
                  </a:lnTo>
                  <a:lnTo>
                    <a:pt x="5065776" y="25908"/>
                  </a:lnTo>
                  <a:lnTo>
                    <a:pt x="5065776" y="7620"/>
                  </a:lnTo>
                  <a:lnTo>
                    <a:pt x="5073396" y="0"/>
                  </a:lnTo>
                  <a:lnTo>
                    <a:pt x="5093208" y="0"/>
                  </a:lnTo>
                  <a:lnTo>
                    <a:pt x="5100828" y="7620"/>
                  </a:lnTo>
                  <a:lnTo>
                    <a:pt x="5100828" y="25908"/>
                  </a:lnTo>
                  <a:lnTo>
                    <a:pt x="5093208" y="33528"/>
                  </a:lnTo>
                  <a:close/>
                </a:path>
                <a:path w="5443855" h="137160">
                  <a:moveTo>
                    <a:pt x="5161788" y="33528"/>
                  </a:moveTo>
                  <a:lnTo>
                    <a:pt x="5141976" y="33528"/>
                  </a:lnTo>
                  <a:lnTo>
                    <a:pt x="5134356" y="25908"/>
                  </a:lnTo>
                  <a:lnTo>
                    <a:pt x="5134356" y="7620"/>
                  </a:lnTo>
                  <a:lnTo>
                    <a:pt x="5141976" y="0"/>
                  </a:lnTo>
                  <a:lnTo>
                    <a:pt x="5161788" y="0"/>
                  </a:lnTo>
                  <a:lnTo>
                    <a:pt x="5169408" y="7620"/>
                  </a:lnTo>
                  <a:lnTo>
                    <a:pt x="5169408" y="25908"/>
                  </a:lnTo>
                  <a:lnTo>
                    <a:pt x="5161788" y="33528"/>
                  </a:lnTo>
                  <a:close/>
                </a:path>
                <a:path w="5443855" h="137160">
                  <a:moveTo>
                    <a:pt x="5230368" y="33528"/>
                  </a:moveTo>
                  <a:lnTo>
                    <a:pt x="5210556" y="33528"/>
                  </a:lnTo>
                  <a:lnTo>
                    <a:pt x="5202936" y="25908"/>
                  </a:lnTo>
                  <a:lnTo>
                    <a:pt x="5202936" y="7620"/>
                  </a:lnTo>
                  <a:lnTo>
                    <a:pt x="5210556" y="0"/>
                  </a:lnTo>
                  <a:lnTo>
                    <a:pt x="5230368" y="0"/>
                  </a:lnTo>
                  <a:lnTo>
                    <a:pt x="5237988" y="7620"/>
                  </a:lnTo>
                  <a:lnTo>
                    <a:pt x="5237988" y="25908"/>
                  </a:lnTo>
                  <a:lnTo>
                    <a:pt x="5230368" y="33528"/>
                  </a:lnTo>
                  <a:close/>
                </a:path>
                <a:path w="5443855" h="137160">
                  <a:moveTo>
                    <a:pt x="5298948" y="33528"/>
                  </a:moveTo>
                  <a:lnTo>
                    <a:pt x="5279136" y="33528"/>
                  </a:lnTo>
                  <a:lnTo>
                    <a:pt x="5271516" y="25908"/>
                  </a:lnTo>
                  <a:lnTo>
                    <a:pt x="5271516" y="7620"/>
                  </a:lnTo>
                  <a:lnTo>
                    <a:pt x="5279136" y="0"/>
                  </a:lnTo>
                  <a:lnTo>
                    <a:pt x="5298948" y="0"/>
                  </a:lnTo>
                  <a:lnTo>
                    <a:pt x="5306568" y="7620"/>
                  </a:lnTo>
                  <a:lnTo>
                    <a:pt x="5306568" y="25908"/>
                  </a:lnTo>
                  <a:lnTo>
                    <a:pt x="5298948" y="33528"/>
                  </a:lnTo>
                  <a:close/>
                </a:path>
                <a:path w="5443855" h="137160">
                  <a:moveTo>
                    <a:pt x="5367528" y="33528"/>
                  </a:moveTo>
                  <a:lnTo>
                    <a:pt x="5347716" y="33528"/>
                  </a:lnTo>
                  <a:lnTo>
                    <a:pt x="5340096" y="25908"/>
                  </a:lnTo>
                  <a:lnTo>
                    <a:pt x="5340096" y="7620"/>
                  </a:lnTo>
                  <a:lnTo>
                    <a:pt x="5347716" y="0"/>
                  </a:lnTo>
                  <a:lnTo>
                    <a:pt x="5367528" y="0"/>
                  </a:lnTo>
                  <a:lnTo>
                    <a:pt x="5375148" y="7620"/>
                  </a:lnTo>
                  <a:lnTo>
                    <a:pt x="5375148" y="25908"/>
                  </a:lnTo>
                  <a:lnTo>
                    <a:pt x="5367528" y="33528"/>
                  </a:lnTo>
                  <a:close/>
                </a:path>
                <a:path w="5443855" h="137160">
                  <a:moveTo>
                    <a:pt x="5436108" y="33528"/>
                  </a:moveTo>
                  <a:lnTo>
                    <a:pt x="5416296" y="33528"/>
                  </a:lnTo>
                  <a:lnTo>
                    <a:pt x="5408676" y="25908"/>
                  </a:lnTo>
                  <a:lnTo>
                    <a:pt x="5408676" y="7620"/>
                  </a:lnTo>
                  <a:lnTo>
                    <a:pt x="5416296" y="0"/>
                  </a:lnTo>
                  <a:lnTo>
                    <a:pt x="5436108" y="0"/>
                  </a:lnTo>
                  <a:lnTo>
                    <a:pt x="5443728" y="7620"/>
                  </a:lnTo>
                  <a:lnTo>
                    <a:pt x="5443728" y="25908"/>
                  </a:lnTo>
                  <a:lnTo>
                    <a:pt x="5436108" y="33528"/>
                  </a:lnTo>
                  <a:close/>
                </a:path>
              </a:pathLst>
            </a:custGeom>
            <a:solidFill>
              <a:srgbClr val="649FFF"/>
            </a:solidFill>
          </p:spPr>
          <p:txBody>
            <a:bodyPr wrap="square" lIns="0" tIns="0" rIns="0" bIns="0" rtlCol="0"/>
            <a:lstStyle/>
            <a:p>
              <a:endParaRPr/>
            </a:p>
          </p:txBody>
        </p:sp>
        <p:pic>
          <p:nvPicPr>
            <p:cNvPr id="106" name="object 105">
              <a:extLst>
                <a:ext uri="{FF2B5EF4-FFF2-40B4-BE49-F238E27FC236}">
                  <a16:creationId xmlns:a16="http://schemas.microsoft.com/office/drawing/2014/main" id="{DE6B3C42-597E-1513-2646-39385C5F7054}"/>
                </a:ext>
              </a:extLst>
            </p:cNvPr>
            <p:cNvPicPr/>
            <p:nvPr/>
          </p:nvPicPr>
          <p:blipFill>
            <a:blip r:embed="rId7" cstate="print"/>
            <a:stretch>
              <a:fillRect/>
            </a:stretch>
          </p:blipFill>
          <p:spPr>
            <a:xfrm>
              <a:off x="4180331" y="5747004"/>
              <a:ext cx="121920" cy="121920"/>
            </a:xfrm>
            <a:prstGeom prst="rect">
              <a:avLst/>
            </a:prstGeom>
          </p:spPr>
        </p:pic>
        <p:sp>
          <p:nvSpPr>
            <p:cNvPr id="107" name="object 106">
              <a:extLst>
                <a:ext uri="{FF2B5EF4-FFF2-40B4-BE49-F238E27FC236}">
                  <a16:creationId xmlns:a16="http://schemas.microsoft.com/office/drawing/2014/main" id="{3D34E7AA-E5DC-1393-0B4D-6B83C00ECCBA}"/>
                </a:ext>
              </a:extLst>
            </p:cNvPr>
            <p:cNvSpPr/>
            <p:nvPr/>
          </p:nvSpPr>
          <p:spPr>
            <a:xfrm>
              <a:off x="4962144" y="5730240"/>
              <a:ext cx="4814570" cy="228600"/>
            </a:xfrm>
            <a:custGeom>
              <a:avLst/>
              <a:gdLst/>
              <a:ahLst/>
              <a:cxnLst/>
              <a:rect l="l" t="t" r="r" b="b"/>
              <a:pathLst>
                <a:path w="4814570" h="228600">
                  <a:moveTo>
                    <a:pt x="121920" y="167640"/>
                  </a:moveTo>
                  <a:lnTo>
                    <a:pt x="60960" y="106680"/>
                  </a:lnTo>
                  <a:lnTo>
                    <a:pt x="0" y="167640"/>
                  </a:lnTo>
                  <a:lnTo>
                    <a:pt x="60960" y="228600"/>
                  </a:lnTo>
                  <a:lnTo>
                    <a:pt x="121920" y="167640"/>
                  </a:lnTo>
                  <a:close/>
                </a:path>
                <a:path w="4814570" h="228600">
                  <a:moveTo>
                    <a:pt x="903732" y="111252"/>
                  </a:moveTo>
                  <a:lnTo>
                    <a:pt x="842772" y="50292"/>
                  </a:lnTo>
                  <a:lnTo>
                    <a:pt x="781812" y="111252"/>
                  </a:lnTo>
                  <a:lnTo>
                    <a:pt x="842772" y="172212"/>
                  </a:lnTo>
                  <a:lnTo>
                    <a:pt x="903732" y="111252"/>
                  </a:lnTo>
                  <a:close/>
                </a:path>
                <a:path w="4814570" h="228600">
                  <a:moveTo>
                    <a:pt x="1687068" y="83820"/>
                  </a:moveTo>
                  <a:lnTo>
                    <a:pt x="1626108" y="22860"/>
                  </a:lnTo>
                  <a:lnTo>
                    <a:pt x="1565148" y="83820"/>
                  </a:lnTo>
                  <a:lnTo>
                    <a:pt x="1626108" y="144780"/>
                  </a:lnTo>
                  <a:lnTo>
                    <a:pt x="1687068" y="83820"/>
                  </a:lnTo>
                  <a:close/>
                </a:path>
                <a:path w="4814570" h="228600">
                  <a:moveTo>
                    <a:pt x="2468867" y="60960"/>
                  </a:moveTo>
                  <a:lnTo>
                    <a:pt x="2407907" y="0"/>
                  </a:lnTo>
                  <a:lnTo>
                    <a:pt x="2346947" y="60960"/>
                  </a:lnTo>
                  <a:lnTo>
                    <a:pt x="2407907" y="121920"/>
                  </a:lnTo>
                  <a:lnTo>
                    <a:pt x="2468867" y="60960"/>
                  </a:lnTo>
                  <a:close/>
                </a:path>
                <a:path w="4814570" h="228600">
                  <a:moveTo>
                    <a:pt x="3250692" y="60960"/>
                  </a:moveTo>
                  <a:lnTo>
                    <a:pt x="3191256" y="0"/>
                  </a:lnTo>
                  <a:lnTo>
                    <a:pt x="3128772" y="60960"/>
                  </a:lnTo>
                  <a:lnTo>
                    <a:pt x="3191256" y="121920"/>
                  </a:lnTo>
                  <a:lnTo>
                    <a:pt x="3250692" y="60960"/>
                  </a:lnTo>
                  <a:close/>
                </a:path>
                <a:path w="4814570" h="228600">
                  <a:moveTo>
                    <a:pt x="4032504" y="60960"/>
                  </a:moveTo>
                  <a:lnTo>
                    <a:pt x="3973068" y="0"/>
                  </a:lnTo>
                  <a:lnTo>
                    <a:pt x="3910584" y="60960"/>
                  </a:lnTo>
                  <a:lnTo>
                    <a:pt x="3973068" y="121920"/>
                  </a:lnTo>
                  <a:lnTo>
                    <a:pt x="4032504" y="60960"/>
                  </a:lnTo>
                  <a:close/>
                </a:path>
                <a:path w="4814570" h="228600">
                  <a:moveTo>
                    <a:pt x="4814316" y="60960"/>
                  </a:moveTo>
                  <a:lnTo>
                    <a:pt x="4754880" y="0"/>
                  </a:lnTo>
                  <a:lnTo>
                    <a:pt x="4692396" y="60960"/>
                  </a:lnTo>
                  <a:lnTo>
                    <a:pt x="4754880" y="121920"/>
                  </a:lnTo>
                  <a:lnTo>
                    <a:pt x="4814316" y="60960"/>
                  </a:lnTo>
                  <a:close/>
                </a:path>
              </a:pathLst>
            </a:custGeom>
            <a:solidFill>
              <a:srgbClr val="649FFF"/>
            </a:solidFill>
          </p:spPr>
          <p:txBody>
            <a:bodyPr wrap="square" lIns="0" tIns="0" rIns="0" bIns="0" rtlCol="0"/>
            <a:lstStyle/>
            <a:p>
              <a:endParaRPr/>
            </a:p>
          </p:txBody>
        </p:sp>
        <p:sp>
          <p:nvSpPr>
            <p:cNvPr id="108" name="object 107">
              <a:extLst>
                <a:ext uri="{FF2B5EF4-FFF2-40B4-BE49-F238E27FC236}">
                  <a16:creationId xmlns:a16="http://schemas.microsoft.com/office/drawing/2014/main" id="{A3F1ACD1-7423-4C3B-657B-D25AE5F952F6}"/>
                </a:ext>
              </a:extLst>
            </p:cNvPr>
            <p:cNvSpPr/>
            <p:nvPr/>
          </p:nvSpPr>
          <p:spPr>
            <a:xfrm>
              <a:off x="3439667" y="4639056"/>
              <a:ext cx="832485" cy="1172210"/>
            </a:xfrm>
            <a:custGeom>
              <a:avLst/>
              <a:gdLst/>
              <a:ahLst/>
              <a:cxnLst/>
              <a:rect l="l" t="t" r="r" b="b"/>
              <a:pathLst>
                <a:path w="832485" h="1172210">
                  <a:moveTo>
                    <a:pt x="19812" y="48768"/>
                  </a:moveTo>
                  <a:lnTo>
                    <a:pt x="0" y="19812"/>
                  </a:lnTo>
                  <a:lnTo>
                    <a:pt x="28956" y="0"/>
                  </a:lnTo>
                  <a:lnTo>
                    <a:pt x="48768" y="28956"/>
                  </a:lnTo>
                  <a:lnTo>
                    <a:pt x="19812" y="48768"/>
                  </a:lnTo>
                  <a:close/>
                </a:path>
                <a:path w="832485" h="1172210">
                  <a:moveTo>
                    <a:pt x="59436" y="103632"/>
                  </a:moveTo>
                  <a:lnTo>
                    <a:pt x="39624" y="76200"/>
                  </a:lnTo>
                  <a:lnTo>
                    <a:pt x="67056" y="56388"/>
                  </a:lnTo>
                  <a:lnTo>
                    <a:pt x="86868" y="85344"/>
                  </a:lnTo>
                  <a:lnTo>
                    <a:pt x="59436" y="103632"/>
                  </a:lnTo>
                  <a:close/>
                </a:path>
                <a:path w="832485" h="1172210">
                  <a:moveTo>
                    <a:pt x="99060" y="160020"/>
                  </a:moveTo>
                  <a:lnTo>
                    <a:pt x="79248" y="132588"/>
                  </a:lnTo>
                  <a:lnTo>
                    <a:pt x="106680" y="112776"/>
                  </a:lnTo>
                  <a:lnTo>
                    <a:pt x="126492" y="140208"/>
                  </a:lnTo>
                  <a:lnTo>
                    <a:pt x="99060" y="160020"/>
                  </a:lnTo>
                  <a:close/>
                </a:path>
                <a:path w="832485" h="1172210">
                  <a:moveTo>
                    <a:pt x="137160" y="216408"/>
                  </a:moveTo>
                  <a:lnTo>
                    <a:pt x="117348" y="188976"/>
                  </a:lnTo>
                  <a:lnTo>
                    <a:pt x="146304" y="169164"/>
                  </a:lnTo>
                  <a:lnTo>
                    <a:pt x="166116" y="196596"/>
                  </a:lnTo>
                  <a:lnTo>
                    <a:pt x="137160" y="216408"/>
                  </a:lnTo>
                  <a:close/>
                </a:path>
                <a:path w="832485" h="1172210">
                  <a:moveTo>
                    <a:pt x="176784" y="272796"/>
                  </a:moveTo>
                  <a:lnTo>
                    <a:pt x="156972" y="245364"/>
                  </a:lnTo>
                  <a:lnTo>
                    <a:pt x="185928" y="225552"/>
                  </a:lnTo>
                  <a:lnTo>
                    <a:pt x="205740" y="252984"/>
                  </a:lnTo>
                  <a:lnTo>
                    <a:pt x="176784" y="272796"/>
                  </a:lnTo>
                  <a:close/>
                </a:path>
                <a:path w="832485" h="1172210">
                  <a:moveTo>
                    <a:pt x="216408" y="329184"/>
                  </a:moveTo>
                  <a:lnTo>
                    <a:pt x="196596" y="300228"/>
                  </a:lnTo>
                  <a:lnTo>
                    <a:pt x="224028" y="281940"/>
                  </a:lnTo>
                  <a:lnTo>
                    <a:pt x="243840" y="309372"/>
                  </a:lnTo>
                  <a:lnTo>
                    <a:pt x="216408" y="329184"/>
                  </a:lnTo>
                  <a:close/>
                </a:path>
                <a:path w="832485" h="1172210">
                  <a:moveTo>
                    <a:pt x="256032" y="385572"/>
                  </a:moveTo>
                  <a:lnTo>
                    <a:pt x="236220" y="356616"/>
                  </a:lnTo>
                  <a:lnTo>
                    <a:pt x="263652" y="336804"/>
                  </a:lnTo>
                  <a:lnTo>
                    <a:pt x="283464" y="365760"/>
                  </a:lnTo>
                  <a:lnTo>
                    <a:pt x="256032" y="385572"/>
                  </a:lnTo>
                  <a:close/>
                </a:path>
                <a:path w="832485" h="1172210">
                  <a:moveTo>
                    <a:pt x="294132" y="441960"/>
                  </a:moveTo>
                  <a:lnTo>
                    <a:pt x="274320" y="413004"/>
                  </a:lnTo>
                  <a:lnTo>
                    <a:pt x="303276" y="393192"/>
                  </a:lnTo>
                  <a:lnTo>
                    <a:pt x="323088" y="422148"/>
                  </a:lnTo>
                  <a:lnTo>
                    <a:pt x="294132" y="441960"/>
                  </a:lnTo>
                  <a:close/>
                </a:path>
                <a:path w="832485" h="1172210">
                  <a:moveTo>
                    <a:pt x="333756" y="498348"/>
                  </a:moveTo>
                  <a:lnTo>
                    <a:pt x="313944" y="469392"/>
                  </a:lnTo>
                  <a:lnTo>
                    <a:pt x="342900" y="449580"/>
                  </a:lnTo>
                  <a:lnTo>
                    <a:pt x="361188" y="478536"/>
                  </a:lnTo>
                  <a:lnTo>
                    <a:pt x="333756" y="498348"/>
                  </a:lnTo>
                  <a:close/>
                </a:path>
                <a:path w="832485" h="1172210">
                  <a:moveTo>
                    <a:pt x="373380" y="553212"/>
                  </a:moveTo>
                  <a:lnTo>
                    <a:pt x="353568" y="525780"/>
                  </a:lnTo>
                  <a:lnTo>
                    <a:pt x="381000" y="505968"/>
                  </a:lnTo>
                  <a:lnTo>
                    <a:pt x="400812" y="534924"/>
                  </a:lnTo>
                  <a:lnTo>
                    <a:pt x="373380" y="553212"/>
                  </a:lnTo>
                  <a:close/>
                </a:path>
                <a:path w="832485" h="1172210">
                  <a:moveTo>
                    <a:pt x="413004" y="609600"/>
                  </a:moveTo>
                  <a:lnTo>
                    <a:pt x="393192" y="582168"/>
                  </a:lnTo>
                  <a:lnTo>
                    <a:pt x="420624" y="562356"/>
                  </a:lnTo>
                  <a:lnTo>
                    <a:pt x="440436" y="589788"/>
                  </a:lnTo>
                  <a:lnTo>
                    <a:pt x="413004" y="609600"/>
                  </a:lnTo>
                  <a:close/>
                </a:path>
                <a:path w="832485" h="1172210">
                  <a:moveTo>
                    <a:pt x="451104" y="665988"/>
                  </a:moveTo>
                  <a:lnTo>
                    <a:pt x="431292" y="638556"/>
                  </a:lnTo>
                  <a:lnTo>
                    <a:pt x="460248" y="618744"/>
                  </a:lnTo>
                  <a:lnTo>
                    <a:pt x="480060" y="646176"/>
                  </a:lnTo>
                  <a:lnTo>
                    <a:pt x="451104" y="665988"/>
                  </a:lnTo>
                  <a:close/>
                </a:path>
                <a:path w="832485" h="1172210">
                  <a:moveTo>
                    <a:pt x="490728" y="722376"/>
                  </a:moveTo>
                  <a:lnTo>
                    <a:pt x="470916" y="694944"/>
                  </a:lnTo>
                  <a:lnTo>
                    <a:pt x="499872" y="675132"/>
                  </a:lnTo>
                  <a:lnTo>
                    <a:pt x="518160" y="702564"/>
                  </a:lnTo>
                  <a:lnTo>
                    <a:pt x="490728" y="722376"/>
                  </a:lnTo>
                  <a:close/>
                </a:path>
                <a:path w="832485" h="1172210">
                  <a:moveTo>
                    <a:pt x="530352" y="778764"/>
                  </a:moveTo>
                  <a:lnTo>
                    <a:pt x="510540" y="751332"/>
                  </a:lnTo>
                  <a:lnTo>
                    <a:pt x="537972" y="731520"/>
                  </a:lnTo>
                  <a:lnTo>
                    <a:pt x="557784" y="758952"/>
                  </a:lnTo>
                  <a:lnTo>
                    <a:pt x="530352" y="778764"/>
                  </a:lnTo>
                  <a:close/>
                </a:path>
                <a:path w="832485" h="1172210">
                  <a:moveTo>
                    <a:pt x="568452" y="835152"/>
                  </a:moveTo>
                  <a:lnTo>
                    <a:pt x="550164" y="806196"/>
                  </a:lnTo>
                  <a:lnTo>
                    <a:pt x="577596" y="787908"/>
                  </a:lnTo>
                  <a:lnTo>
                    <a:pt x="597408" y="815340"/>
                  </a:lnTo>
                  <a:lnTo>
                    <a:pt x="568452" y="835152"/>
                  </a:lnTo>
                  <a:close/>
                </a:path>
                <a:path w="832485" h="1172210">
                  <a:moveTo>
                    <a:pt x="608076" y="891540"/>
                  </a:moveTo>
                  <a:lnTo>
                    <a:pt x="588264" y="862584"/>
                  </a:lnTo>
                  <a:lnTo>
                    <a:pt x="617220" y="842772"/>
                  </a:lnTo>
                  <a:lnTo>
                    <a:pt x="637032" y="871728"/>
                  </a:lnTo>
                  <a:lnTo>
                    <a:pt x="608076" y="891540"/>
                  </a:lnTo>
                  <a:close/>
                </a:path>
                <a:path w="832485" h="1172210">
                  <a:moveTo>
                    <a:pt x="647700" y="947928"/>
                  </a:moveTo>
                  <a:lnTo>
                    <a:pt x="627888" y="918972"/>
                  </a:lnTo>
                  <a:lnTo>
                    <a:pt x="656844" y="899160"/>
                  </a:lnTo>
                  <a:lnTo>
                    <a:pt x="675132" y="928116"/>
                  </a:lnTo>
                  <a:lnTo>
                    <a:pt x="647700" y="947928"/>
                  </a:lnTo>
                  <a:close/>
                </a:path>
                <a:path w="832485" h="1172210">
                  <a:moveTo>
                    <a:pt x="687324" y="1002792"/>
                  </a:moveTo>
                  <a:lnTo>
                    <a:pt x="667512" y="975360"/>
                  </a:lnTo>
                  <a:lnTo>
                    <a:pt x="694944" y="955548"/>
                  </a:lnTo>
                  <a:lnTo>
                    <a:pt x="714756" y="984504"/>
                  </a:lnTo>
                  <a:lnTo>
                    <a:pt x="687324" y="1002792"/>
                  </a:lnTo>
                  <a:close/>
                </a:path>
                <a:path w="832485" h="1172210">
                  <a:moveTo>
                    <a:pt x="725424" y="1059180"/>
                  </a:moveTo>
                  <a:lnTo>
                    <a:pt x="707136" y="1031748"/>
                  </a:lnTo>
                  <a:lnTo>
                    <a:pt x="734568" y="1011936"/>
                  </a:lnTo>
                  <a:lnTo>
                    <a:pt x="754380" y="1039368"/>
                  </a:lnTo>
                  <a:lnTo>
                    <a:pt x="725424" y="1059180"/>
                  </a:lnTo>
                  <a:close/>
                </a:path>
                <a:path w="832485" h="1172210">
                  <a:moveTo>
                    <a:pt x="765048" y="1115568"/>
                  </a:moveTo>
                  <a:lnTo>
                    <a:pt x="745236" y="1088136"/>
                  </a:lnTo>
                  <a:lnTo>
                    <a:pt x="774192" y="1068324"/>
                  </a:lnTo>
                  <a:lnTo>
                    <a:pt x="794004" y="1095756"/>
                  </a:lnTo>
                  <a:lnTo>
                    <a:pt x="765048" y="1115568"/>
                  </a:lnTo>
                  <a:close/>
                </a:path>
                <a:path w="832485" h="1172210">
                  <a:moveTo>
                    <a:pt x="804672" y="1171956"/>
                  </a:moveTo>
                  <a:lnTo>
                    <a:pt x="784860" y="1144524"/>
                  </a:lnTo>
                  <a:lnTo>
                    <a:pt x="812292" y="1124712"/>
                  </a:lnTo>
                  <a:lnTo>
                    <a:pt x="832104" y="1152144"/>
                  </a:lnTo>
                  <a:lnTo>
                    <a:pt x="804672" y="1171956"/>
                  </a:lnTo>
                  <a:close/>
                </a:path>
              </a:pathLst>
            </a:custGeom>
            <a:solidFill>
              <a:srgbClr val="8EB4E2"/>
            </a:solidFill>
          </p:spPr>
          <p:txBody>
            <a:bodyPr wrap="square" lIns="0" tIns="0" rIns="0" bIns="0" rtlCol="0"/>
            <a:lstStyle/>
            <a:p>
              <a:endParaRPr/>
            </a:p>
          </p:txBody>
        </p:sp>
      </p:grpSp>
      <p:sp>
        <p:nvSpPr>
          <p:cNvPr id="109" name="object 108">
            <a:extLst>
              <a:ext uri="{FF2B5EF4-FFF2-40B4-BE49-F238E27FC236}">
                <a16:creationId xmlns:a16="http://schemas.microsoft.com/office/drawing/2014/main" id="{BE735D36-84E3-0D9A-E30A-6DE3FF84D8B9}"/>
              </a:ext>
            </a:extLst>
          </p:cNvPr>
          <p:cNvSpPr txBox="1"/>
          <p:nvPr/>
        </p:nvSpPr>
        <p:spPr>
          <a:xfrm>
            <a:off x="10653274" y="577580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1.0</a:t>
            </a:r>
            <a:endParaRPr sz="1300">
              <a:latin typeface="Calibri"/>
              <a:cs typeface="Calibri"/>
            </a:endParaRPr>
          </a:p>
        </p:txBody>
      </p:sp>
      <p:sp>
        <p:nvSpPr>
          <p:cNvPr id="110" name="object 109">
            <a:extLst>
              <a:ext uri="{FF2B5EF4-FFF2-40B4-BE49-F238E27FC236}">
                <a16:creationId xmlns:a16="http://schemas.microsoft.com/office/drawing/2014/main" id="{F2EDF183-D768-ECEA-2D02-D46744E1976A}"/>
              </a:ext>
            </a:extLst>
          </p:cNvPr>
          <p:cNvSpPr txBox="1"/>
          <p:nvPr/>
        </p:nvSpPr>
        <p:spPr>
          <a:xfrm>
            <a:off x="10653274" y="5220384"/>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1.1</a:t>
            </a:r>
            <a:endParaRPr sz="1300">
              <a:latin typeface="Calibri"/>
              <a:cs typeface="Calibri"/>
            </a:endParaRPr>
          </a:p>
        </p:txBody>
      </p:sp>
      <p:sp>
        <p:nvSpPr>
          <p:cNvPr id="111" name="object 110">
            <a:extLst>
              <a:ext uri="{FF2B5EF4-FFF2-40B4-BE49-F238E27FC236}">
                <a16:creationId xmlns:a16="http://schemas.microsoft.com/office/drawing/2014/main" id="{7DBEC9EA-FD57-5B7B-64E8-2B012665AA7A}"/>
              </a:ext>
            </a:extLst>
          </p:cNvPr>
          <p:cNvSpPr txBox="1"/>
          <p:nvPr/>
        </p:nvSpPr>
        <p:spPr>
          <a:xfrm>
            <a:off x="10653274" y="4664960"/>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1.2</a:t>
            </a:r>
            <a:endParaRPr sz="1300">
              <a:latin typeface="Calibri"/>
              <a:cs typeface="Calibri"/>
            </a:endParaRPr>
          </a:p>
        </p:txBody>
      </p:sp>
      <p:sp>
        <p:nvSpPr>
          <p:cNvPr id="112" name="object 111">
            <a:extLst>
              <a:ext uri="{FF2B5EF4-FFF2-40B4-BE49-F238E27FC236}">
                <a16:creationId xmlns:a16="http://schemas.microsoft.com/office/drawing/2014/main" id="{47635A57-6059-D7C8-9CD4-1DA4D8E6FB1A}"/>
              </a:ext>
            </a:extLst>
          </p:cNvPr>
          <p:cNvSpPr txBox="1"/>
          <p:nvPr/>
        </p:nvSpPr>
        <p:spPr>
          <a:xfrm>
            <a:off x="10653274" y="4108026"/>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1.3</a:t>
            </a:r>
            <a:endParaRPr sz="1300">
              <a:latin typeface="Calibri"/>
              <a:cs typeface="Calibri"/>
            </a:endParaRPr>
          </a:p>
        </p:txBody>
      </p:sp>
      <p:sp>
        <p:nvSpPr>
          <p:cNvPr id="113" name="object 112">
            <a:extLst>
              <a:ext uri="{FF2B5EF4-FFF2-40B4-BE49-F238E27FC236}">
                <a16:creationId xmlns:a16="http://schemas.microsoft.com/office/drawing/2014/main" id="{2DF61E21-4966-E72F-608E-30D09C261E95}"/>
              </a:ext>
            </a:extLst>
          </p:cNvPr>
          <p:cNvSpPr txBox="1"/>
          <p:nvPr/>
        </p:nvSpPr>
        <p:spPr>
          <a:xfrm>
            <a:off x="10653274" y="3552561"/>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1.4</a:t>
            </a:r>
            <a:endParaRPr sz="1300">
              <a:latin typeface="Calibri"/>
              <a:cs typeface="Calibri"/>
            </a:endParaRPr>
          </a:p>
        </p:txBody>
      </p:sp>
      <p:sp>
        <p:nvSpPr>
          <p:cNvPr id="114" name="object 113">
            <a:extLst>
              <a:ext uri="{FF2B5EF4-FFF2-40B4-BE49-F238E27FC236}">
                <a16:creationId xmlns:a16="http://schemas.microsoft.com/office/drawing/2014/main" id="{2500DE9A-D523-77D2-30DC-731323D98362}"/>
              </a:ext>
            </a:extLst>
          </p:cNvPr>
          <p:cNvSpPr txBox="1"/>
          <p:nvPr/>
        </p:nvSpPr>
        <p:spPr>
          <a:xfrm>
            <a:off x="10653274" y="2997177"/>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1.5</a:t>
            </a:r>
            <a:endParaRPr sz="1300">
              <a:latin typeface="Calibri"/>
              <a:cs typeface="Calibri"/>
            </a:endParaRPr>
          </a:p>
        </p:txBody>
      </p:sp>
      <p:sp>
        <p:nvSpPr>
          <p:cNvPr id="115" name="object 114">
            <a:extLst>
              <a:ext uri="{FF2B5EF4-FFF2-40B4-BE49-F238E27FC236}">
                <a16:creationId xmlns:a16="http://schemas.microsoft.com/office/drawing/2014/main" id="{3B8602D5-3645-B6EB-A13B-CBE9ACB2DE08}"/>
              </a:ext>
            </a:extLst>
          </p:cNvPr>
          <p:cNvSpPr txBox="1"/>
          <p:nvPr/>
        </p:nvSpPr>
        <p:spPr>
          <a:xfrm>
            <a:off x="10653274" y="244018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1.6</a:t>
            </a:r>
            <a:endParaRPr sz="1300">
              <a:latin typeface="Calibri"/>
              <a:cs typeface="Calibri"/>
            </a:endParaRPr>
          </a:p>
        </p:txBody>
      </p:sp>
      <p:sp>
        <p:nvSpPr>
          <p:cNvPr id="116" name="object 115">
            <a:extLst>
              <a:ext uri="{FF2B5EF4-FFF2-40B4-BE49-F238E27FC236}">
                <a16:creationId xmlns:a16="http://schemas.microsoft.com/office/drawing/2014/main" id="{21024060-DC0E-CA2F-3100-0873EAC43E4B}"/>
              </a:ext>
            </a:extLst>
          </p:cNvPr>
          <p:cNvSpPr txBox="1"/>
          <p:nvPr/>
        </p:nvSpPr>
        <p:spPr>
          <a:xfrm>
            <a:off x="10653274" y="1884799"/>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1.7</a:t>
            </a:r>
            <a:endParaRPr sz="1300">
              <a:latin typeface="Calibri"/>
              <a:cs typeface="Calibri"/>
            </a:endParaRPr>
          </a:p>
        </p:txBody>
      </p:sp>
      <p:sp>
        <p:nvSpPr>
          <p:cNvPr id="117" name="object 116">
            <a:extLst>
              <a:ext uri="{FF2B5EF4-FFF2-40B4-BE49-F238E27FC236}">
                <a16:creationId xmlns:a16="http://schemas.microsoft.com/office/drawing/2014/main" id="{8C0C7E95-6037-5A95-A186-83C5D9120408}"/>
              </a:ext>
            </a:extLst>
          </p:cNvPr>
          <p:cNvSpPr txBox="1"/>
          <p:nvPr/>
        </p:nvSpPr>
        <p:spPr>
          <a:xfrm>
            <a:off x="10653274" y="1329333"/>
            <a:ext cx="234315" cy="223520"/>
          </a:xfrm>
          <a:prstGeom prst="rect">
            <a:avLst/>
          </a:prstGeom>
        </p:spPr>
        <p:txBody>
          <a:bodyPr vert="horz" wrap="square" lIns="0" tIns="12065" rIns="0" bIns="0" rtlCol="0">
            <a:spAutoFit/>
          </a:bodyPr>
          <a:lstStyle/>
          <a:p>
            <a:pPr marL="12700">
              <a:lnSpc>
                <a:spcPct val="100000"/>
              </a:lnSpc>
              <a:spcBef>
                <a:spcPts val="95"/>
              </a:spcBef>
            </a:pPr>
            <a:r>
              <a:rPr sz="1300" spc="-25" dirty="0">
                <a:solidFill>
                  <a:srgbClr val="006FC0"/>
                </a:solidFill>
                <a:latin typeface="Calibri"/>
                <a:cs typeface="Calibri"/>
              </a:rPr>
              <a:t>1.8</a:t>
            </a:r>
            <a:endParaRPr sz="1300">
              <a:latin typeface="Calibri"/>
              <a:cs typeface="Calibri"/>
            </a:endParaRPr>
          </a:p>
        </p:txBody>
      </p:sp>
      <p:sp>
        <p:nvSpPr>
          <p:cNvPr id="118" name="object 117">
            <a:extLst>
              <a:ext uri="{FF2B5EF4-FFF2-40B4-BE49-F238E27FC236}">
                <a16:creationId xmlns:a16="http://schemas.microsoft.com/office/drawing/2014/main" id="{5A04909C-CF1E-2B60-3D8B-58C32C6B0252}"/>
              </a:ext>
            </a:extLst>
          </p:cNvPr>
          <p:cNvSpPr txBox="1"/>
          <p:nvPr/>
        </p:nvSpPr>
        <p:spPr>
          <a:xfrm>
            <a:off x="1352936" y="5775810"/>
            <a:ext cx="109220" cy="223520"/>
          </a:xfrm>
          <a:prstGeom prst="rect">
            <a:avLst/>
          </a:prstGeom>
        </p:spPr>
        <p:txBody>
          <a:bodyPr vert="horz" wrap="square" lIns="0" tIns="12065" rIns="0" bIns="0" rtlCol="0">
            <a:spAutoFit/>
          </a:bodyPr>
          <a:lstStyle/>
          <a:p>
            <a:pPr marL="12700">
              <a:lnSpc>
                <a:spcPct val="100000"/>
              </a:lnSpc>
              <a:spcBef>
                <a:spcPts val="95"/>
              </a:spcBef>
            </a:pPr>
            <a:r>
              <a:rPr sz="1300" spc="-5" dirty="0">
                <a:latin typeface="Calibri"/>
                <a:cs typeface="Calibri"/>
              </a:rPr>
              <a:t>0</a:t>
            </a:r>
            <a:endParaRPr sz="1300">
              <a:latin typeface="Calibri"/>
              <a:cs typeface="Calibri"/>
            </a:endParaRPr>
          </a:p>
        </p:txBody>
      </p:sp>
      <p:sp>
        <p:nvSpPr>
          <p:cNvPr id="119" name="object 118">
            <a:extLst>
              <a:ext uri="{FF2B5EF4-FFF2-40B4-BE49-F238E27FC236}">
                <a16:creationId xmlns:a16="http://schemas.microsoft.com/office/drawing/2014/main" id="{F4F7ECEE-26C4-15BF-F2C0-BBCE571CBE28}"/>
              </a:ext>
            </a:extLst>
          </p:cNvPr>
          <p:cNvSpPr txBox="1"/>
          <p:nvPr/>
        </p:nvSpPr>
        <p:spPr>
          <a:xfrm>
            <a:off x="1061484" y="514107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2,000</a:t>
            </a:r>
            <a:endParaRPr sz="1300">
              <a:latin typeface="Calibri"/>
              <a:cs typeface="Calibri"/>
            </a:endParaRPr>
          </a:p>
        </p:txBody>
      </p:sp>
      <p:sp>
        <p:nvSpPr>
          <p:cNvPr id="120" name="object 119">
            <a:extLst>
              <a:ext uri="{FF2B5EF4-FFF2-40B4-BE49-F238E27FC236}">
                <a16:creationId xmlns:a16="http://schemas.microsoft.com/office/drawing/2014/main" id="{D28B21F7-7C7D-E543-A6DA-0A349DF9E2CA}"/>
              </a:ext>
            </a:extLst>
          </p:cNvPr>
          <p:cNvSpPr txBox="1"/>
          <p:nvPr/>
        </p:nvSpPr>
        <p:spPr>
          <a:xfrm>
            <a:off x="1061484" y="450623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4,000</a:t>
            </a:r>
            <a:endParaRPr sz="1300">
              <a:latin typeface="Calibri"/>
              <a:cs typeface="Calibri"/>
            </a:endParaRPr>
          </a:p>
        </p:txBody>
      </p:sp>
      <p:sp>
        <p:nvSpPr>
          <p:cNvPr id="121" name="object 120">
            <a:extLst>
              <a:ext uri="{FF2B5EF4-FFF2-40B4-BE49-F238E27FC236}">
                <a16:creationId xmlns:a16="http://schemas.microsoft.com/office/drawing/2014/main" id="{5D937B62-547F-35FB-D94D-2CE56522A213}"/>
              </a:ext>
            </a:extLst>
          </p:cNvPr>
          <p:cNvSpPr txBox="1"/>
          <p:nvPr/>
        </p:nvSpPr>
        <p:spPr>
          <a:xfrm>
            <a:off x="1061484" y="3869924"/>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6,000</a:t>
            </a:r>
            <a:endParaRPr sz="1300">
              <a:latin typeface="Calibri"/>
              <a:cs typeface="Calibri"/>
            </a:endParaRPr>
          </a:p>
        </p:txBody>
      </p:sp>
      <p:sp>
        <p:nvSpPr>
          <p:cNvPr id="122" name="object 121">
            <a:extLst>
              <a:ext uri="{FF2B5EF4-FFF2-40B4-BE49-F238E27FC236}">
                <a16:creationId xmlns:a16="http://schemas.microsoft.com/office/drawing/2014/main" id="{D5BCC7AA-44F3-B475-B9F4-394E7F49BCC7}"/>
              </a:ext>
            </a:extLst>
          </p:cNvPr>
          <p:cNvSpPr txBox="1"/>
          <p:nvPr/>
        </p:nvSpPr>
        <p:spPr>
          <a:xfrm>
            <a:off x="1061484" y="3235199"/>
            <a:ext cx="4006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Calibri"/>
                <a:cs typeface="Calibri"/>
              </a:rPr>
              <a:t>8,000</a:t>
            </a:r>
            <a:endParaRPr sz="1300">
              <a:latin typeface="Calibri"/>
              <a:cs typeface="Calibri"/>
            </a:endParaRPr>
          </a:p>
        </p:txBody>
      </p:sp>
      <p:sp>
        <p:nvSpPr>
          <p:cNvPr id="123" name="object 122">
            <a:extLst>
              <a:ext uri="{FF2B5EF4-FFF2-40B4-BE49-F238E27FC236}">
                <a16:creationId xmlns:a16="http://schemas.microsoft.com/office/drawing/2014/main" id="{3959A7E3-6CEA-A45B-036E-0CD7B0511DB4}"/>
              </a:ext>
            </a:extLst>
          </p:cNvPr>
          <p:cNvSpPr txBox="1"/>
          <p:nvPr/>
        </p:nvSpPr>
        <p:spPr>
          <a:xfrm>
            <a:off x="979085" y="260039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10,000</a:t>
            </a:r>
            <a:endParaRPr sz="1300">
              <a:latin typeface="Calibri"/>
              <a:cs typeface="Calibri"/>
            </a:endParaRPr>
          </a:p>
        </p:txBody>
      </p:sp>
      <p:sp>
        <p:nvSpPr>
          <p:cNvPr id="124" name="object 123">
            <a:extLst>
              <a:ext uri="{FF2B5EF4-FFF2-40B4-BE49-F238E27FC236}">
                <a16:creationId xmlns:a16="http://schemas.microsoft.com/office/drawing/2014/main" id="{7601AFFB-421D-D941-D92B-88AB1844FE10}"/>
              </a:ext>
            </a:extLst>
          </p:cNvPr>
          <p:cNvSpPr txBox="1"/>
          <p:nvPr/>
        </p:nvSpPr>
        <p:spPr>
          <a:xfrm>
            <a:off x="979085" y="1964139"/>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12,000</a:t>
            </a:r>
            <a:endParaRPr sz="1300">
              <a:latin typeface="Calibri"/>
              <a:cs typeface="Calibri"/>
            </a:endParaRPr>
          </a:p>
        </p:txBody>
      </p:sp>
      <p:sp>
        <p:nvSpPr>
          <p:cNvPr id="125" name="object 124">
            <a:extLst>
              <a:ext uri="{FF2B5EF4-FFF2-40B4-BE49-F238E27FC236}">
                <a16:creationId xmlns:a16="http://schemas.microsoft.com/office/drawing/2014/main" id="{A7CC852B-5B33-CE8B-A9A0-D1213BE17207}"/>
              </a:ext>
            </a:extLst>
          </p:cNvPr>
          <p:cNvSpPr txBox="1"/>
          <p:nvPr/>
        </p:nvSpPr>
        <p:spPr>
          <a:xfrm>
            <a:off x="979085" y="1329333"/>
            <a:ext cx="485140" cy="223520"/>
          </a:xfrm>
          <a:prstGeom prst="rect">
            <a:avLst/>
          </a:prstGeom>
        </p:spPr>
        <p:txBody>
          <a:bodyPr vert="horz" wrap="square" lIns="0" tIns="12065" rIns="0" bIns="0" rtlCol="0">
            <a:spAutoFit/>
          </a:bodyPr>
          <a:lstStyle/>
          <a:p>
            <a:pPr marL="12700">
              <a:lnSpc>
                <a:spcPct val="100000"/>
              </a:lnSpc>
              <a:spcBef>
                <a:spcPts val="95"/>
              </a:spcBef>
            </a:pPr>
            <a:r>
              <a:rPr sz="1300" spc="-10" dirty="0">
                <a:latin typeface="Calibri"/>
                <a:cs typeface="Calibri"/>
              </a:rPr>
              <a:t>14,000</a:t>
            </a:r>
            <a:endParaRPr sz="1300">
              <a:latin typeface="Calibri"/>
              <a:cs typeface="Calibri"/>
            </a:endParaRPr>
          </a:p>
        </p:txBody>
      </p:sp>
      <p:sp>
        <p:nvSpPr>
          <p:cNvPr id="126" name="object 125">
            <a:extLst>
              <a:ext uri="{FF2B5EF4-FFF2-40B4-BE49-F238E27FC236}">
                <a16:creationId xmlns:a16="http://schemas.microsoft.com/office/drawing/2014/main" id="{FA4BF860-D1A0-5232-63C7-6078AE27D948}"/>
              </a:ext>
            </a:extLst>
          </p:cNvPr>
          <p:cNvSpPr txBox="1"/>
          <p:nvPr/>
        </p:nvSpPr>
        <p:spPr>
          <a:xfrm>
            <a:off x="8686350" y="3024214"/>
            <a:ext cx="855344" cy="233679"/>
          </a:xfrm>
          <a:prstGeom prst="rect">
            <a:avLst/>
          </a:prstGeom>
          <a:ln w="10667">
            <a:solidFill>
              <a:srgbClr val="000000"/>
            </a:solidFill>
          </a:ln>
        </p:spPr>
        <p:txBody>
          <a:bodyPr vert="horz" wrap="square" lIns="0" tIns="51435" rIns="0" bIns="0" rtlCol="0">
            <a:spAutoFit/>
          </a:bodyPr>
          <a:lstStyle/>
          <a:p>
            <a:pPr marL="129539">
              <a:lnSpc>
                <a:spcPct val="100000"/>
              </a:lnSpc>
              <a:spcBef>
                <a:spcPts val="405"/>
              </a:spcBef>
            </a:pPr>
            <a:r>
              <a:rPr sz="950" dirty="0">
                <a:latin typeface="Meiryo UI"/>
                <a:cs typeface="Meiryo UI"/>
              </a:rPr>
              <a:t>6,278</a:t>
            </a:r>
            <a:r>
              <a:rPr sz="950" spc="-25" dirty="0">
                <a:latin typeface="Meiryo UI"/>
                <a:cs typeface="Meiryo UI"/>
              </a:rPr>
              <a:t>万人</a:t>
            </a:r>
            <a:endParaRPr sz="950">
              <a:latin typeface="Meiryo UI"/>
              <a:cs typeface="Meiryo UI"/>
            </a:endParaRPr>
          </a:p>
        </p:txBody>
      </p:sp>
      <p:sp>
        <p:nvSpPr>
          <p:cNvPr id="127" name="object 126">
            <a:extLst>
              <a:ext uri="{FF2B5EF4-FFF2-40B4-BE49-F238E27FC236}">
                <a16:creationId xmlns:a16="http://schemas.microsoft.com/office/drawing/2014/main" id="{26A1303D-00EF-05B0-EC98-97D2C865E804}"/>
              </a:ext>
            </a:extLst>
          </p:cNvPr>
          <p:cNvSpPr/>
          <p:nvPr/>
        </p:nvSpPr>
        <p:spPr>
          <a:xfrm>
            <a:off x="9423966" y="3268053"/>
            <a:ext cx="605155" cy="629920"/>
          </a:xfrm>
          <a:custGeom>
            <a:avLst/>
            <a:gdLst/>
            <a:ahLst/>
            <a:cxnLst/>
            <a:rect l="l" t="t" r="r" b="b"/>
            <a:pathLst>
              <a:path w="605154" h="629920">
                <a:moveTo>
                  <a:pt x="0" y="0"/>
                </a:moveTo>
                <a:lnTo>
                  <a:pt x="605028" y="629412"/>
                </a:lnTo>
              </a:path>
            </a:pathLst>
          </a:custGeom>
          <a:ln w="10668">
            <a:solidFill>
              <a:srgbClr val="000000"/>
            </a:solidFill>
          </a:ln>
        </p:spPr>
        <p:txBody>
          <a:bodyPr wrap="square" lIns="0" tIns="0" rIns="0" bIns="0" rtlCol="0"/>
          <a:lstStyle/>
          <a:p>
            <a:endParaRPr/>
          </a:p>
        </p:txBody>
      </p:sp>
      <p:sp>
        <p:nvSpPr>
          <p:cNvPr id="128" name="object 127">
            <a:extLst>
              <a:ext uri="{FF2B5EF4-FFF2-40B4-BE49-F238E27FC236}">
                <a16:creationId xmlns:a16="http://schemas.microsoft.com/office/drawing/2014/main" id="{B330DEAA-751F-9AE7-8E74-CF56E23C289E}"/>
              </a:ext>
            </a:extLst>
          </p:cNvPr>
          <p:cNvSpPr txBox="1"/>
          <p:nvPr/>
        </p:nvSpPr>
        <p:spPr>
          <a:xfrm>
            <a:off x="9602273" y="3024214"/>
            <a:ext cx="853440" cy="233679"/>
          </a:xfrm>
          <a:prstGeom prst="rect">
            <a:avLst/>
          </a:prstGeom>
          <a:ln w="10667">
            <a:solidFill>
              <a:srgbClr val="000000"/>
            </a:solidFill>
          </a:ln>
        </p:spPr>
        <p:txBody>
          <a:bodyPr vert="horz" wrap="square" lIns="0" tIns="51435" rIns="0" bIns="0" rtlCol="0">
            <a:spAutoFit/>
          </a:bodyPr>
          <a:lstStyle/>
          <a:p>
            <a:pPr marL="127635">
              <a:lnSpc>
                <a:spcPct val="100000"/>
              </a:lnSpc>
              <a:spcBef>
                <a:spcPts val="405"/>
              </a:spcBef>
            </a:pPr>
            <a:r>
              <a:rPr sz="950" dirty="0">
                <a:latin typeface="Meiryo UI"/>
                <a:cs typeface="Meiryo UI"/>
              </a:rPr>
              <a:t>5,104</a:t>
            </a:r>
            <a:r>
              <a:rPr sz="950" spc="-25" dirty="0">
                <a:latin typeface="Meiryo UI"/>
                <a:cs typeface="Meiryo UI"/>
              </a:rPr>
              <a:t>万人</a:t>
            </a:r>
            <a:endParaRPr sz="950">
              <a:latin typeface="Meiryo UI"/>
              <a:cs typeface="Meiryo UI"/>
            </a:endParaRPr>
          </a:p>
        </p:txBody>
      </p:sp>
      <p:sp>
        <p:nvSpPr>
          <p:cNvPr id="129" name="object 128">
            <a:extLst>
              <a:ext uri="{FF2B5EF4-FFF2-40B4-BE49-F238E27FC236}">
                <a16:creationId xmlns:a16="http://schemas.microsoft.com/office/drawing/2014/main" id="{CE50B02E-AD0B-4C33-4556-9E841EBEFA4E}"/>
              </a:ext>
            </a:extLst>
          </p:cNvPr>
          <p:cNvSpPr/>
          <p:nvPr/>
        </p:nvSpPr>
        <p:spPr>
          <a:xfrm>
            <a:off x="10210350" y="3274149"/>
            <a:ext cx="181610" cy="998219"/>
          </a:xfrm>
          <a:custGeom>
            <a:avLst/>
            <a:gdLst/>
            <a:ahLst/>
            <a:cxnLst/>
            <a:rect l="l" t="t" r="r" b="b"/>
            <a:pathLst>
              <a:path w="181609" h="998220">
                <a:moveTo>
                  <a:pt x="181355" y="998219"/>
                </a:moveTo>
                <a:lnTo>
                  <a:pt x="0" y="0"/>
                </a:lnTo>
              </a:path>
            </a:pathLst>
          </a:custGeom>
          <a:ln w="10668">
            <a:solidFill>
              <a:srgbClr val="000000"/>
            </a:solidFill>
          </a:ln>
        </p:spPr>
        <p:txBody>
          <a:bodyPr wrap="square" lIns="0" tIns="0" rIns="0" bIns="0" rtlCol="0"/>
          <a:lstStyle/>
          <a:p>
            <a:endParaRPr/>
          </a:p>
        </p:txBody>
      </p:sp>
      <p:sp>
        <p:nvSpPr>
          <p:cNvPr id="130" name="object 129">
            <a:extLst>
              <a:ext uri="{FF2B5EF4-FFF2-40B4-BE49-F238E27FC236}">
                <a16:creationId xmlns:a16="http://schemas.microsoft.com/office/drawing/2014/main" id="{D89EEFE2-5E24-7502-5B6B-2A0E58C383CA}"/>
              </a:ext>
            </a:extLst>
          </p:cNvPr>
          <p:cNvSpPr txBox="1"/>
          <p:nvPr/>
        </p:nvSpPr>
        <p:spPr>
          <a:xfrm>
            <a:off x="7281221" y="2341461"/>
            <a:ext cx="855344" cy="233679"/>
          </a:xfrm>
          <a:prstGeom prst="rect">
            <a:avLst/>
          </a:prstGeom>
          <a:ln w="10667">
            <a:solidFill>
              <a:srgbClr val="000000"/>
            </a:solidFill>
          </a:ln>
        </p:spPr>
        <p:txBody>
          <a:bodyPr vert="horz" wrap="square" lIns="0" tIns="43815" rIns="0" bIns="0" rtlCol="0">
            <a:spAutoFit/>
          </a:bodyPr>
          <a:lstStyle/>
          <a:p>
            <a:pPr marL="129539">
              <a:lnSpc>
                <a:spcPct val="100000"/>
              </a:lnSpc>
              <a:spcBef>
                <a:spcPts val="345"/>
              </a:spcBef>
            </a:pPr>
            <a:r>
              <a:rPr sz="950" dirty="0">
                <a:latin typeface="Meiryo UI"/>
                <a:cs typeface="Meiryo UI"/>
              </a:rPr>
              <a:t>9,112</a:t>
            </a:r>
            <a:r>
              <a:rPr sz="950" spc="-25" dirty="0">
                <a:latin typeface="Meiryo UI"/>
                <a:cs typeface="Meiryo UI"/>
              </a:rPr>
              <a:t>万人</a:t>
            </a:r>
            <a:endParaRPr sz="950">
              <a:latin typeface="Meiryo UI"/>
              <a:cs typeface="Meiryo UI"/>
            </a:endParaRPr>
          </a:p>
        </p:txBody>
      </p:sp>
      <p:sp>
        <p:nvSpPr>
          <p:cNvPr id="131" name="object 130">
            <a:extLst>
              <a:ext uri="{FF2B5EF4-FFF2-40B4-BE49-F238E27FC236}">
                <a16:creationId xmlns:a16="http://schemas.microsoft.com/office/drawing/2014/main" id="{8EF6B87F-708A-499A-EABA-EECD8F41D60D}"/>
              </a:ext>
            </a:extLst>
          </p:cNvPr>
          <p:cNvSpPr txBox="1"/>
          <p:nvPr/>
        </p:nvSpPr>
        <p:spPr>
          <a:xfrm>
            <a:off x="6353106" y="2339937"/>
            <a:ext cx="853440" cy="233679"/>
          </a:xfrm>
          <a:prstGeom prst="rect">
            <a:avLst/>
          </a:prstGeom>
          <a:ln w="10667">
            <a:solidFill>
              <a:srgbClr val="000000"/>
            </a:solidFill>
          </a:ln>
        </p:spPr>
        <p:txBody>
          <a:bodyPr vert="horz" wrap="square" lIns="0" tIns="43815" rIns="0" bIns="0" rtlCol="0">
            <a:spAutoFit/>
          </a:bodyPr>
          <a:lstStyle/>
          <a:p>
            <a:pPr marL="127635">
              <a:lnSpc>
                <a:spcPct val="100000"/>
              </a:lnSpc>
              <a:spcBef>
                <a:spcPts val="345"/>
              </a:spcBef>
            </a:pPr>
            <a:r>
              <a:rPr sz="950" dirty="0">
                <a:latin typeface="Meiryo UI"/>
                <a:cs typeface="Meiryo UI"/>
              </a:rPr>
              <a:t>9,615</a:t>
            </a:r>
            <a:r>
              <a:rPr sz="950" spc="-25" dirty="0">
                <a:latin typeface="Meiryo UI"/>
                <a:cs typeface="Meiryo UI"/>
              </a:rPr>
              <a:t>万人</a:t>
            </a:r>
            <a:endParaRPr sz="950">
              <a:latin typeface="Meiryo UI"/>
              <a:cs typeface="Meiryo UI"/>
            </a:endParaRPr>
          </a:p>
        </p:txBody>
      </p:sp>
      <p:grpSp>
        <p:nvGrpSpPr>
          <p:cNvPr id="132" name="object 131">
            <a:extLst>
              <a:ext uri="{FF2B5EF4-FFF2-40B4-BE49-F238E27FC236}">
                <a16:creationId xmlns:a16="http://schemas.microsoft.com/office/drawing/2014/main" id="{AEB97F2B-6649-BF55-67D5-5DC7034B2BD8}"/>
              </a:ext>
            </a:extLst>
          </p:cNvPr>
          <p:cNvGrpSpPr/>
          <p:nvPr/>
        </p:nvGrpSpPr>
        <p:grpSpPr>
          <a:xfrm>
            <a:off x="2746432" y="2563140"/>
            <a:ext cx="4726305" cy="2336800"/>
            <a:chOff x="2079370" y="3147758"/>
            <a:chExt cx="4726305" cy="2336800"/>
          </a:xfrm>
        </p:grpSpPr>
        <p:sp>
          <p:nvSpPr>
            <p:cNvPr id="133" name="object 132">
              <a:extLst>
                <a:ext uri="{FF2B5EF4-FFF2-40B4-BE49-F238E27FC236}">
                  <a16:creationId xmlns:a16="http://schemas.microsoft.com/office/drawing/2014/main" id="{D9E3DEB0-25F2-FFA4-D7F2-CC5FD36B65D1}"/>
                </a:ext>
              </a:extLst>
            </p:cNvPr>
            <p:cNvSpPr/>
            <p:nvPr/>
          </p:nvSpPr>
          <p:spPr>
            <a:xfrm>
              <a:off x="6156960" y="3153155"/>
              <a:ext cx="200025" cy="309880"/>
            </a:xfrm>
            <a:custGeom>
              <a:avLst/>
              <a:gdLst/>
              <a:ahLst/>
              <a:cxnLst/>
              <a:rect l="l" t="t" r="r" b="b"/>
              <a:pathLst>
                <a:path w="200025" h="309879">
                  <a:moveTo>
                    <a:pt x="0" y="0"/>
                  </a:moveTo>
                  <a:lnTo>
                    <a:pt x="199644" y="309372"/>
                  </a:lnTo>
                </a:path>
              </a:pathLst>
            </a:custGeom>
            <a:ln w="10668">
              <a:solidFill>
                <a:srgbClr val="000000"/>
              </a:solidFill>
            </a:ln>
          </p:spPr>
          <p:txBody>
            <a:bodyPr wrap="square" lIns="0" tIns="0" rIns="0" bIns="0" rtlCol="0"/>
            <a:lstStyle/>
            <a:p>
              <a:endParaRPr/>
            </a:p>
          </p:txBody>
        </p:sp>
        <p:sp>
          <p:nvSpPr>
            <p:cNvPr id="134" name="object 133">
              <a:extLst>
                <a:ext uri="{FF2B5EF4-FFF2-40B4-BE49-F238E27FC236}">
                  <a16:creationId xmlns:a16="http://schemas.microsoft.com/office/drawing/2014/main" id="{A1961C62-B5C2-65AA-E897-837985B688D6}"/>
                </a:ext>
              </a:extLst>
            </p:cNvPr>
            <p:cNvSpPr/>
            <p:nvPr/>
          </p:nvSpPr>
          <p:spPr>
            <a:xfrm>
              <a:off x="6589775" y="3172967"/>
              <a:ext cx="210820" cy="425450"/>
            </a:xfrm>
            <a:custGeom>
              <a:avLst/>
              <a:gdLst/>
              <a:ahLst/>
              <a:cxnLst/>
              <a:rect l="l" t="t" r="r" b="b"/>
              <a:pathLst>
                <a:path w="210820" h="425450">
                  <a:moveTo>
                    <a:pt x="210311" y="0"/>
                  </a:moveTo>
                  <a:lnTo>
                    <a:pt x="0" y="425196"/>
                  </a:lnTo>
                </a:path>
              </a:pathLst>
            </a:custGeom>
            <a:ln w="10668">
              <a:solidFill>
                <a:srgbClr val="000000"/>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8AD5C99-8A04-C121-FD55-D3F97B9A3A07}"/>
                </a:ext>
              </a:extLst>
            </p:cNvPr>
            <p:cNvSpPr/>
            <p:nvPr/>
          </p:nvSpPr>
          <p:spPr>
            <a:xfrm>
              <a:off x="2086355" y="5088635"/>
              <a:ext cx="1165860" cy="388620"/>
            </a:xfrm>
            <a:custGeom>
              <a:avLst/>
              <a:gdLst/>
              <a:ahLst/>
              <a:cxnLst/>
              <a:rect l="l" t="t" r="r" b="b"/>
              <a:pathLst>
                <a:path w="1165860" h="388620">
                  <a:moveTo>
                    <a:pt x="1165860" y="388620"/>
                  </a:moveTo>
                  <a:lnTo>
                    <a:pt x="0" y="388620"/>
                  </a:lnTo>
                  <a:lnTo>
                    <a:pt x="0" y="0"/>
                  </a:lnTo>
                  <a:lnTo>
                    <a:pt x="1165860" y="0"/>
                  </a:lnTo>
                  <a:lnTo>
                    <a:pt x="1165860" y="388620"/>
                  </a:lnTo>
                  <a:close/>
                </a:path>
              </a:pathLst>
            </a:custGeom>
            <a:solidFill>
              <a:srgbClr val="FFFFFF"/>
            </a:solidFill>
          </p:spPr>
          <p:txBody>
            <a:bodyPr wrap="square" lIns="0" tIns="0" rIns="0" bIns="0" rtlCol="0"/>
            <a:lstStyle/>
            <a:p>
              <a:endParaRPr/>
            </a:p>
          </p:txBody>
        </p:sp>
        <p:sp>
          <p:nvSpPr>
            <p:cNvPr id="136" name="object 135">
              <a:extLst>
                <a:ext uri="{FF2B5EF4-FFF2-40B4-BE49-F238E27FC236}">
                  <a16:creationId xmlns:a16="http://schemas.microsoft.com/office/drawing/2014/main" id="{BEAD1093-2B96-0345-C694-1E4BFF5D1DC8}"/>
                </a:ext>
              </a:extLst>
            </p:cNvPr>
            <p:cNvSpPr/>
            <p:nvPr/>
          </p:nvSpPr>
          <p:spPr>
            <a:xfrm>
              <a:off x="2086355" y="5088635"/>
              <a:ext cx="1165860" cy="388620"/>
            </a:xfrm>
            <a:custGeom>
              <a:avLst/>
              <a:gdLst/>
              <a:ahLst/>
              <a:cxnLst/>
              <a:rect l="l" t="t" r="r" b="b"/>
              <a:pathLst>
                <a:path w="1165860" h="388620">
                  <a:moveTo>
                    <a:pt x="0" y="0"/>
                  </a:moveTo>
                  <a:lnTo>
                    <a:pt x="1165860" y="0"/>
                  </a:lnTo>
                  <a:lnTo>
                    <a:pt x="1165860" y="388620"/>
                  </a:lnTo>
                  <a:lnTo>
                    <a:pt x="0" y="388620"/>
                  </a:lnTo>
                  <a:lnTo>
                    <a:pt x="0" y="0"/>
                  </a:lnTo>
                  <a:close/>
                </a:path>
              </a:pathLst>
            </a:custGeom>
            <a:ln w="13715">
              <a:solidFill>
                <a:srgbClr val="000000"/>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0F47AC2C-63BB-06CA-EC87-7C5279029231}"/>
              </a:ext>
            </a:extLst>
          </p:cNvPr>
          <p:cNvSpPr txBox="1"/>
          <p:nvPr/>
        </p:nvSpPr>
        <p:spPr>
          <a:xfrm>
            <a:off x="2891615" y="4536935"/>
            <a:ext cx="89090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合計特殊出生率</a:t>
            </a:r>
            <a:endParaRPr sz="950">
              <a:latin typeface="Meiryo UI"/>
              <a:cs typeface="Meiryo UI"/>
            </a:endParaRPr>
          </a:p>
        </p:txBody>
      </p:sp>
      <p:sp>
        <p:nvSpPr>
          <p:cNvPr id="138" name="object 137">
            <a:extLst>
              <a:ext uri="{FF2B5EF4-FFF2-40B4-BE49-F238E27FC236}">
                <a16:creationId xmlns:a16="http://schemas.microsoft.com/office/drawing/2014/main" id="{C821BD11-DE90-BA37-0564-D2CCC500BB22}"/>
              </a:ext>
            </a:extLst>
          </p:cNvPr>
          <p:cNvSpPr txBox="1"/>
          <p:nvPr/>
        </p:nvSpPr>
        <p:spPr>
          <a:xfrm>
            <a:off x="3189143" y="4684906"/>
            <a:ext cx="29781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1.33</a:t>
            </a:r>
            <a:endParaRPr sz="950">
              <a:latin typeface="Meiryo UI"/>
              <a:cs typeface="Meiryo UI"/>
            </a:endParaRPr>
          </a:p>
        </p:txBody>
      </p:sp>
      <p:grpSp>
        <p:nvGrpSpPr>
          <p:cNvPr id="139" name="object 138">
            <a:extLst>
              <a:ext uri="{FF2B5EF4-FFF2-40B4-BE49-F238E27FC236}">
                <a16:creationId xmlns:a16="http://schemas.microsoft.com/office/drawing/2014/main" id="{F16BE2CD-8BB8-F84F-C7E6-38B513AAB114}"/>
              </a:ext>
            </a:extLst>
          </p:cNvPr>
          <p:cNvGrpSpPr/>
          <p:nvPr/>
        </p:nvGrpSpPr>
        <p:grpSpPr>
          <a:xfrm>
            <a:off x="3775196" y="1191540"/>
            <a:ext cx="612140" cy="4690745"/>
            <a:chOff x="3108134" y="1776158"/>
            <a:chExt cx="612140" cy="4690745"/>
          </a:xfrm>
        </p:grpSpPr>
        <p:sp>
          <p:nvSpPr>
            <p:cNvPr id="140" name="object 139">
              <a:extLst>
                <a:ext uri="{FF2B5EF4-FFF2-40B4-BE49-F238E27FC236}">
                  <a16:creationId xmlns:a16="http://schemas.microsoft.com/office/drawing/2014/main" id="{0FDEAE17-18E8-790F-9133-5FA1C9E4CDE8}"/>
                </a:ext>
              </a:extLst>
            </p:cNvPr>
            <p:cNvSpPr/>
            <p:nvPr/>
          </p:nvSpPr>
          <p:spPr>
            <a:xfrm>
              <a:off x="3113532" y="4719827"/>
              <a:ext cx="307975" cy="361315"/>
            </a:xfrm>
            <a:custGeom>
              <a:avLst/>
              <a:gdLst/>
              <a:ahLst/>
              <a:cxnLst/>
              <a:rect l="l" t="t" r="r" b="b"/>
              <a:pathLst>
                <a:path w="307975" h="361314">
                  <a:moveTo>
                    <a:pt x="0" y="361188"/>
                  </a:moveTo>
                  <a:lnTo>
                    <a:pt x="307848" y="0"/>
                  </a:lnTo>
                </a:path>
              </a:pathLst>
            </a:custGeom>
            <a:ln w="10668">
              <a:solidFill>
                <a:srgbClr val="000000"/>
              </a:solidFill>
            </a:ln>
          </p:spPr>
          <p:txBody>
            <a:bodyPr wrap="square" lIns="0" tIns="0" rIns="0" bIns="0" rtlCol="0"/>
            <a:lstStyle/>
            <a:p>
              <a:endParaRPr/>
            </a:p>
          </p:txBody>
        </p:sp>
        <p:sp>
          <p:nvSpPr>
            <p:cNvPr id="141" name="object 140">
              <a:extLst>
                <a:ext uri="{FF2B5EF4-FFF2-40B4-BE49-F238E27FC236}">
                  <a16:creationId xmlns:a16="http://schemas.microsoft.com/office/drawing/2014/main" id="{C8E0BA72-954E-4AB9-D8FE-2D9850903BC2}"/>
                </a:ext>
              </a:extLst>
            </p:cNvPr>
            <p:cNvSpPr/>
            <p:nvPr/>
          </p:nvSpPr>
          <p:spPr>
            <a:xfrm>
              <a:off x="3319272" y="2310384"/>
              <a:ext cx="135890" cy="186055"/>
            </a:xfrm>
            <a:custGeom>
              <a:avLst/>
              <a:gdLst/>
              <a:ahLst/>
              <a:cxnLst/>
              <a:rect l="l" t="t" r="r" b="b"/>
              <a:pathLst>
                <a:path w="135889" h="186055">
                  <a:moveTo>
                    <a:pt x="0" y="0"/>
                  </a:moveTo>
                  <a:lnTo>
                    <a:pt x="135636" y="185928"/>
                  </a:lnTo>
                </a:path>
              </a:pathLst>
            </a:custGeom>
            <a:ln w="10668">
              <a:solidFill>
                <a:srgbClr val="000000"/>
              </a:solidFill>
            </a:ln>
          </p:spPr>
          <p:txBody>
            <a:bodyPr wrap="square" lIns="0" tIns="0" rIns="0" bIns="0" rtlCol="0"/>
            <a:lstStyle/>
            <a:p>
              <a:endParaRPr/>
            </a:p>
          </p:txBody>
        </p:sp>
        <p:sp>
          <p:nvSpPr>
            <p:cNvPr id="142" name="object 141">
              <a:extLst>
                <a:ext uri="{FF2B5EF4-FFF2-40B4-BE49-F238E27FC236}">
                  <a16:creationId xmlns:a16="http://schemas.microsoft.com/office/drawing/2014/main" id="{E33A5229-3D44-FD40-230A-2D7A95C508AF}"/>
                </a:ext>
              </a:extLst>
            </p:cNvPr>
            <p:cNvSpPr/>
            <p:nvPr/>
          </p:nvSpPr>
          <p:spPr>
            <a:xfrm>
              <a:off x="3714750" y="1781555"/>
              <a:ext cx="0" cy="4648200"/>
            </a:xfrm>
            <a:custGeom>
              <a:avLst/>
              <a:gdLst/>
              <a:ahLst/>
              <a:cxnLst/>
              <a:rect l="l" t="t" r="r" b="b"/>
              <a:pathLst>
                <a:path h="4648200">
                  <a:moveTo>
                    <a:pt x="0" y="0"/>
                  </a:moveTo>
                  <a:lnTo>
                    <a:pt x="0" y="4648199"/>
                  </a:lnTo>
                </a:path>
              </a:pathLst>
            </a:custGeom>
            <a:ln w="10668">
              <a:solidFill>
                <a:srgbClr val="000000"/>
              </a:solidFill>
              <a:prstDash val="sysDash"/>
            </a:ln>
          </p:spPr>
          <p:txBody>
            <a:bodyPr wrap="square" lIns="0" tIns="0" rIns="0" bIns="0" rtlCol="0"/>
            <a:lstStyle/>
            <a:p>
              <a:endParaRPr/>
            </a:p>
          </p:txBody>
        </p:sp>
        <p:sp>
          <p:nvSpPr>
            <p:cNvPr id="143" name="object 142">
              <a:extLst>
                <a:ext uri="{FF2B5EF4-FFF2-40B4-BE49-F238E27FC236}">
                  <a16:creationId xmlns:a16="http://schemas.microsoft.com/office/drawing/2014/main" id="{06492ECA-ECC4-76A1-ADE7-8DABC0384B4E}"/>
                </a:ext>
              </a:extLst>
            </p:cNvPr>
            <p:cNvSpPr/>
            <p:nvPr/>
          </p:nvSpPr>
          <p:spPr>
            <a:xfrm>
              <a:off x="3709415" y="6460236"/>
              <a:ext cx="10795" cy="6350"/>
            </a:xfrm>
            <a:custGeom>
              <a:avLst/>
              <a:gdLst/>
              <a:ahLst/>
              <a:cxnLst/>
              <a:rect l="l" t="t" r="r" b="b"/>
              <a:pathLst>
                <a:path w="10795" h="6350">
                  <a:moveTo>
                    <a:pt x="10668" y="6096"/>
                  </a:moveTo>
                  <a:lnTo>
                    <a:pt x="0" y="6096"/>
                  </a:lnTo>
                  <a:lnTo>
                    <a:pt x="0" y="0"/>
                  </a:lnTo>
                  <a:lnTo>
                    <a:pt x="10668" y="0"/>
                  </a:lnTo>
                  <a:lnTo>
                    <a:pt x="10668" y="6096"/>
                  </a:lnTo>
                  <a:close/>
                </a:path>
              </a:pathLst>
            </a:custGeom>
            <a:solidFill>
              <a:srgbClr val="000000"/>
            </a:solidFill>
          </p:spPr>
          <p:txBody>
            <a:bodyPr wrap="square" lIns="0" tIns="0" rIns="0" bIns="0" rtlCol="0"/>
            <a:lstStyle/>
            <a:p>
              <a:endParaRPr/>
            </a:p>
          </p:txBody>
        </p:sp>
      </p:grpSp>
      <p:sp>
        <p:nvSpPr>
          <p:cNvPr id="144" name="object 143">
            <a:extLst>
              <a:ext uri="{FF2B5EF4-FFF2-40B4-BE49-F238E27FC236}">
                <a16:creationId xmlns:a16="http://schemas.microsoft.com/office/drawing/2014/main" id="{DAE9EDFE-E422-B539-6BFD-925EA947286E}"/>
              </a:ext>
            </a:extLst>
          </p:cNvPr>
          <p:cNvSpPr txBox="1"/>
          <p:nvPr/>
        </p:nvSpPr>
        <p:spPr>
          <a:xfrm>
            <a:off x="1602372" y="5972454"/>
            <a:ext cx="8484235" cy="606425"/>
          </a:xfrm>
          <a:prstGeom prst="rect">
            <a:avLst/>
          </a:prstGeom>
        </p:spPr>
        <p:txBody>
          <a:bodyPr vert="horz" wrap="square" lIns="0" tIns="17780" rIns="0" bIns="0" rtlCol="0">
            <a:spAutoFit/>
          </a:bodyPr>
          <a:lstStyle/>
          <a:p>
            <a:pPr marL="273050">
              <a:lnSpc>
                <a:spcPct val="100000"/>
              </a:lnSpc>
              <a:spcBef>
                <a:spcPts val="140"/>
              </a:spcBef>
              <a:tabLst>
                <a:tab pos="818515" algn="l"/>
                <a:tab pos="1321435" algn="l"/>
                <a:tab pos="1828800" algn="l"/>
                <a:tab pos="2341880" algn="l"/>
                <a:tab pos="3011805" algn="l"/>
                <a:tab pos="3787775" algn="l"/>
                <a:tab pos="4589780" algn="l"/>
                <a:tab pos="5363210" algn="l"/>
                <a:tab pos="6136640" algn="l"/>
                <a:tab pos="6911975" algn="l"/>
                <a:tab pos="7696200" algn="l"/>
              </a:tabLst>
            </a:pPr>
            <a:r>
              <a:rPr sz="1150" spc="-20" dirty="0">
                <a:latin typeface="Arial"/>
                <a:cs typeface="Arial"/>
              </a:rPr>
              <a:t>1980</a:t>
            </a:r>
            <a:r>
              <a:rPr sz="1150" dirty="0">
                <a:latin typeface="Arial"/>
                <a:cs typeface="Arial"/>
              </a:rPr>
              <a:t>	</a:t>
            </a:r>
            <a:r>
              <a:rPr sz="1150" spc="-20" dirty="0">
                <a:latin typeface="Arial"/>
                <a:cs typeface="Arial"/>
              </a:rPr>
              <a:t>1990</a:t>
            </a:r>
            <a:r>
              <a:rPr sz="1150" dirty="0">
                <a:latin typeface="Arial"/>
                <a:cs typeface="Arial"/>
              </a:rPr>
              <a:t>	</a:t>
            </a:r>
            <a:r>
              <a:rPr sz="1150" spc="-20" dirty="0">
                <a:latin typeface="Arial"/>
                <a:cs typeface="Arial"/>
              </a:rPr>
              <a:t>2000</a:t>
            </a:r>
            <a:r>
              <a:rPr sz="1150" dirty="0">
                <a:latin typeface="Arial"/>
                <a:cs typeface="Arial"/>
              </a:rPr>
              <a:t>	</a:t>
            </a:r>
            <a:r>
              <a:rPr sz="1150" spc="-20" dirty="0">
                <a:latin typeface="Arial"/>
                <a:cs typeface="Arial"/>
              </a:rPr>
              <a:t>2010</a:t>
            </a:r>
            <a:r>
              <a:rPr sz="1150" dirty="0">
                <a:latin typeface="Arial"/>
                <a:cs typeface="Arial"/>
              </a:rPr>
              <a:t>	</a:t>
            </a:r>
            <a:r>
              <a:rPr sz="1150" spc="-20" dirty="0">
                <a:latin typeface="Arial"/>
                <a:cs typeface="Arial"/>
              </a:rPr>
              <a:t>2020</a:t>
            </a:r>
            <a:r>
              <a:rPr sz="1150" dirty="0">
                <a:latin typeface="Arial"/>
                <a:cs typeface="Arial"/>
              </a:rPr>
              <a:t>	</a:t>
            </a:r>
            <a:r>
              <a:rPr sz="1150" spc="-20" dirty="0">
                <a:latin typeface="Arial"/>
                <a:cs typeface="Arial"/>
              </a:rPr>
              <a:t>2030</a:t>
            </a:r>
            <a:r>
              <a:rPr sz="1150" dirty="0">
                <a:latin typeface="Arial"/>
                <a:cs typeface="Arial"/>
              </a:rPr>
              <a:t>	</a:t>
            </a:r>
            <a:r>
              <a:rPr sz="1150" spc="-20" dirty="0">
                <a:latin typeface="Arial"/>
                <a:cs typeface="Arial"/>
              </a:rPr>
              <a:t>2040</a:t>
            </a:r>
            <a:r>
              <a:rPr sz="1150" dirty="0">
                <a:latin typeface="Arial"/>
                <a:cs typeface="Arial"/>
              </a:rPr>
              <a:t>	</a:t>
            </a:r>
            <a:r>
              <a:rPr sz="1150" spc="-20" dirty="0">
                <a:latin typeface="Arial"/>
                <a:cs typeface="Arial"/>
              </a:rPr>
              <a:t>2050</a:t>
            </a:r>
            <a:r>
              <a:rPr sz="1150" dirty="0">
                <a:latin typeface="Arial"/>
                <a:cs typeface="Arial"/>
              </a:rPr>
              <a:t>	</a:t>
            </a:r>
            <a:r>
              <a:rPr sz="1150" spc="-20" dirty="0">
                <a:latin typeface="Arial"/>
                <a:cs typeface="Arial"/>
              </a:rPr>
              <a:t>2060</a:t>
            </a:r>
            <a:r>
              <a:rPr sz="1150" dirty="0">
                <a:latin typeface="Arial"/>
                <a:cs typeface="Arial"/>
              </a:rPr>
              <a:t>	</a:t>
            </a:r>
            <a:r>
              <a:rPr sz="1150" spc="-20" dirty="0">
                <a:latin typeface="Arial"/>
                <a:cs typeface="Arial"/>
              </a:rPr>
              <a:t>2070</a:t>
            </a:r>
            <a:r>
              <a:rPr sz="1150" dirty="0">
                <a:latin typeface="Arial"/>
                <a:cs typeface="Arial"/>
              </a:rPr>
              <a:t>	</a:t>
            </a:r>
            <a:r>
              <a:rPr sz="1150" spc="-20" dirty="0">
                <a:latin typeface="Arial"/>
                <a:cs typeface="Arial"/>
              </a:rPr>
              <a:t>2080</a:t>
            </a:r>
            <a:r>
              <a:rPr sz="1150" dirty="0">
                <a:latin typeface="Arial"/>
                <a:cs typeface="Arial"/>
              </a:rPr>
              <a:t>	</a:t>
            </a:r>
            <a:r>
              <a:rPr sz="1150" spc="-20" dirty="0">
                <a:latin typeface="Arial"/>
                <a:cs typeface="Arial"/>
              </a:rPr>
              <a:t>2090</a:t>
            </a:r>
            <a:endParaRPr sz="1150">
              <a:latin typeface="Arial"/>
              <a:cs typeface="Arial"/>
            </a:endParaRPr>
          </a:p>
          <a:p>
            <a:pPr marL="507365" marR="5080" indent="-495300">
              <a:lnSpc>
                <a:spcPct val="101899"/>
              </a:lnSpc>
              <a:spcBef>
                <a:spcPts val="825"/>
              </a:spcBef>
            </a:pPr>
            <a:r>
              <a:rPr sz="950" spc="15" dirty="0">
                <a:latin typeface="HG明朝E"/>
                <a:cs typeface="HG明朝E"/>
              </a:rPr>
              <a:t>（出所</a:t>
            </a:r>
            <a:r>
              <a:rPr sz="950" spc="5" dirty="0">
                <a:latin typeface="HG明朝E"/>
                <a:cs typeface="HG明朝E"/>
              </a:rPr>
              <a:t>）2020</a:t>
            </a:r>
            <a:r>
              <a:rPr sz="950" spc="15" dirty="0">
                <a:latin typeface="HG明朝E"/>
                <a:cs typeface="HG明朝E"/>
              </a:rPr>
              <a:t>年までの人口は総務省「人口推計」（各年</a:t>
            </a:r>
            <a:r>
              <a:rPr sz="950" dirty="0">
                <a:latin typeface="HG明朝E"/>
                <a:cs typeface="HG明朝E"/>
              </a:rPr>
              <a:t>10</a:t>
            </a:r>
            <a:r>
              <a:rPr sz="950" spc="20" dirty="0">
                <a:latin typeface="HG明朝E"/>
                <a:cs typeface="HG明朝E"/>
              </a:rPr>
              <a:t>月</a:t>
            </a:r>
            <a:r>
              <a:rPr sz="950" spc="-5" dirty="0">
                <a:latin typeface="HG明朝E"/>
                <a:cs typeface="HG明朝E"/>
              </a:rPr>
              <a:t>1</a:t>
            </a:r>
            <a:r>
              <a:rPr sz="950" spc="15" dirty="0">
                <a:latin typeface="HG明朝E"/>
                <a:cs typeface="HG明朝E"/>
              </a:rPr>
              <a:t>日現在）等、合計特殊出生率は厚生労働省「人口動態統計」、</a:t>
            </a:r>
            <a:r>
              <a:rPr sz="950" spc="10660" dirty="0">
                <a:latin typeface="HG明朝E"/>
                <a:cs typeface="HG明朝E"/>
              </a:rPr>
              <a:t> </a:t>
            </a:r>
            <a:r>
              <a:rPr sz="950" spc="5" dirty="0">
                <a:latin typeface="HG明朝E"/>
                <a:cs typeface="HG明朝E"/>
              </a:rPr>
              <a:t>2030</a:t>
            </a:r>
            <a:r>
              <a:rPr sz="950" spc="15" dirty="0">
                <a:latin typeface="HG明朝E"/>
                <a:cs typeface="HG明朝E"/>
              </a:rPr>
              <a:t>年以降は国立社会保障・人口問題研究所「日本の将来推計人口</a:t>
            </a:r>
            <a:r>
              <a:rPr sz="950" spc="10" dirty="0">
                <a:latin typeface="HG明朝E"/>
                <a:cs typeface="HG明朝E"/>
              </a:rPr>
              <a:t>（2023</a:t>
            </a:r>
            <a:r>
              <a:rPr sz="950" spc="15" dirty="0">
                <a:latin typeface="HG明朝E"/>
                <a:cs typeface="HG明朝E"/>
              </a:rPr>
              <a:t>年推計）」（左：出生中位（死亡中位） 右：出生低位（死亡中位））</a:t>
            </a:r>
            <a:endParaRPr sz="950">
              <a:latin typeface="HG明朝E"/>
              <a:cs typeface="HG明朝E"/>
            </a:endParaRPr>
          </a:p>
        </p:txBody>
      </p:sp>
      <p:sp>
        <p:nvSpPr>
          <p:cNvPr id="145" name="object 144">
            <a:extLst>
              <a:ext uri="{FF2B5EF4-FFF2-40B4-BE49-F238E27FC236}">
                <a16:creationId xmlns:a16="http://schemas.microsoft.com/office/drawing/2014/main" id="{760DA82D-1F63-7F52-C62D-DBDC107B7729}"/>
              </a:ext>
            </a:extLst>
          </p:cNvPr>
          <p:cNvSpPr txBox="1"/>
          <p:nvPr/>
        </p:nvSpPr>
        <p:spPr>
          <a:xfrm>
            <a:off x="10087477" y="5969457"/>
            <a:ext cx="36195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Arial"/>
                <a:cs typeface="Arial"/>
              </a:rPr>
              <a:t>2100</a:t>
            </a:r>
            <a:endParaRPr sz="1150">
              <a:latin typeface="Arial"/>
              <a:cs typeface="Arial"/>
            </a:endParaRPr>
          </a:p>
        </p:txBody>
      </p:sp>
      <p:sp>
        <p:nvSpPr>
          <p:cNvPr id="146" name="object 145">
            <a:extLst>
              <a:ext uri="{FF2B5EF4-FFF2-40B4-BE49-F238E27FC236}">
                <a16:creationId xmlns:a16="http://schemas.microsoft.com/office/drawing/2014/main" id="{CDC224C0-3C56-9D1B-B9D5-EDDF24BDBF0D}"/>
              </a:ext>
            </a:extLst>
          </p:cNvPr>
          <p:cNvSpPr txBox="1"/>
          <p:nvPr/>
        </p:nvSpPr>
        <p:spPr>
          <a:xfrm>
            <a:off x="3292913" y="1488021"/>
            <a:ext cx="932815" cy="233679"/>
          </a:xfrm>
          <a:prstGeom prst="rect">
            <a:avLst/>
          </a:prstGeom>
          <a:ln w="10668">
            <a:solidFill>
              <a:srgbClr val="000000"/>
            </a:solidFill>
          </a:ln>
        </p:spPr>
        <p:txBody>
          <a:bodyPr vert="horz" wrap="square" lIns="0" tIns="43815" rIns="0" bIns="0" rtlCol="0">
            <a:spAutoFit/>
          </a:bodyPr>
          <a:lstStyle/>
          <a:p>
            <a:pPr marL="130810">
              <a:lnSpc>
                <a:spcPct val="100000"/>
              </a:lnSpc>
              <a:spcBef>
                <a:spcPts val="345"/>
              </a:spcBef>
            </a:pPr>
            <a:r>
              <a:rPr sz="950" dirty="0">
                <a:latin typeface="Meiryo UI"/>
                <a:cs typeface="Meiryo UI"/>
              </a:rPr>
              <a:t>12,615</a:t>
            </a:r>
            <a:r>
              <a:rPr sz="950" spc="-25" dirty="0">
                <a:latin typeface="Meiryo UI"/>
                <a:cs typeface="Meiryo UI"/>
              </a:rPr>
              <a:t>万人</a:t>
            </a:r>
            <a:endParaRPr sz="950">
              <a:latin typeface="Meiryo UI"/>
              <a:cs typeface="Meiryo UI"/>
            </a:endParaRPr>
          </a:p>
        </p:txBody>
      </p:sp>
      <p:grpSp>
        <p:nvGrpSpPr>
          <p:cNvPr id="147" name="object 146">
            <a:extLst>
              <a:ext uri="{FF2B5EF4-FFF2-40B4-BE49-F238E27FC236}">
                <a16:creationId xmlns:a16="http://schemas.microsoft.com/office/drawing/2014/main" id="{1BE0AA0A-8913-FB76-23E2-7291543EDC75}"/>
              </a:ext>
            </a:extLst>
          </p:cNvPr>
          <p:cNvGrpSpPr/>
          <p:nvPr/>
        </p:nvGrpSpPr>
        <p:grpSpPr>
          <a:xfrm>
            <a:off x="4118922" y="1499388"/>
            <a:ext cx="6217285" cy="2646680"/>
            <a:chOff x="3451860" y="2084006"/>
            <a:chExt cx="6217285" cy="2646680"/>
          </a:xfrm>
        </p:grpSpPr>
        <p:sp>
          <p:nvSpPr>
            <p:cNvPr id="148" name="object 147">
              <a:extLst>
                <a:ext uri="{FF2B5EF4-FFF2-40B4-BE49-F238E27FC236}">
                  <a16:creationId xmlns:a16="http://schemas.microsoft.com/office/drawing/2014/main" id="{7EE3AB3F-E9E0-E380-554C-01DA9B2CA917}"/>
                </a:ext>
              </a:extLst>
            </p:cNvPr>
            <p:cNvSpPr/>
            <p:nvPr/>
          </p:nvSpPr>
          <p:spPr>
            <a:xfrm>
              <a:off x="3451860" y="4632960"/>
              <a:ext cx="498475" cy="97790"/>
            </a:xfrm>
            <a:custGeom>
              <a:avLst/>
              <a:gdLst/>
              <a:ahLst/>
              <a:cxnLst/>
              <a:rect l="l" t="t" r="r" b="b"/>
              <a:pathLst>
                <a:path w="498475" h="97789">
                  <a:moveTo>
                    <a:pt x="102108" y="47244"/>
                  </a:moveTo>
                  <a:lnTo>
                    <a:pt x="0" y="33528"/>
                  </a:lnTo>
                  <a:lnTo>
                    <a:pt x="4572" y="0"/>
                  </a:lnTo>
                  <a:lnTo>
                    <a:pt x="106680" y="12192"/>
                  </a:lnTo>
                  <a:lnTo>
                    <a:pt x="102108" y="47244"/>
                  </a:lnTo>
                  <a:close/>
                </a:path>
                <a:path w="498475" h="97789">
                  <a:moveTo>
                    <a:pt x="237744" y="64008"/>
                  </a:moveTo>
                  <a:lnTo>
                    <a:pt x="135636" y="50292"/>
                  </a:lnTo>
                  <a:lnTo>
                    <a:pt x="140208" y="16764"/>
                  </a:lnTo>
                  <a:lnTo>
                    <a:pt x="242316" y="30480"/>
                  </a:lnTo>
                  <a:lnTo>
                    <a:pt x="237744" y="64008"/>
                  </a:lnTo>
                  <a:close/>
                </a:path>
                <a:path w="498475" h="97789">
                  <a:moveTo>
                    <a:pt x="373380" y="82296"/>
                  </a:moveTo>
                  <a:lnTo>
                    <a:pt x="271272" y="68580"/>
                  </a:lnTo>
                  <a:lnTo>
                    <a:pt x="275844" y="35052"/>
                  </a:lnTo>
                  <a:lnTo>
                    <a:pt x="377952" y="48768"/>
                  </a:lnTo>
                  <a:lnTo>
                    <a:pt x="373380" y="82296"/>
                  </a:lnTo>
                  <a:close/>
                </a:path>
                <a:path w="498475" h="97789">
                  <a:moveTo>
                    <a:pt x="493776" y="97536"/>
                  </a:moveTo>
                  <a:lnTo>
                    <a:pt x="408432" y="86868"/>
                  </a:lnTo>
                  <a:lnTo>
                    <a:pt x="413004" y="51816"/>
                  </a:lnTo>
                  <a:lnTo>
                    <a:pt x="498348" y="64008"/>
                  </a:lnTo>
                  <a:lnTo>
                    <a:pt x="493776" y="97536"/>
                  </a:lnTo>
                  <a:close/>
                </a:path>
              </a:pathLst>
            </a:custGeom>
            <a:solidFill>
              <a:srgbClr val="006FC0"/>
            </a:solidFill>
          </p:spPr>
          <p:txBody>
            <a:bodyPr wrap="square" lIns="0" tIns="0" rIns="0" bIns="0" rtlCol="0"/>
            <a:lstStyle/>
            <a:p>
              <a:endParaRPr/>
            </a:p>
          </p:txBody>
        </p:sp>
        <p:sp>
          <p:nvSpPr>
            <p:cNvPr id="149" name="object 148">
              <a:extLst>
                <a:ext uri="{FF2B5EF4-FFF2-40B4-BE49-F238E27FC236}">
                  <a16:creationId xmlns:a16="http://schemas.microsoft.com/office/drawing/2014/main" id="{F75955CB-6EA6-BBB1-1DDF-9207D55F8061}"/>
                </a:ext>
              </a:extLst>
            </p:cNvPr>
            <p:cNvSpPr/>
            <p:nvPr/>
          </p:nvSpPr>
          <p:spPr>
            <a:xfrm>
              <a:off x="8072628" y="2089404"/>
              <a:ext cx="1591310" cy="399415"/>
            </a:xfrm>
            <a:custGeom>
              <a:avLst/>
              <a:gdLst/>
              <a:ahLst/>
              <a:cxnLst/>
              <a:rect l="l" t="t" r="r" b="b"/>
              <a:pathLst>
                <a:path w="1591309" h="399414">
                  <a:moveTo>
                    <a:pt x="0" y="0"/>
                  </a:moveTo>
                  <a:lnTo>
                    <a:pt x="1591056" y="0"/>
                  </a:lnTo>
                  <a:lnTo>
                    <a:pt x="1591056" y="399288"/>
                  </a:lnTo>
                  <a:lnTo>
                    <a:pt x="0" y="399288"/>
                  </a:lnTo>
                  <a:lnTo>
                    <a:pt x="0" y="0"/>
                  </a:lnTo>
                  <a:close/>
                </a:path>
              </a:pathLst>
            </a:custGeom>
            <a:ln w="10668">
              <a:solidFill>
                <a:srgbClr val="000000"/>
              </a:solidFill>
            </a:ln>
          </p:spPr>
          <p:txBody>
            <a:bodyPr wrap="square" lIns="0" tIns="0" rIns="0" bIns="0" rtlCol="0"/>
            <a:lstStyle/>
            <a:p>
              <a:endParaRPr/>
            </a:p>
          </p:txBody>
        </p:sp>
      </p:grpSp>
      <p:sp>
        <p:nvSpPr>
          <p:cNvPr id="150" name="object 149">
            <a:extLst>
              <a:ext uri="{FF2B5EF4-FFF2-40B4-BE49-F238E27FC236}">
                <a16:creationId xmlns:a16="http://schemas.microsoft.com/office/drawing/2014/main" id="{66B0E243-E3DC-E42C-9A55-17E1299AE908}"/>
              </a:ext>
            </a:extLst>
          </p:cNvPr>
          <p:cNvSpPr txBox="1"/>
          <p:nvPr/>
        </p:nvSpPr>
        <p:spPr>
          <a:xfrm>
            <a:off x="11036734" y="1345326"/>
            <a:ext cx="985519"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006FC0"/>
                </a:solidFill>
                <a:latin typeface="Meiryo UI"/>
                <a:cs typeface="Meiryo UI"/>
              </a:rPr>
              <a:t>合計特殊出生率</a:t>
            </a:r>
            <a:endParaRPr sz="1050" dirty="0">
              <a:latin typeface="Meiryo UI"/>
              <a:cs typeface="Meiryo UI"/>
            </a:endParaRPr>
          </a:p>
        </p:txBody>
      </p:sp>
      <p:sp>
        <p:nvSpPr>
          <p:cNvPr id="151" name="object 150">
            <a:extLst>
              <a:ext uri="{FF2B5EF4-FFF2-40B4-BE49-F238E27FC236}">
                <a16:creationId xmlns:a16="http://schemas.microsoft.com/office/drawing/2014/main" id="{A6F2A65D-E2B5-75B5-0D6C-2CFD9EDE046A}"/>
              </a:ext>
            </a:extLst>
          </p:cNvPr>
          <p:cNvSpPr txBox="1"/>
          <p:nvPr/>
        </p:nvSpPr>
        <p:spPr>
          <a:xfrm>
            <a:off x="9449418" y="1540690"/>
            <a:ext cx="79565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65</a:t>
            </a:r>
            <a:r>
              <a:rPr sz="950" spc="-10" dirty="0">
                <a:latin typeface="Meiryo UI"/>
                <a:cs typeface="Meiryo UI"/>
              </a:rPr>
              <a:t>歳以上人口</a:t>
            </a:r>
            <a:endParaRPr sz="950">
              <a:latin typeface="Meiryo UI"/>
              <a:cs typeface="Meiryo UI"/>
            </a:endParaRPr>
          </a:p>
          <a:p>
            <a:pPr marL="12700">
              <a:lnSpc>
                <a:spcPct val="100000"/>
              </a:lnSpc>
              <a:spcBef>
                <a:spcPts val="25"/>
              </a:spcBef>
            </a:pPr>
            <a:r>
              <a:rPr sz="950" dirty="0">
                <a:latin typeface="Meiryo UI"/>
                <a:cs typeface="Meiryo UI"/>
              </a:rPr>
              <a:t>64</a:t>
            </a:r>
            <a:r>
              <a:rPr sz="950" spc="-10" dirty="0">
                <a:latin typeface="Meiryo UI"/>
                <a:cs typeface="Meiryo UI"/>
              </a:rPr>
              <a:t>歳以下人口</a:t>
            </a:r>
            <a:endParaRPr sz="950">
              <a:latin typeface="Meiryo UI"/>
              <a:cs typeface="Meiryo UI"/>
            </a:endParaRPr>
          </a:p>
        </p:txBody>
      </p:sp>
      <p:grpSp>
        <p:nvGrpSpPr>
          <p:cNvPr id="152" name="object 151">
            <a:extLst>
              <a:ext uri="{FF2B5EF4-FFF2-40B4-BE49-F238E27FC236}">
                <a16:creationId xmlns:a16="http://schemas.microsoft.com/office/drawing/2014/main" id="{754CD6A8-374A-D35A-8205-B27B0EB8DDF0}"/>
              </a:ext>
            </a:extLst>
          </p:cNvPr>
          <p:cNvGrpSpPr/>
          <p:nvPr/>
        </p:nvGrpSpPr>
        <p:grpSpPr>
          <a:xfrm>
            <a:off x="8831003" y="1553427"/>
            <a:ext cx="499109" cy="291465"/>
            <a:chOff x="8163941" y="2138045"/>
            <a:chExt cx="499109" cy="291465"/>
          </a:xfrm>
        </p:grpSpPr>
        <p:sp>
          <p:nvSpPr>
            <p:cNvPr id="153" name="object 152">
              <a:extLst>
                <a:ext uri="{FF2B5EF4-FFF2-40B4-BE49-F238E27FC236}">
                  <a16:creationId xmlns:a16="http://schemas.microsoft.com/office/drawing/2014/main" id="{C1941675-A2CB-4116-80CE-EE8A2774C5D5}"/>
                </a:ext>
              </a:extLst>
            </p:cNvPr>
            <p:cNvSpPr/>
            <p:nvPr/>
          </p:nvSpPr>
          <p:spPr>
            <a:xfrm>
              <a:off x="8167116" y="2141220"/>
              <a:ext cx="492759" cy="123825"/>
            </a:xfrm>
            <a:custGeom>
              <a:avLst/>
              <a:gdLst/>
              <a:ahLst/>
              <a:cxnLst/>
              <a:rect l="l" t="t" r="r" b="b"/>
              <a:pathLst>
                <a:path w="492759" h="123825">
                  <a:moveTo>
                    <a:pt x="492252" y="123444"/>
                  </a:moveTo>
                  <a:lnTo>
                    <a:pt x="0" y="123444"/>
                  </a:lnTo>
                  <a:lnTo>
                    <a:pt x="0" y="0"/>
                  </a:lnTo>
                  <a:lnTo>
                    <a:pt x="492252" y="0"/>
                  </a:lnTo>
                  <a:lnTo>
                    <a:pt x="492252" y="123444"/>
                  </a:lnTo>
                  <a:close/>
                </a:path>
              </a:pathLst>
            </a:custGeom>
            <a:solidFill>
              <a:srgbClr val="0000FF"/>
            </a:solidFill>
          </p:spPr>
          <p:txBody>
            <a:bodyPr wrap="square" lIns="0" tIns="0" rIns="0" bIns="0" rtlCol="0"/>
            <a:lstStyle/>
            <a:p>
              <a:endParaRPr/>
            </a:p>
          </p:txBody>
        </p:sp>
        <p:sp>
          <p:nvSpPr>
            <p:cNvPr id="154" name="object 153">
              <a:extLst>
                <a:ext uri="{FF2B5EF4-FFF2-40B4-BE49-F238E27FC236}">
                  <a16:creationId xmlns:a16="http://schemas.microsoft.com/office/drawing/2014/main" id="{7F81727A-4AB0-BD3E-62A2-47E2DEB45879}"/>
                </a:ext>
              </a:extLst>
            </p:cNvPr>
            <p:cNvSpPr/>
            <p:nvPr/>
          </p:nvSpPr>
          <p:spPr>
            <a:xfrm>
              <a:off x="8167116" y="2141220"/>
              <a:ext cx="492759" cy="123825"/>
            </a:xfrm>
            <a:custGeom>
              <a:avLst/>
              <a:gdLst/>
              <a:ahLst/>
              <a:cxnLst/>
              <a:rect l="l" t="t" r="r" b="b"/>
              <a:pathLst>
                <a:path w="492759" h="123825">
                  <a:moveTo>
                    <a:pt x="0" y="0"/>
                  </a:moveTo>
                  <a:lnTo>
                    <a:pt x="492252" y="0"/>
                  </a:lnTo>
                  <a:lnTo>
                    <a:pt x="492252" y="123444"/>
                  </a:lnTo>
                  <a:lnTo>
                    <a:pt x="0" y="123444"/>
                  </a:lnTo>
                  <a:lnTo>
                    <a:pt x="0" y="0"/>
                  </a:lnTo>
                  <a:close/>
                </a:path>
              </a:pathLst>
            </a:custGeom>
            <a:ln w="6095">
              <a:solidFill>
                <a:srgbClr val="000000"/>
              </a:solidFill>
            </a:ln>
          </p:spPr>
          <p:txBody>
            <a:bodyPr wrap="square" lIns="0" tIns="0" rIns="0" bIns="0" rtlCol="0"/>
            <a:lstStyle/>
            <a:p>
              <a:endParaRPr/>
            </a:p>
          </p:txBody>
        </p:sp>
        <p:sp>
          <p:nvSpPr>
            <p:cNvPr id="155" name="object 154">
              <a:extLst>
                <a:ext uri="{FF2B5EF4-FFF2-40B4-BE49-F238E27FC236}">
                  <a16:creationId xmlns:a16="http://schemas.microsoft.com/office/drawing/2014/main" id="{D249DB61-486E-6A13-0D0D-590F92C22069}"/>
                </a:ext>
              </a:extLst>
            </p:cNvPr>
            <p:cNvSpPr/>
            <p:nvPr/>
          </p:nvSpPr>
          <p:spPr>
            <a:xfrm>
              <a:off x="8167116" y="2305812"/>
              <a:ext cx="492759" cy="120650"/>
            </a:xfrm>
            <a:custGeom>
              <a:avLst/>
              <a:gdLst/>
              <a:ahLst/>
              <a:cxnLst/>
              <a:rect l="l" t="t" r="r" b="b"/>
              <a:pathLst>
                <a:path w="492759" h="120650">
                  <a:moveTo>
                    <a:pt x="492252" y="120396"/>
                  </a:moveTo>
                  <a:lnTo>
                    <a:pt x="0" y="120396"/>
                  </a:lnTo>
                  <a:lnTo>
                    <a:pt x="0" y="0"/>
                  </a:lnTo>
                  <a:lnTo>
                    <a:pt x="492252" y="0"/>
                  </a:lnTo>
                  <a:lnTo>
                    <a:pt x="492252" y="120396"/>
                  </a:lnTo>
                  <a:close/>
                </a:path>
              </a:pathLst>
            </a:custGeom>
            <a:solidFill>
              <a:srgbClr val="C3D59B"/>
            </a:solidFill>
          </p:spPr>
          <p:txBody>
            <a:bodyPr wrap="square" lIns="0" tIns="0" rIns="0" bIns="0" rtlCol="0"/>
            <a:lstStyle/>
            <a:p>
              <a:endParaRPr/>
            </a:p>
          </p:txBody>
        </p:sp>
        <p:sp>
          <p:nvSpPr>
            <p:cNvPr id="156" name="object 155">
              <a:extLst>
                <a:ext uri="{FF2B5EF4-FFF2-40B4-BE49-F238E27FC236}">
                  <a16:creationId xmlns:a16="http://schemas.microsoft.com/office/drawing/2014/main" id="{F0590DD5-FFAA-B65D-90C8-38EB198C668E}"/>
                </a:ext>
              </a:extLst>
            </p:cNvPr>
            <p:cNvSpPr/>
            <p:nvPr/>
          </p:nvSpPr>
          <p:spPr>
            <a:xfrm>
              <a:off x="8167116" y="2305812"/>
              <a:ext cx="492759" cy="120650"/>
            </a:xfrm>
            <a:custGeom>
              <a:avLst/>
              <a:gdLst/>
              <a:ahLst/>
              <a:cxnLst/>
              <a:rect l="l" t="t" r="r" b="b"/>
              <a:pathLst>
                <a:path w="492759" h="120650">
                  <a:moveTo>
                    <a:pt x="0" y="0"/>
                  </a:moveTo>
                  <a:lnTo>
                    <a:pt x="492252" y="0"/>
                  </a:lnTo>
                  <a:lnTo>
                    <a:pt x="492252" y="120396"/>
                  </a:lnTo>
                  <a:lnTo>
                    <a:pt x="0" y="120396"/>
                  </a:lnTo>
                  <a:lnTo>
                    <a:pt x="0" y="0"/>
                  </a:lnTo>
                  <a:close/>
                </a:path>
              </a:pathLst>
            </a:custGeom>
            <a:ln w="6096">
              <a:solidFill>
                <a:srgbClr val="000000"/>
              </a:solidFill>
            </a:ln>
          </p:spPr>
          <p:txBody>
            <a:bodyPr wrap="square" lIns="0" tIns="0" rIns="0" bIns="0" rtlCol="0"/>
            <a:lstStyle/>
            <a:p>
              <a:endParaRPr/>
            </a:p>
          </p:txBody>
        </p:sp>
      </p:grpSp>
      <p:sp>
        <p:nvSpPr>
          <p:cNvPr id="157" name="object 156">
            <a:extLst>
              <a:ext uri="{FF2B5EF4-FFF2-40B4-BE49-F238E27FC236}">
                <a16:creationId xmlns:a16="http://schemas.microsoft.com/office/drawing/2014/main" id="{24991177-C677-5136-B126-874F9D817748}"/>
              </a:ext>
            </a:extLst>
          </p:cNvPr>
          <p:cNvSpPr txBox="1"/>
          <p:nvPr/>
        </p:nvSpPr>
        <p:spPr>
          <a:xfrm>
            <a:off x="3269214" y="929542"/>
            <a:ext cx="986790" cy="355600"/>
          </a:xfrm>
          <a:prstGeom prst="rect">
            <a:avLst/>
          </a:prstGeom>
        </p:spPr>
        <p:txBody>
          <a:bodyPr vert="horz" wrap="square" lIns="0" tIns="16510" rIns="0" bIns="0" rtlCol="0">
            <a:spAutoFit/>
          </a:bodyPr>
          <a:lstStyle/>
          <a:p>
            <a:pPr algn="ctr">
              <a:lnSpc>
                <a:spcPct val="100000"/>
              </a:lnSpc>
              <a:spcBef>
                <a:spcPts val="130"/>
              </a:spcBef>
            </a:pPr>
            <a:r>
              <a:rPr sz="1050" spc="-20" dirty="0">
                <a:latin typeface="Meiryo UI"/>
                <a:cs typeface="Meiryo UI"/>
              </a:rPr>
              <a:t>実績値</a:t>
            </a:r>
            <a:endParaRPr sz="1050">
              <a:latin typeface="Meiryo UI"/>
              <a:cs typeface="Meiryo UI"/>
            </a:endParaRPr>
          </a:p>
          <a:p>
            <a:pPr algn="ctr">
              <a:lnSpc>
                <a:spcPct val="100000"/>
              </a:lnSpc>
              <a:spcBef>
                <a:spcPts val="40"/>
              </a:spcBef>
            </a:pPr>
            <a:r>
              <a:rPr sz="1050" dirty="0">
                <a:latin typeface="Meiryo UI"/>
                <a:cs typeface="Meiryo UI"/>
              </a:rPr>
              <a:t>（国勢調査等</a:t>
            </a:r>
            <a:r>
              <a:rPr sz="1050" spc="-50" dirty="0">
                <a:latin typeface="Meiryo UI"/>
                <a:cs typeface="Meiryo UI"/>
              </a:rPr>
              <a:t>）</a:t>
            </a:r>
            <a:endParaRPr sz="1050">
              <a:latin typeface="Meiryo UI"/>
              <a:cs typeface="Meiryo UI"/>
            </a:endParaRPr>
          </a:p>
        </p:txBody>
      </p:sp>
      <p:sp>
        <p:nvSpPr>
          <p:cNvPr id="158" name="object 157">
            <a:extLst>
              <a:ext uri="{FF2B5EF4-FFF2-40B4-BE49-F238E27FC236}">
                <a16:creationId xmlns:a16="http://schemas.microsoft.com/office/drawing/2014/main" id="{0F07353B-2E3E-95F7-BE7C-A0283EA730EE}"/>
              </a:ext>
            </a:extLst>
          </p:cNvPr>
          <p:cNvSpPr txBox="1"/>
          <p:nvPr/>
        </p:nvSpPr>
        <p:spPr>
          <a:xfrm>
            <a:off x="4592163" y="924982"/>
            <a:ext cx="1235710" cy="354965"/>
          </a:xfrm>
          <a:prstGeom prst="rect">
            <a:avLst/>
          </a:prstGeom>
        </p:spPr>
        <p:txBody>
          <a:bodyPr vert="horz" wrap="square" lIns="0" tIns="16510" rIns="0" bIns="0" rtlCol="0">
            <a:spAutoFit/>
          </a:bodyPr>
          <a:lstStyle/>
          <a:p>
            <a:pPr algn="ctr">
              <a:lnSpc>
                <a:spcPct val="100000"/>
              </a:lnSpc>
              <a:spcBef>
                <a:spcPts val="130"/>
              </a:spcBef>
            </a:pPr>
            <a:r>
              <a:rPr sz="1050" spc="-10" dirty="0">
                <a:latin typeface="Meiryo UI"/>
                <a:cs typeface="Meiryo UI"/>
              </a:rPr>
              <a:t>日本の将来推計人口</a:t>
            </a:r>
            <a:endParaRPr sz="1050">
              <a:latin typeface="Meiryo UI"/>
              <a:cs typeface="Meiryo UI"/>
            </a:endParaRPr>
          </a:p>
          <a:p>
            <a:pPr algn="ctr">
              <a:lnSpc>
                <a:spcPct val="100000"/>
              </a:lnSpc>
              <a:spcBef>
                <a:spcPts val="35"/>
              </a:spcBef>
            </a:pPr>
            <a:r>
              <a:rPr sz="1050" dirty="0">
                <a:latin typeface="Meiryo UI"/>
                <a:cs typeface="Meiryo UI"/>
              </a:rPr>
              <a:t>（2023年推計</a:t>
            </a:r>
            <a:r>
              <a:rPr sz="1050" spc="-50" dirty="0">
                <a:latin typeface="Meiryo UI"/>
                <a:cs typeface="Meiryo UI"/>
              </a:rPr>
              <a:t>）</a:t>
            </a:r>
            <a:endParaRPr sz="1050">
              <a:latin typeface="Meiryo UI"/>
              <a:cs typeface="Meiryo UI"/>
            </a:endParaRPr>
          </a:p>
        </p:txBody>
      </p:sp>
      <p:grpSp>
        <p:nvGrpSpPr>
          <p:cNvPr id="159" name="object 158">
            <a:extLst>
              <a:ext uri="{FF2B5EF4-FFF2-40B4-BE49-F238E27FC236}">
                <a16:creationId xmlns:a16="http://schemas.microsoft.com/office/drawing/2014/main" id="{1BD5D1D0-EED0-E6FA-F59D-DBDC86BF7A6F}"/>
              </a:ext>
            </a:extLst>
          </p:cNvPr>
          <p:cNvGrpSpPr/>
          <p:nvPr/>
        </p:nvGrpSpPr>
        <p:grpSpPr>
          <a:xfrm>
            <a:off x="2753417" y="1256373"/>
            <a:ext cx="3253740" cy="2712085"/>
            <a:chOff x="2086355" y="1840991"/>
            <a:chExt cx="3253740" cy="2712085"/>
          </a:xfrm>
        </p:grpSpPr>
        <p:sp>
          <p:nvSpPr>
            <p:cNvPr id="160" name="object 159">
              <a:extLst>
                <a:ext uri="{FF2B5EF4-FFF2-40B4-BE49-F238E27FC236}">
                  <a16:creationId xmlns:a16="http://schemas.microsoft.com/office/drawing/2014/main" id="{10FF3BE5-6D5A-4D9C-CB39-8EDB06635774}"/>
                </a:ext>
              </a:extLst>
            </p:cNvPr>
            <p:cNvSpPr/>
            <p:nvPr/>
          </p:nvSpPr>
          <p:spPr>
            <a:xfrm>
              <a:off x="2086343" y="1840991"/>
              <a:ext cx="3254375" cy="151130"/>
            </a:xfrm>
            <a:custGeom>
              <a:avLst/>
              <a:gdLst/>
              <a:ahLst/>
              <a:cxnLst/>
              <a:rect l="l" t="t" r="r" b="b"/>
              <a:pathLst>
                <a:path w="3254375" h="151130">
                  <a:moveTo>
                    <a:pt x="10922" y="70104"/>
                  </a:moveTo>
                  <a:lnTo>
                    <a:pt x="10668" y="70104"/>
                  </a:lnTo>
                  <a:lnTo>
                    <a:pt x="10668" y="70256"/>
                  </a:lnTo>
                  <a:lnTo>
                    <a:pt x="10922" y="70104"/>
                  </a:lnTo>
                  <a:close/>
                </a:path>
                <a:path w="3254375" h="151130">
                  <a:moveTo>
                    <a:pt x="1554480" y="70104"/>
                  </a:moveTo>
                  <a:lnTo>
                    <a:pt x="32918" y="70104"/>
                  </a:lnTo>
                  <a:lnTo>
                    <a:pt x="137160" y="12192"/>
                  </a:lnTo>
                  <a:lnTo>
                    <a:pt x="138684" y="10668"/>
                  </a:lnTo>
                  <a:lnTo>
                    <a:pt x="140208" y="7620"/>
                  </a:lnTo>
                  <a:lnTo>
                    <a:pt x="138684" y="4572"/>
                  </a:lnTo>
                  <a:lnTo>
                    <a:pt x="137160" y="3048"/>
                  </a:lnTo>
                  <a:lnTo>
                    <a:pt x="134112" y="1524"/>
                  </a:lnTo>
                  <a:lnTo>
                    <a:pt x="131064" y="3048"/>
                  </a:lnTo>
                  <a:lnTo>
                    <a:pt x="10668" y="70256"/>
                  </a:lnTo>
                  <a:lnTo>
                    <a:pt x="0" y="76200"/>
                  </a:lnTo>
                  <a:lnTo>
                    <a:pt x="131064" y="149352"/>
                  </a:lnTo>
                  <a:lnTo>
                    <a:pt x="134112" y="150876"/>
                  </a:lnTo>
                  <a:lnTo>
                    <a:pt x="137160" y="149352"/>
                  </a:lnTo>
                  <a:lnTo>
                    <a:pt x="138684" y="146304"/>
                  </a:lnTo>
                  <a:lnTo>
                    <a:pt x="140208" y="144780"/>
                  </a:lnTo>
                  <a:lnTo>
                    <a:pt x="138684" y="141732"/>
                  </a:lnTo>
                  <a:lnTo>
                    <a:pt x="137160" y="140208"/>
                  </a:lnTo>
                  <a:lnTo>
                    <a:pt x="30175" y="80772"/>
                  </a:lnTo>
                  <a:lnTo>
                    <a:pt x="1554480" y="80772"/>
                  </a:lnTo>
                  <a:lnTo>
                    <a:pt x="1554480" y="70104"/>
                  </a:lnTo>
                  <a:close/>
                </a:path>
                <a:path w="3254375" h="151130">
                  <a:moveTo>
                    <a:pt x="3253752" y="73152"/>
                  </a:moveTo>
                  <a:lnTo>
                    <a:pt x="3245459" y="68580"/>
                  </a:lnTo>
                  <a:lnTo>
                    <a:pt x="3121164" y="0"/>
                  </a:lnTo>
                  <a:lnTo>
                    <a:pt x="3116592" y="0"/>
                  </a:lnTo>
                  <a:lnTo>
                    <a:pt x="3115068" y="3048"/>
                  </a:lnTo>
                  <a:lnTo>
                    <a:pt x="3113544" y="4572"/>
                  </a:lnTo>
                  <a:lnTo>
                    <a:pt x="3113544" y="7620"/>
                  </a:lnTo>
                  <a:lnTo>
                    <a:pt x="3116592" y="9144"/>
                  </a:lnTo>
                  <a:lnTo>
                    <a:pt x="3223577" y="68580"/>
                  </a:lnTo>
                  <a:lnTo>
                    <a:pt x="1699272" y="68580"/>
                  </a:lnTo>
                  <a:lnTo>
                    <a:pt x="1699272" y="79248"/>
                  </a:lnTo>
                  <a:lnTo>
                    <a:pt x="3220834" y="79248"/>
                  </a:lnTo>
                  <a:lnTo>
                    <a:pt x="3116592" y="137160"/>
                  </a:lnTo>
                  <a:lnTo>
                    <a:pt x="3113544" y="138684"/>
                  </a:lnTo>
                  <a:lnTo>
                    <a:pt x="3113544" y="141732"/>
                  </a:lnTo>
                  <a:lnTo>
                    <a:pt x="3116592" y="147828"/>
                  </a:lnTo>
                  <a:lnTo>
                    <a:pt x="3119640" y="147828"/>
                  </a:lnTo>
                  <a:lnTo>
                    <a:pt x="3121164" y="146304"/>
                  </a:lnTo>
                  <a:lnTo>
                    <a:pt x="3242703" y="79248"/>
                  </a:lnTo>
                  <a:lnTo>
                    <a:pt x="3243084" y="79248"/>
                  </a:lnTo>
                  <a:lnTo>
                    <a:pt x="3243084" y="79044"/>
                  </a:lnTo>
                  <a:lnTo>
                    <a:pt x="3253752" y="73152"/>
                  </a:lnTo>
                  <a:close/>
                </a:path>
              </a:pathLst>
            </a:custGeom>
            <a:solidFill>
              <a:srgbClr val="000000"/>
            </a:solidFill>
          </p:spPr>
          <p:txBody>
            <a:bodyPr wrap="square" lIns="0" tIns="0" rIns="0" bIns="0" rtlCol="0"/>
            <a:lstStyle/>
            <a:p>
              <a:endParaRPr/>
            </a:p>
          </p:txBody>
        </p:sp>
        <p:sp>
          <p:nvSpPr>
            <p:cNvPr id="161" name="object 160">
              <a:extLst>
                <a:ext uri="{FF2B5EF4-FFF2-40B4-BE49-F238E27FC236}">
                  <a16:creationId xmlns:a16="http://schemas.microsoft.com/office/drawing/2014/main" id="{D4669E3A-2401-9CBA-B14A-DAF861A0F2E6}"/>
                </a:ext>
              </a:extLst>
            </p:cNvPr>
            <p:cNvSpPr/>
            <p:nvPr/>
          </p:nvSpPr>
          <p:spPr>
            <a:xfrm>
              <a:off x="4108703" y="4274819"/>
              <a:ext cx="777240" cy="273050"/>
            </a:xfrm>
            <a:custGeom>
              <a:avLst/>
              <a:gdLst/>
              <a:ahLst/>
              <a:cxnLst/>
              <a:rect l="l" t="t" r="r" b="b"/>
              <a:pathLst>
                <a:path w="777239" h="273050">
                  <a:moveTo>
                    <a:pt x="777240" y="272796"/>
                  </a:moveTo>
                  <a:lnTo>
                    <a:pt x="0" y="272796"/>
                  </a:lnTo>
                  <a:lnTo>
                    <a:pt x="0" y="0"/>
                  </a:lnTo>
                  <a:lnTo>
                    <a:pt x="777240" y="0"/>
                  </a:lnTo>
                  <a:lnTo>
                    <a:pt x="777240" y="272796"/>
                  </a:lnTo>
                  <a:close/>
                </a:path>
              </a:pathLst>
            </a:custGeom>
            <a:solidFill>
              <a:srgbClr val="FFFFFF"/>
            </a:solidFill>
          </p:spPr>
          <p:txBody>
            <a:bodyPr wrap="square" lIns="0" tIns="0" rIns="0" bIns="0" rtlCol="0"/>
            <a:lstStyle/>
            <a:p>
              <a:endParaRPr/>
            </a:p>
          </p:txBody>
        </p:sp>
        <p:sp>
          <p:nvSpPr>
            <p:cNvPr id="162" name="object 161">
              <a:extLst>
                <a:ext uri="{FF2B5EF4-FFF2-40B4-BE49-F238E27FC236}">
                  <a16:creationId xmlns:a16="http://schemas.microsoft.com/office/drawing/2014/main" id="{C087F7AF-0151-32EC-3514-915E22ED59CF}"/>
                </a:ext>
              </a:extLst>
            </p:cNvPr>
            <p:cNvSpPr/>
            <p:nvPr/>
          </p:nvSpPr>
          <p:spPr>
            <a:xfrm>
              <a:off x="4108703" y="4274819"/>
              <a:ext cx="777240" cy="273050"/>
            </a:xfrm>
            <a:custGeom>
              <a:avLst/>
              <a:gdLst/>
              <a:ahLst/>
              <a:cxnLst/>
              <a:rect l="l" t="t" r="r" b="b"/>
              <a:pathLst>
                <a:path w="777239" h="273050">
                  <a:moveTo>
                    <a:pt x="0" y="0"/>
                  </a:moveTo>
                  <a:lnTo>
                    <a:pt x="777240" y="0"/>
                  </a:lnTo>
                  <a:lnTo>
                    <a:pt x="777240" y="272796"/>
                  </a:lnTo>
                  <a:lnTo>
                    <a:pt x="0" y="272796"/>
                  </a:lnTo>
                  <a:lnTo>
                    <a:pt x="0" y="0"/>
                  </a:lnTo>
                  <a:close/>
                </a:path>
              </a:pathLst>
            </a:custGeom>
            <a:ln w="10668">
              <a:solidFill>
                <a:srgbClr val="000000"/>
              </a:solidFill>
            </a:ln>
          </p:spPr>
          <p:txBody>
            <a:bodyPr wrap="square" lIns="0" tIns="0" rIns="0" bIns="0" rtlCol="0"/>
            <a:lstStyle/>
            <a:p>
              <a:endParaRPr/>
            </a:p>
          </p:txBody>
        </p:sp>
      </p:grpSp>
      <p:sp>
        <p:nvSpPr>
          <p:cNvPr id="163" name="object 162">
            <a:extLst>
              <a:ext uri="{FF2B5EF4-FFF2-40B4-BE49-F238E27FC236}">
                <a16:creationId xmlns:a16="http://schemas.microsoft.com/office/drawing/2014/main" id="{CBE95931-42C3-3FC5-1C84-085B6FD70BEC}"/>
              </a:ext>
            </a:extLst>
          </p:cNvPr>
          <p:cNvSpPr txBox="1"/>
          <p:nvPr/>
        </p:nvSpPr>
        <p:spPr>
          <a:xfrm>
            <a:off x="4877376" y="3726117"/>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grpSp>
        <p:nvGrpSpPr>
          <p:cNvPr id="164" name="object 163">
            <a:extLst>
              <a:ext uri="{FF2B5EF4-FFF2-40B4-BE49-F238E27FC236}">
                <a16:creationId xmlns:a16="http://schemas.microsoft.com/office/drawing/2014/main" id="{63377039-AE20-5BF3-B9C0-A290033004ED}"/>
              </a:ext>
            </a:extLst>
          </p:cNvPr>
          <p:cNvGrpSpPr/>
          <p:nvPr/>
        </p:nvGrpSpPr>
        <p:grpSpPr>
          <a:xfrm>
            <a:off x="5046276" y="4878160"/>
            <a:ext cx="788035" cy="281940"/>
            <a:chOff x="4379214" y="5462778"/>
            <a:chExt cx="788035" cy="281940"/>
          </a:xfrm>
        </p:grpSpPr>
        <p:sp>
          <p:nvSpPr>
            <p:cNvPr id="165" name="object 164">
              <a:extLst>
                <a:ext uri="{FF2B5EF4-FFF2-40B4-BE49-F238E27FC236}">
                  <a16:creationId xmlns:a16="http://schemas.microsoft.com/office/drawing/2014/main" id="{540F8F9B-4F90-9382-3163-86CFFF5B0496}"/>
                </a:ext>
              </a:extLst>
            </p:cNvPr>
            <p:cNvSpPr/>
            <p:nvPr/>
          </p:nvSpPr>
          <p:spPr>
            <a:xfrm>
              <a:off x="4384548" y="5468112"/>
              <a:ext cx="777240" cy="271780"/>
            </a:xfrm>
            <a:custGeom>
              <a:avLst/>
              <a:gdLst/>
              <a:ahLst/>
              <a:cxnLst/>
              <a:rect l="l" t="t" r="r" b="b"/>
              <a:pathLst>
                <a:path w="777239" h="271779">
                  <a:moveTo>
                    <a:pt x="777240" y="271272"/>
                  </a:moveTo>
                  <a:lnTo>
                    <a:pt x="0" y="271272"/>
                  </a:lnTo>
                  <a:lnTo>
                    <a:pt x="0" y="0"/>
                  </a:lnTo>
                  <a:lnTo>
                    <a:pt x="777240" y="0"/>
                  </a:lnTo>
                  <a:lnTo>
                    <a:pt x="777240" y="271272"/>
                  </a:lnTo>
                  <a:close/>
                </a:path>
              </a:pathLst>
            </a:custGeom>
            <a:solidFill>
              <a:srgbClr val="FFFFFF"/>
            </a:solidFill>
          </p:spPr>
          <p:txBody>
            <a:bodyPr wrap="square" lIns="0" tIns="0" rIns="0" bIns="0" rtlCol="0"/>
            <a:lstStyle/>
            <a:p>
              <a:endParaRPr/>
            </a:p>
          </p:txBody>
        </p:sp>
        <p:sp>
          <p:nvSpPr>
            <p:cNvPr id="166" name="object 165">
              <a:extLst>
                <a:ext uri="{FF2B5EF4-FFF2-40B4-BE49-F238E27FC236}">
                  <a16:creationId xmlns:a16="http://schemas.microsoft.com/office/drawing/2014/main" id="{9C1FB293-A0E9-F807-1D66-1C0331C55206}"/>
                </a:ext>
              </a:extLst>
            </p:cNvPr>
            <p:cNvSpPr/>
            <p:nvPr/>
          </p:nvSpPr>
          <p:spPr>
            <a:xfrm>
              <a:off x="4384548" y="5468112"/>
              <a:ext cx="777240" cy="271780"/>
            </a:xfrm>
            <a:custGeom>
              <a:avLst/>
              <a:gdLst/>
              <a:ahLst/>
              <a:cxnLst/>
              <a:rect l="l" t="t" r="r" b="b"/>
              <a:pathLst>
                <a:path w="777239" h="271779">
                  <a:moveTo>
                    <a:pt x="0" y="0"/>
                  </a:moveTo>
                  <a:lnTo>
                    <a:pt x="777240" y="0"/>
                  </a:lnTo>
                  <a:lnTo>
                    <a:pt x="777240" y="271272"/>
                  </a:lnTo>
                  <a:lnTo>
                    <a:pt x="0" y="271272"/>
                  </a:lnTo>
                  <a:lnTo>
                    <a:pt x="0" y="0"/>
                  </a:lnTo>
                  <a:close/>
                </a:path>
              </a:pathLst>
            </a:custGeom>
            <a:ln w="10668">
              <a:solidFill>
                <a:srgbClr val="000000"/>
              </a:solidFill>
            </a:ln>
          </p:spPr>
          <p:txBody>
            <a:bodyPr wrap="square" lIns="0" tIns="0" rIns="0" bIns="0" rtlCol="0"/>
            <a:lstStyle/>
            <a:p>
              <a:endParaRPr/>
            </a:p>
          </p:txBody>
        </p:sp>
      </p:grpSp>
      <p:sp>
        <p:nvSpPr>
          <p:cNvPr id="167" name="object 166">
            <a:extLst>
              <a:ext uri="{FF2B5EF4-FFF2-40B4-BE49-F238E27FC236}">
                <a16:creationId xmlns:a16="http://schemas.microsoft.com/office/drawing/2014/main" id="{6346FBEB-A28A-6697-5DFD-AD4D7B1D8BC7}"/>
              </a:ext>
            </a:extLst>
          </p:cNvPr>
          <p:cNvSpPr txBox="1"/>
          <p:nvPr/>
        </p:nvSpPr>
        <p:spPr>
          <a:xfrm>
            <a:off x="5153133" y="4919352"/>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68" name="object 167">
            <a:extLst>
              <a:ext uri="{FF2B5EF4-FFF2-40B4-BE49-F238E27FC236}">
                <a16:creationId xmlns:a16="http://schemas.microsoft.com/office/drawing/2014/main" id="{21C39ED6-0C33-FDAA-0E31-08C6F34F1065}"/>
              </a:ext>
            </a:extLst>
          </p:cNvPr>
          <p:cNvSpPr txBox="1"/>
          <p:nvPr/>
        </p:nvSpPr>
        <p:spPr>
          <a:xfrm>
            <a:off x="8822983"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出生中位</a:t>
            </a:r>
            <a:endParaRPr sz="1050">
              <a:latin typeface="Meiryo UI"/>
              <a:cs typeface="Meiryo UI"/>
            </a:endParaRPr>
          </a:p>
        </p:txBody>
      </p:sp>
      <p:sp>
        <p:nvSpPr>
          <p:cNvPr id="169" name="object 168">
            <a:extLst>
              <a:ext uri="{FF2B5EF4-FFF2-40B4-BE49-F238E27FC236}">
                <a16:creationId xmlns:a16="http://schemas.microsoft.com/office/drawing/2014/main" id="{5510C134-28F7-8B78-A900-2E417548E22F}"/>
              </a:ext>
            </a:extLst>
          </p:cNvPr>
          <p:cNvSpPr txBox="1"/>
          <p:nvPr/>
        </p:nvSpPr>
        <p:spPr>
          <a:xfrm>
            <a:off x="9745845" y="2775496"/>
            <a:ext cx="575310" cy="190500"/>
          </a:xfrm>
          <a:prstGeom prst="rect">
            <a:avLst/>
          </a:prstGeom>
        </p:spPr>
        <p:txBody>
          <a:bodyPr vert="horz" wrap="square" lIns="0" tIns="16510" rIns="0" bIns="0" rtlCol="0">
            <a:spAutoFit/>
          </a:bodyPr>
          <a:lstStyle/>
          <a:p>
            <a:pPr marL="12700">
              <a:lnSpc>
                <a:spcPct val="100000"/>
              </a:lnSpc>
              <a:spcBef>
                <a:spcPts val="130"/>
              </a:spcBef>
            </a:pPr>
            <a:r>
              <a:rPr sz="1050" spc="-15" dirty="0">
                <a:latin typeface="Meiryo UI"/>
                <a:cs typeface="Meiryo UI"/>
              </a:rPr>
              <a:t>出生低位</a:t>
            </a:r>
            <a:endParaRPr sz="1050">
              <a:latin typeface="Meiryo UI"/>
              <a:cs typeface="Meiryo UI"/>
            </a:endParaRPr>
          </a:p>
        </p:txBody>
      </p:sp>
      <p:sp>
        <p:nvSpPr>
          <p:cNvPr id="171" name="テキスト ボックス 170">
            <a:extLst>
              <a:ext uri="{FF2B5EF4-FFF2-40B4-BE49-F238E27FC236}">
                <a16:creationId xmlns:a16="http://schemas.microsoft.com/office/drawing/2014/main" id="{028524F5-1482-5D55-906B-92EED04D93CC}"/>
              </a:ext>
            </a:extLst>
          </p:cNvPr>
          <p:cNvSpPr txBox="1"/>
          <p:nvPr/>
        </p:nvSpPr>
        <p:spPr>
          <a:xfrm>
            <a:off x="0" y="546531"/>
            <a:ext cx="12192000" cy="369332"/>
          </a:xfrm>
          <a:prstGeom prst="rect">
            <a:avLst/>
          </a:prstGeom>
          <a:noFill/>
        </p:spPr>
        <p:txBody>
          <a:bodyPr wrap="square">
            <a:spAutoFit/>
          </a:bodyPr>
          <a:lstStyle/>
          <a:p>
            <a:pPr marL="97155" algn="ctr">
              <a:lnSpc>
                <a:spcPct val="100000"/>
              </a:lnSpc>
              <a:spcBef>
                <a:spcPts val="1245"/>
              </a:spcBef>
              <a:tabLst>
                <a:tab pos="415290" algn="l"/>
              </a:tabLst>
            </a:pPr>
            <a:r>
              <a:rPr lang="ja-JP" altLang="en-US" spc="-10" dirty="0">
                <a:latin typeface="BIZ UDPゴシック" panose="020B0400000000000000" pitchFamily="50" charset="-128"/>
                <a:ea typeface="BIZ UDPゴシック" panose="020B0400000000000000" pitchFamily="50" charset="-128"/>
                <a:cs typeface="Meiryo UI"/>
              </a:rPr>
              <a:t>将来推計人口（</a:t>
            </a:r>
            <a:r>
              <a:rPr lang="en-US" altLang="ja-JP" spc="-10" dirty="0">
                <a:latin typeface="BIZ UDPゴシック" panose="020B0400000000000000" pitchFamily="50" charset="-128"/>
                <a:ea typeface="BIZ UDPゴシック" panose="020B0400000000000000" pitchFamily="50" charset="-128"/>
                <a:cs typeface="Meiryo UI"/>
              </a:rPr>
              <a:t>2023</a:t>
            </a:r>
            <a:r>
              <a:rPr lang="ja-JP" altLang="en-US" dirty="0">
                <a:latin typeface="BIZ UDPゴシック" panose="020B0400000000000000" pitchFamily="50" charset="-128"/>
                <a:ea typeface="BIZ UDPゴシック" panose="020B0400000000000000" pitchFamily="50" charset="-128"/>
                <a:cs typeface="Meiryo UI"/>
              </a:rPr>
              <a:t>年推計</a:t>
            </a:r>
            <a:r>
              <a:rPr lang="ja-JP" altLang="en-US" spc="-10" dirty="0">
                <a:latin typeface="BIZ UDPゴシック" panose="020B0400000000000000" pitchFamily="50" charset="-128"/>
                <a:ea typeface="BIZ UDPゴシック" panose="020B0400000000000000" pitchFamily="50" charset="-128"/>
                <a:cs typeface="Meiryo UI"/>
              </a:rPr>
              <a:t>）において、</a:t>
            </a:r>
            <a:r>
              <a:rPr lang="en-US" altLang="ja-JP" spc="-10" dirty="0">
                <a:latin typeface="BIZ UDPゴシック" panose="020B0400000000000000" pitchFamily="50" charset="-128"/>
                <a:ea typeface="BIZ UDPゴシック" panose="020B0400000000000000" pitchFamily="50" charset="-128"/>
                <a:cs typeface="Meiryo UI"/>
              </a:rPr>
              <a:t>2100</a:t>
            </a:r>
            <a:r>
              <a:rPr lang="ja-JP" altLang="en-US" spc="-20" dirty="0">
                <a:latin typeface="BIZ UDPゴシック" panose="020B0400000000000000" pitchFamily="50" charset="-128"/>
                <a:ea typeface="BIZ UDPゴシック" panose="020B0400000000000000" pitchFamily="50" charset="-128"/>
                <a:cs typeface="Meiryo UI"/>
              </a:rPr>
              <a:t>年には総人口が現状の半分程度に減少すると推計。</a:t>
            </a:r>
            <a:endParaRPr lang="ja-JP" altLang="en-US"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294775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出生数・合計特殊出生率</a:t>
            </a:r>
          </a:p>
        </p:txBody>
      </p:sp>
      <p:sp>
        <p:nvSpPr>
          <p:cNvPr id="216" name="object 4">
            <a:extLst>
              <a:ext uri="{FF2B5EF4-FFF2-40B4-BE49-F238E27FC236}">
                <a16:creationId xmlns:a16="http://schemas.microsoft.com/office/drawing/2014/main" id="{12619FC0-F878-BF10-7C63-B72D3E621E69}"/>
              </a:ext>
            </a:extLst>
          </p:cNvPr>
          <p:cNvSpPr txBox="1"/>
          <p:nvPr/>
        </p:nvSpPr>
        <p:spPr>
          <a:xfrm>
            <a:off x="1654354" y="6001858"/>
            <a:ext cx="5708015" cy="321945"/>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（出所）</a:t>
            </a:r>
            <a:r>
              <a:rPr sz="950" spc="-5" dirty="0">
                <a:latin typeface="Meiryo UI"/>
                <a:cs typeface="Meiryo UI"/>
              </a:rPr>
              <a:t>厚生労働省「人口動態統計」</a:t>
            </a:r>
            <a:endParaRPr sz="950">
              <a:latin typeface="Meiryo UI"/>
              <a:cs typeface="Meiryo UI"/>
            </a:endParaRPr>
          </a:p>
          <a:p>
            <a:pPr marL="12700">
              <a:lnSpc>
                <a:spcPct val="100000"/>
              </a:lnSpc>
              <a:spcBef>
                <a:spcPts val="25"/>
              </a:spcBef>
            </a:pPr>
            <a:r>
              <a:rPr sz="950" dirty="0">
                <a:latin typeface="Meiryo UI"/>
                <a:cs typeface="Meiryo UI"/>
              </a:rPr>
              <a:t>（注）出生数は日本における日本人、2022年は速報値（日本における外国人、外国における日本人を含む。）</a:t>
            </a:r>
            <a:r>
              <a:rPr sz="950" spc="-50" dirty="0">
                <a:latin typeface="Meiryo UI"/>
                <a:cs typeface="Meiryo UI"/>
              </a:rPr>
              <a:t>。</a:t>
            </a:r>
            <a:endParaRPr sz="950">
              <a:latin typeface="Meiryo UI"/>
              <a:cs typeface="Meiryo UI"/>
            </a:endParaRPr>
          </a:p>
        </p:txBody>
      </p:sp>
      <p:grpSp>
        <p:nvGrpSpPr>
          <p:cNvPr id="217" name="object 5">
            <a:extLst>
              <a:ext uri="{FF2B5EF4-FFF2-40B4-BE49-F238E27FC236}">
                <a16:creationId xmlns:a16="http://schemas.microsoft.com/office/drawing/2014/main" id="{120814ED-E084-9450-65DD-D1B8E084BFDD}"/>
              </a:ext>
            </a:extLst>
          </p:cNvPr>
          <p:cNvGrpSpPr/>
          <p:nvPr/>
        </p:nvGrpSpPr>
        <p:grpSpPr>
          <a:xfrm>
            <a:off x="1598476" y="1656800"/>
            <a:ext cx="8793480" cy="3946525"/>
            <a:chOff x="946404" y="2721102"/>
            <a:chExt cx="8793480" cy="3946525"/>
          </a:xfrm>
        </p:grpSpPr>
        <p:sp>
          <p:nvSpPr>
            <p:cNvPr id="218" name="object 6">
              <a:extLst>
                <a:ext uri="{FF2B5EF4-FFF2-40B4-BE49-F238E27FC236}">
                  <a16:creationId xmlns:a16="http://schemas.microsoft.com/office/drawing/2014/main" id="{64E9C6A8-0CF5-0749-2528-8FD7E6134E74}"/>
                </a:ext>
              </a:extLst>
            </p:cNvPr>
            <p:cNvSpPr/>
            <p:nvPr/>
          </p:nvSpPr>
          <p:spPr>
            <a:xfrm>
              <a:off x="9524988" y="5853683"/>
              <a:ext cx="147955" cy="10795"/>
            </a:xfrm>
            <a:custGeom>
              <a:avLst/>
              <a:gdLst/>
              <a:ahLst/>
              <a:cxnLst/>
              <a:rect l="l" t="t" r="r" b="b"/>
              <a:pathLst>
                <a:path w="147954" h="10795">
                  <a:moveTo>
                    <a:pt x="4584" y="0"/>
                  </a:moveTo>
                  <a:lnTo>
                    <a:pt x="0" y="0"/>
                  </a:lnTo>
                  <a:lnTo>
                    <a:pt x="0" y="10668"/>
                  </a:lnTo>
                  <a:lnTo>
                    <a:pt x="4584" y="10668"/>
                  </a:lnTo>
                  <a:lnTo>
                    <a:pt x="4584" y="0"/>
                  </a:lnTo>
                  <a:close/>
                </a:path>
                <a:path w="147954" h="10795">
                  <a:moveTo>
                    <a:pt x="76212" y="0"/>
                  </a:moveTo>
                  <a:lnTo>
                    <a:pt x="35064" y="0"/>
                  </a:lnTo>
                  <a:lnTo>
                    <a:pt x="35064" y="10668"/>
                  </a:lnTo>
                  <a:lnTo>
                    <a:pt x="76212" y="10668"/>
                  </a:lnTo>
                  <a:lnTo>
                    <a:pt x="76212" y="0"/>
                  </a:lnTo>
                  <a:close/>
                </a:path>
                <a:path w="147954" h="10795">
                  <a:moveTo>
                    <a:pt x="147840" y="0"/>
                  </a:moveTo>
                  <a:lnTo>
                    <a:pt x="108216" y="0"/>
                  </a:lnTo>
                  <a:lnTo>
                    <a:pt x="108216" y="10668"/>
                  </a:lnTo>
                  <a:lnTo>
                    <a:pt x="147840" y="10668"/>
                  </a:lnTo>
                  <a:lnTo>
                    <a:pt x="147840" y="0"/>
                  </a:lnTo>
                  <a:close/>
                </a:path>
              </a:pathLst>
            </a:custGeom>
            <a:solidFill>
              <a:srgbClr val="7E7E7E"/>
            </a:solidFill>
          </p:spPr>
          <p:txBody>
            <a:bodyPr wrap="square" lIns="0" tIns="0" rIns="0" bIns="0" rtlCol="0"/>
            <a:lstStyle/>
            <a:p>
              <a:endParaRPr/>
            </a:p>
          </p:txBody>
        </p:sp>
        <p:pic>
          <p:nvPicPr>
            <p:cNvPr id="219" name="object 7">
              <a:extLst>
                <a:ext uri="{FF2B5EF4-FFF2-40B4-BE49-F238E27FC236}">
                  <a16:creationId xmlns:a16="http://schemas.microsoft.com/office/drawing/2014/main" id="{5D1D9C94-6A73-3475-4768-B615623D991A}"/>
                </a:ext>
              </a:extLst>
            </p:cNvPr>
            <p:cNvPicPr/>
            <p:nvPr/>
          </p:nvPicPr>
          <p:blipFill>
            <a:blip r:embed="rId2" cstate="print"/>
            <a:stretch>
              <a:fillRect/>
            </a:stretch>
          </p:blipFill>
          <p:spPr>
            <a:xfrm>
              <a:off x="9524999" y="5405627"/>
              <a:ext cx="163068" cy="1210055"/>
            </a:xfrm>
            <a:prstGeom prst="rect">
              <a:avLst/>
            </a:prstGeom>
          </p:spPr>
        </p:pic>
        <p:sp>
          <p:nvSpPr>
            <p:cNvPr id="220" name="object 8">
              <a:extLst>
                <a:ext uri="{FF2B5EF4-FFF2-40B4-BE49-F238E27FC236}">
                  <a16:creationId xmlns:a16="http://schemas.microsoft.com/office/drawing/2014/main" id="{EC8E8534-88DE-0C8B-2335-C9711C4929AE}"/>
                </a:ext>
              </a:extLst>
            </p:cNvPr>
            <p:cNvSpPr/>
            <p:nvPr/>
          </p:nvSpPr>
          <p:spPr>
            <a:xfrm>
              <a:off x="9524999" y="5405627"/>
              <a:ext cx="163195" cy="1210310"/>
            </a:xfrm>
            <a:custGeom>
              <a:avLst/>
              <a:gdLst/>
              <a:ahLst/>
              <a:cxnLst/>
              <a:rect l="l" t="t" r="r" b="b"/>
              <a:pathLst>
                <a:path w="163195" h="1210309">
                  <a:moveTo>
                    <a:pt x="0" y="0"/>
                  </a:moveTo>
                  <a:lnTo>
                    <a:pt x="163068" y="0"/>
                  </a:lnTo>
                  <a:lnTo>
                    <a:pt x="163068" y="1210056"/>
                  </a:lnTo>
                  <a:lnTo>
                    <a:pt x="0" y="1210056"/>
                  </a:lnTo>
                  <a:lnTo>
                    <a:pt x="0" y="0"/>
                  </a:lnTo>
                  <a:close/>
                </a:path>
              </a:pathLst>
            </a:custGeom>
            <a:ln w="10668">
              <a:solidFill>
                <a:srgbClr val="0A69FF"/>
              </a:solidFill>
            </a:ln>
          </p:spPr>
          <p:txBody>
            <a:bodyPr wrap="square" lIns="0" tIns="0" rIns="0" bIns="0" rtlCol="0"/>
            <a:lstStyle/>
            <a:p>
              <a:endParaRPr/>
            </a:p>
          </p:txBody>
        </p:sp>
        <p:sp>
          <p:nvSpPr>
            <p:cNvPr id="221" name="object 9">
              <a:extLst>
                <a:ext uri="{FF2B5EF4-FFF2-40B4-BE49-F238E27FC236}">
                  <a16:creationId xmlns:a16="http://schemas.microsoft.com/office/drawing/2014/main" id="{3C0939FD-B54C-C6D7-8584-C60FDC3B81D1}"/>
                </a:ext>
              </a:extLst>
            </p:cNvPr>
            <p:cNvSpPr/>
            <p:nvPr/>
          </p:nvSpPr>
          <p:spPr>
            <a:xfrm>
              <a:off x="3299460" y="4344161"/>
              <a:ext cx="6373495" cy="757555"/>
            </a:xfrm>
            <a:custGeom>
              <a:avLst/>
              <a:gdLst/>
              <a:ahLst/>
              <a:cxnLst/>
              <a:rect l="l" t="t" r="r" b="b"/>
              <a:pathLst>
                <a:path w="6373495" h="757554">
                  <a:moveTo>
                    <a:pt x="5253228" y="757428"/>
                  </a:moveTo>
                  <a:lnTo>
                    <a:pt x="6373368" y="757428"/>
                  </a:lnTo>
                </a:path>
                <a:path w="6373495" h="757554">
                  <a:moveTo>
                    <a:pt x="0" y="0"/>
                  </a:moveTo>
                  <a:lnTo>
                    <a:pt x="6373368" y="0"/>
                  </a:lnTo>
                </a:path>
              </a:pathLst>
            </a:custGeom>
            <a:ln w="10668">
              <a:solidFill>
                <a:srgbClr val="7E7E7E"/>
              </a:solidFill>
              <a:prstDash val="sysDash"/>
            </a:ln>
          </p:spPr>
          <p:txBody>
            <a:bodyPr wrap="square" lIns="0" tIns="0" rIns="0" bIns="0" rtlCol="0"/>
            <a:lstStyle/>
            <a:p>
              <a:endParaRPr/>
            </a:p>
          </p:txBody>
        </p:sp>
        <p:sp>
          <p:nvSpPr>
            <p:cNvPr id="222" name="object 10">
              <a:extLst>
                <a:ext uri="{FF2B5EF4-FFF2-40B4-BE49-F238E27FC236}">
                  <a16:creationId xmlns:a16="http://schemas.microsoft.com/office/drawing/2014/main" id="{94FB7D04-BD38-46E3-B2BF-3375C2C527E4}"/>
                </a:ext>
              </a:extLst>
            </p:cNvPr>
            <p:cNvSpPr/>
            <p:nvPr/>
          </p:nvSpPr>
          <p:spPr>
            <a:xfrm>
              <a:off x="996696" y="3588258"/>
              <a:ext cx="327660" cy="0"/>
            </a:xfrm>
            <a:custGeom>
              <a:avLst/>
              <a:gdLst/>
              <a:ahLst/>
              <a:cxnLst/>
              <a:rect l="l" t="t" r="r" b="b"/>
              <a:pathLst>
                <a:path w="327659">
                  <a:moveTo>
                    <a:pt x="0" y="0"/>
                  </a:moveTo>
                  <a:lnTo>
                    <a:pt x="327660" y="0"/>
                  </a:lnTo>
                </a:path>
              </a:pathLst>
            </a:custGeom>
            <a:ln w="10668">
              <a:solidFill>
                <a:srgbClr val="7E7E7E"/>
              </a:solidFill>
              <a:prstDash val="sysDash"/>
            </a:ln>
          </p:spPr>
          <p:txBody>
            <a:bodyPr wrap="square" lIns="0" tIns="0" rIns="0" bIns="0" rtlCol="0"/>
            <a:lstStyle/>
            <a:p>
              <a:endParaRPr/>
            </a:p>
          </p:txBody>
        </p:sp>
        <p:sp>
          <p:nvSpPr>
            <p:cNvPr id="223" name="object 11">
              <a:extLst>
                <a:ext uri="{FF2B5EF4-FFF2-40B4-BE49-F238E27FC236}">
                  <a16:creationId xmlns:a16="http://schemas.microsoft.com/office/drawing/2014/main" id="{E57EB808-B351-35F2-B487-317606FBC2C2}"/>
                </a:ext>
              </a:extLst>
            </p:cNvPr>
            <p:cNvSpPr/>
            <p:nvPr/>
          </p:nvSpPr>
          <p:spPr>
            <a:xfrm>
              <a:off x="1139952" y="3585972"/>
              <a:ext cx="41275" cy="7620"/>
            </a:xfrm>
            <a:custGeom>
              <a:avLst/>
              <a:gdLst/>
              <a:ahLst/>
              <a:cxnLst/>
              <a:rect l="l" t="t" r="r" b="b"/>
              <a:pathLst>
                <a:path w="41275" h="7620">
                  <a:moveTo>
                    <a:pt x="0" y="7619"/>
                  </a:moveTo>
                  <a:lnTo>
                    <a:pt x="41148" y="7619"/>
                  </a:lnTo>
                  <a:lnTo>
                    <a:pt x="41148" y="0"/>
                  </a:lnTo>
                  <a:lnTo>
                    <a:pt x="0" y="0"/>
                  </a:lnTo>
                  <a:lnTo>
                    <a:pt x="0" y="7619"/>
                  </a:lnTo>
                  <a:close/>
                </a:path>
              </a:pathLst>
            </a:custGeom>
            <a:solidFill>
              <a:srgbClr val="7E7E7E"/>
            </a:solidFill>
          </p:spPr>
          <p:txBody>
            <a:bodyPr wrap="square" lIns="0" tIns="0" rIns="0" bIns="0" rtlCol="0"/>
            <a:lstStyle/>
            <a:p>
              <a:endParaRPr/>
            </a:p>
          </p:txBody>
        </p:sp>
        <p:sp>
          <p:nvSpPr>
            <p:cNvPr id="224" name="object 12">
              <a:extLst>
                <a:ext uri="{FF2B5EF4-FFF2-40B4-BE49-F238E27FC236}">
                  <a16:creationId xmlns:a16="http://schemas.microsoft.com/office/drawing/2014/main" id="{B8CE2F16-BCF5-EE74-2A70-ABF0E2504FED}"/>
                </a:ext>
              </a:extLst>
            </p:cNvPr>
            <p:cNvSpPr/>
            <p:nvPr/>
          </p:nvSpPr>
          <p:spPr>
            <a:xfrm>
              <a:off x="1324356" y="3447287"/>
              <a:ext cx="327660" cy="3168650"/>
            </a:xfrm>
            <a:custGeom>
              <a:avLst/>
              <a:gdLst/>
              <a:ahLst/>
              <a:cxnLst/>
              <a:rect l="l" t="t" r="r" b="b"/>
              <a:pathLst>
                <a:path w="327660" h="3168650">
                  <a:moveTo>
                    <a:pt x="327660" y="0"/>
                  </a:moveTo>
                  <a:lnTo>
                    <a:pt x="163068" y="0"/>
                  </a:lnTo>
                  <a:lnTo>
                    <a:pt x="163068" y="80772"/>
                  </a:lnTo>
                  <a:lnTo>
                    <a:pt x="0" y="80772"/>
                  </a:lnTo>
                  <a:lnTo>
                    <a:pt x="0" y="3168408"/>
                  </a:lnTo>
                  <a:lnTo>
                    <a:pt x="163068" y="3168408"/>
                  </a:lnTo>
                  <a:lnTo>
                    <a:pt x="327660" y="3168408"/>
                  </a:lnTo>
                  <a:lnTo>
                    <a:pt x="327660" y="0"/>
                  </a:lnTo>
                  <a:close/>
                </a:path>
              </a:pathLst>
            </a:custGeom>
            <a:solidFill>
              <a:srgbClr val="DFEBFF"/>
            </a:solidFill>
          </p:spPr>
          <p:txBody>
            <a:bodyPr wrap="square" lIns="0" tIns="0" rIns="0" bIns="0" rtlCol="0"/>
            <a:lstStyle/>
            <a:p>
              <a:endParaRPr/>
            </a:p>
          </p:txBody>
        </p:sp>
        <p:sp>
          <p:nvSpPr>
            <p:cNvPr id="225" name="object 13">
              <a:extLst>
                <a:ext uri="{FF2B5EF4-FFF2-40B4-BE49-F238E27FC236}">
                  <a16:creationId xmlns:a16="http://schemas.microsoft.com/office/drawing/2014/main" id="{F74327D6-8614-961D-1DCB-D4DE09BE406E}"/>
                </a:ext>
              </a:extLst>
            </p:cNvPr>
            <p:cNvSpPr/>
            <p:nvPr/>
          </p:nvSpPr>
          <p:spPr>
            <a:xfrm>
              <a:off x="1816608" y="3588258"/>
              <a:ext cx="7856220" cy="0"/>
            </a:xfrm>
            <a:custGeom>
              <a:avLst/>
              <a:gdLst/>
              <a:ahLst/>
              <a:cxnLst/>
              <a:rect l="l" t="t" r="r" b="b"/>
              <a:pathLst>
                <a:path w="7856220">
                  <a:moveTo>
                    <a:pt x="0" y="0"/>
                  </a:moveTo>
                  <a:lnTo>
                    <a:pt x="7856220" y="0"/>
                  </a:lnTo>
                </a:path>
              </a:pathLst>
            </a:custGeom>
            <a:ln w="10668">
              <a:solidFill>
                <a:srgbClr val="7E7E7E"/>
              </a:solidFill>
              <a:prstDash val="sysDash"/>
            </a:ln>
          </p:spPr>
          <p:txBody>
            <a:bodyPr wrap="square" lIns="0" tIns="0" rIns="0" bIns="0" rtlCol="0"/>
            <a:lstStyle/>
            <a:p>
              <a:endParaRPr/>
            </a:p>
          </p:txBody>
        </p:sp>
        <p:sp>
          <p:nvSpPr>
            <p:cNvPr id="226" name="object 14">
              <a:extLst>
                <a:ext uri="{FF2B5EF4-FFF2-40B4-BE49-F238E27FC236}">
                  <a16:creationId xmlns:a16="http://schemas.microsoft.com/office/drawing/2014/main" id="{499D5F6B-BAD6-3E02-C9EA-B1FC1AC80202}"/>
                </a:ext>
              </a:extLst>
            </p:cNvPr>
            <p:cNvSpPr/>
            <p:nvPr/>
          </p:nvSpPr>
          <p:spPr>
            <a:xfrm>
              <a:off x="996683" y="3541775"/>
              <a:ext cx="7051675" cy="3074035"/>
            </a:xfrm>
            <a:custGeom>
              <a:avLst/>
              <a:gdLst/>
              <a:ahLst/>
              <a:cxnLst/>
              <a:rect l="l" t="t" r="r" b="b"/>
              <a:pathLst>
                <a:path w="7051675" h="3074034">
                  <a:moveTo>
                    <a:pt x="327672" y="44196"/>
                  </a:moveTo>
                  <a:lnTo>
                    <a:pt x="163068" y="44196"/>
                  </a:lnTo>
                  <a:lnTo>
                    <a:pt x="163068" y="144780"/>
                  </a:lnTo>
                  <a:lnTo>
                    <a:pt x="0" y="144780"/>
                  </a:lnTo>
                  <a:lnTo>
                    <a:pt x="0" y="3073920"/>
                  </a:lnTo>
                  <a:lnTo>
                    <a:pt x="163068" y="3073920"/>
                  </a:lnTo>
                  <a:lnTo>
                    <a:pt x="327672" y="3073920"/>
                  </a:lnTo>
                  <a:lnTo>
                    <a:pt x="327672" y="44196"/>
                  </a:lnTo>
                  <a:close/>
                </a:path>
                <a:path w="7051675" h="3074034">
                  <a:moveTo>
                    <a:pt x="1967484" y="757440"/>
                  </a:moveTo>
                  <a:lnTo>
                    <a:pt x="1802892" y="757440"/>
                  </a:lnTo>
                  <a:lnTo>
                    <a:pt x="1802892" y="685812"/>
                  </a:lnTo>
                  <a:lnTo>
                    <a:pt x="1639824" y="685812"/>
                  </a:lnTo>
                  <a:lnTo>
                    <a:pt x="1639824" y="586752"/>
                  </a:lnTo>
                  <a:lnTo>
                    <a:pt x="1475232" y="586752"/>
                  </a:lnTo>
                  <a:lnTo>
                    <a:pt x="1475232" y="486168"/>
                  </a:lnTo>
                  <a:lnTo>
                    <a:pt x="1310640" y="486168"/>
                  </a:lnTo>
                  <a:lnTo>
                    <a:pt x="1310640" y="416064"/>
                  </a:lnTo>
                  <a:lnTo>
                    <a:pt x="1147572" y="416064"/>
                  </a:lnTo>
                  <a:lnTo>
                    <a:pt x="1147572" y="298716"/>
                  </a:lnTo>
                  <a:lnTo>
                    <a:pt x="982992" y="298716"/>
                  </a:lnTo>
                  <a:lnTo>
                    <a:pt x="982992" y="195072"/>
                  </a:lnTo>
                  <a:lnTo>
                    <a:pt x="819924" y="195072"/>
                  </a:lnTo>
                  <a:lnTo>
                    <a:pt x="819924" y="0"/>
                  </a:lnTo>
                  <a:lnTo>
                    <a:pt x="655332" y="0"/>
                  </a:lnTo>
                  <a:lnTo>
                    <a:pt x="655332" y="3073920"/>
                  </a:lnTo>
                  <a:lnTo>
                    <a:pt x="819924" y="3073920"/>
                  </a:lnTo>
                  <a:lnTo>
                    <a:pt x="982980" y="3073920"/>
                  </a:lnTo>
                  <a:lnTo>
                    <a:pt x="1967484" y="3073920"/>
                  </a:lnTo>
                  <a:lnTo>
                    <a:pt x="1967484" y="757440"/>
                  </a:lnTo>
                  <a:close/>
                </a:path>
                <a:path w="7051675" h="3074034">
                  <a:moveTo>
                    <a:pt x="3934968" y="1274064"/>
                  </a:moveTo>
                  <a:lnTo>
                    <a:pt x="3770376" y="1274064"/>
                  </a:lnTo>
                  <a:lnTo>
                    <a:pt x="3770376" y="1243584"/>
                  </a:lnTo>
                  <a:lnTo>
                    <a:pt x="3607308" y="1243584"/>
                  </a:lnTo>
                  <a:lnTo>
                    <a:pt x="3607308" y="1220724"/>
                  </a:lnTo>
                  <a:lnTo>
                    <a:pt x="3442716" y="1220724"/>
                  </a:lnTo>
                  <a:lnTo>
                    <a:pt x="3442716" y="1223772"/>
                  </a:lnTo>
                  <a:lnTo>
                    <a:pt x="3279648" y="1223772"/>
                  </a:lnTo>
                  <a:lnTo>
                    <a:pt x="3279648" y="1185672"/>
                  </a:lnTo>
                  <a:lnTo>
                    <a:pt x="3115056" y="1185672"/>
                  </a:lnTo>
                  <a:lnTo>
                    <a:pt x="3115056" y="1083564"/>
                  </a:lnTo>
                  <a:lnTo>
                    <a:pt x="2950476" y="1083564"/>
                  </a:lnTo>
                  <a:lnTo>
                    <a:pt x="2950476" y="1034796"/>
                  </a:lnTo>
                  <a:lnTo>
                    <a:pt x="2787408" y="1034796"/>
                  </a:lnTo>
                  <a:lnTo>
                    <a:pt x="2787408" y="979932"/>
                  </a:lnTo>
                  <a:lnTo>
                    <a:pt x="2622816" y="979932"/>
                  </a:lnTo>
                  <a:lnTo>
                    <a:pt x="2622816" y="905256"/>
                  </a:lnTo>
                  <a:lnTo>
                    <a:pt x="2459748" y="905256"/>
                  </a:lnTo>
                  <a:lnTo>
                    <a:pt x="2459748" y="818388"/>
                  </a:lnTo>
                  <a:lnTo>
                    <a:pt x="2295156" y="818388"/>
                  </a:lnTo>
                  <a:lnTo>
                    <a:pt x="2295156" y="789432"/>
                  </a:lnTo>
                  <a:lnTo>
                    <a:pt x="2130564" y="789432"/>
                  </a:lnTo>
                  <a:lnTo>
                    <a:pt x="2130564" y="778764"/>
                  </a:lnTo>
                  <a:lnTo>
                    <a:pt x="1967496" y="778764"/>
                  </a:lnTo>
                  <a:lnTo>
                    <a:pt x="1967496" y="3073920"/>
                  </a:lnTo>
                  <a:lnTo>
                    <a:pt x="2130564" y="3073920"/>
                  </a:lnTo>
                  <a:lnTo>
                    <a:pt x="2295156" y="3073920"/>
                  </a:lnTo>
                  <a:lnTo>
                    <a:pt x="3934968" y="3073920"/>
                  </a:lnTo>
                  <a:lnTo>
                    <a:pt x="3934968" y="1274064"/>
                  </a:lnTo>
                  <a:close/>
                </a:path>
                <a:path w="7051675" h="3074034">
                  <a:moveTo>
                    <a:pt x="5902452" y="1464564"/>
                  </a:moveTo>
                  <a:lnTo>
                    <a:pt x="5739384" y="1464564"/>
                  </a:lnTo>
                  <a:lnTo>
                    <a:pt x="5739384" y="1391412"/>
                  </a:lnTo>
                  <a:lnTo>
                    <a:pt x="5574792" y="1391412"/>
                  </a:lnTo>
                  <a:lnTo>
                    <a:pt x="5574792" y="1371600"/>
                  </a:lnTo>
                  <a:lnTo>
                    <a:pt x="5411724" y="1371600"/>
                  </a:lnTo>
                  <a:lnTo>
                    <a:pt x="5411724" y="1325880"/>
                  </a:lnTo>
                  <a:lnTo>
                    <a:pt x="5247132" y="1325880"/>
                  </a:lnTo>
                  <a:lnTo>
                    <a:pt x="5247132" y="1301496"/>
                  </a:lnTo>
                  <a:lnTo>
                    <a:pt x="5082540" y="1301496"/>
                  </a:lnTo>
                  <a:lnTo>
                    <a:pt x="5082540" y="1271016"/>
                  </a:lnTo>
                  <a:lnTo>
                    <a:pt x="4919472" y="1271016"/>
                  </a:lnTo>
                  <a:lnTo>
                    <a:pt x="4919472" y="1290828"/>
                  </a:lnTo>
                  <a:lnTo>
                    <a:pt x="4754892" y="1290828"/>
                  </a:lnTo>
                  <a:lnTo>
                    <a:pt x="4754892" y="1251204"/>
                  </a:lnTo>
                  <a:lnTo>
                    <a:pt x="4591824" y="1251204"/>
                  </a:lnTo>
                  <a:lnTo>
                    <a:pt x="4591824" y="1269492"/>
                  </a:lnTo>
                  <a:lnTo>
                    <a:pt x="4427232" y="1269492"/>
                  </a:lnTo>
                  <a:lnTo>
                    <a:pt x="4427232" y="1246632"/>
                  </a:lnTo>
                  <a:lnTo>
                    <a:pt x="4262640" y="1246632"/>
                  </a:lnTo>
                  <a:lnTo>
                    <a:pt x="4262640" y="1275588"/>
                  </a:lnTo>
                  <a:lnTo>
                    <a:pt x="4099572" y="1275588"/>
                  </a:lnTo>
                  <a:lnTo>
                    <a:pt x="4099572" y="1197864"/>
                  </a:lnTo>
                  <a:lnTo>
                    <a:pt x="3934980" y="1197864"/>
                  </a:lnTo>
                  <a:lnTo>
                    <a:pt x="3934980" y="3073920"/>
                  </a:lnTo>
                  <a:lnTo>
                    <a:pt x="4099572" y="3073920"/>
                  </a:lnTo>
                  <a:lnTo>
                    <a:pt x="4262640" y="3073920"/>
                  </a:lnTo>
                  <a:lnTo>
                    <a:pt x="4427232" y="3073920"/>
                  </a:lnTo>
                  <a:lnTo>
                    <a:pt x="4591824" y="3073920"/>
                  </a:lnTo>
                  <a:lnTo>
                    <a:pt x="4754892" y="3073920"/>
                  </a:lnTo>
                  <a:lnTo>
                    <a:pt x="4919484" y="3073920"/>
                  </a:lnTo>
                  <a:lnTo>
                    <a:pt x="4919484" y="3073908"/>
                  </a:lnTo>
                  <a:lnTo>
                    <a:pt x="5902452" y="3073908"/>
                  </a:lnTo>
                  <a:lnTo>
                    <a:pt x="5902452" y="1464564"/>
                  </a:lnTo>
                  <a:close/>
                </a:path>
                <a:path w="7051675" h="3074034">
                  <a:moveTo>
                    <a:pt x="6723901" y="1450848"/>
                  </a:moveTo>
                  <a:lnTo>
                    <a:pt x="6559309" y="1450848"/>
                  </a:lnTo>
                  <a:lnTo>
                    <a:pt x="6559309" y="1453896"/>
                  </a:lnTo>
                  <a:lnTo>
                    <a:pt x="6394717" y="1453896"/>
                  </a:lnTo>
                  <a:lnTo>
                    <a:pt x="6394717" y="1421892"/>
                  </a:lnTo>
                  <a:lnTo>
                    <a:pt x="6231648" y="1421892"/>
                  </a:lnTo>
                  <a:lnTo>
                    <a:pt x="6231648" y="1423416"/>
                  </a:lnTo>
                  <a:lnTo>
                    <a:pt x="6067056" y="1423416"/>
                  </a:lnTo>
                  <a:lnTo>
                    <a:pt x="6067056" y="1418844"/>
                  </a:lnTo>
                  <a:lnTo>
                    <a:pt x="5902464" y="1418844"/>
                  </a:lnTo>
                  <a:lnTo>
                    <a:pt x="5902464" y="3073908"/>
                  </a:lnTo>
                  <a:lnTo>
                    <a:pt x="6067056" y="3073908"/>
                  </a:lnTo>
                  <a:lnTo>
                    <a:pt x="6231648" y="3073908"/>
                  </a:lnTo>
                  <a:lnTo>
                    <a:pt x="6394717" y="3073908"/>
                  </a:lnTo>
                  <a:lnTo>
                    <a:pt x="6559309" y="3073908"/>
                  </a:lnTo>
                  <a:lnTo>
                    <a:pt x="6723901" y="3073908"/>
                  </a:lnTo>
                  <a:lnTo>
                    <a:pt x="6723901" y="1450848"/>
                  </a:lnTo>
                  <a:close/>
                </a:path>
                <a:path w="7051675" h="3074034">
                  <a:moveTo>
                    <a:pt x="7051561" y="1504188"/>
                  </a:moveTo>
                  <a:lnTo>
                    <a:pt x="6886969" y="1504188"/>
                  </a:lnTo>
                  <a:lnTo>
                    <a:pt x="6886969" y="3073908"/>
                  </a:lnTo>
                  <a:lnTo>
                    <a:pt x="7051561" y="3073908"/>
                  </a:lnTo>
                  <a:lnTo>
                    <a:pt x="7051561" y="1504188"/>
                  </a:lnTo>
                  <a:close/>
                </a:path>
              </a:pathLst>
            </a:custGeom>
            <a:solidFill>
              <a:srgbClr val="DFEBFF"/>
            </a:solidFill>
          </p:spPr>
          <p:txBody>
            <a:bodyPr wrap="square" lIns="0" tIns="0" rIns="0" bIns="0" rtlCol="0"/>
            <a:lstStyle/>
            <a:p>
              <a:endParaRPr/>
            </a:p>
          </p:txBody>
        </p:sp>
        <p:sp>
          <p:nvSpPr>
            <p:cNvPr id="227" name="object 15">
              <a:extLst>
                <a:ext uri="{FF2B5EF4-FFF2-40B4-BE49-F238E27FC236}">
                  <a16:creationId xmlns:a16="http://schemas.microsoft.com/office/drawing/2014/main" id="{D004898B-D339-00E1-26EE-3328B995EEC0}"/>
                </a:ext>
              </a:extLst>
            </p:cNvPr>
            <p:cNvSpPr/>
            <p:nvPr/>
          </p:nvSpPr>
          <p:spPr>
            <a:xfrm>
              <a:off x="7883651" y="5045964"/>
              <a:ext cx="165100" cy="1569720"/>
            </a:xfrm>
            <a:custGeom>
              <a:avLst/>
              <a:gdLst/>
              <a:ahLst/>
              <a:cxnLst/>
              <a:rect l="l" t="t" r="r" b="b"/>
              <a:pathLst>
                <a:path w="165100" h="1569720">
                  <a:moveTo>
                    <a:pt x="0" y="0"/>
                  </a:moveTo>
                  <a:lnTo>
                    <a:pt x="164592" y="0"/>
                  </a:lnTo>
                  <a:lnTo>
                    <a:pt x="164592" y="1569720"/>
                  </a:lnTo>
                  <a:lnTo>
                    <a:pt x="0" y="1569720"/>
                  </a:lnTo>
                  <a:lnTo>
                    <a:pt x="0" y="0"/>
                  </a:lnTo>
                  <a:close/>
                </a:path>
              </a:pathLst>
            </a:custGeom>
            <a:ln w="10668">
              <a:solidFill>
                <a:srgbClr val="0A69FF"/>
              </a:solidFill>
            </a:ln>
          </p:spPr>
          <p:txBody>
            <a:bodyPr wrap="square" lIns="0" tIns="0" rIns="0" bIns="0" rtlCol="0"/>
            <a:lstStyle/>
            <a:p>
              <a:endParaRPr/>
            </a:p>
          </p:txBody>
        </p:sp>
        <p:sp>
          <p:nvSpPr>
            <p:cNvPr id="228" name="object 16">
              <a:extLst>
                <a:ext uri="{FF2B5EF4-FFF2-40B4-BE49-F238E27FC236}">
                  <a16:creationId xmlns:a16="http://schemas.microsoft.com/office/drawing/2014/main" id="{C4E33D53-70FE-57DE-9CE2-1524B088302F}"/>
                </a:ext>
              </a:extLst>
            </p:cNvPr>
            <p:cNvSpPr/>
            <p:nvPr/>
          </p:nvSpPr>
          <p:spPr>
            <a:xfrm>
              <a:off x="7720584" y="5024627"/>
              <a:ext cx="1804670" cy="1591310"/>
            </a:xfrm>
            <a:custGeom>
              <a:avLst/>
              <a:gdLst/>
              <a:ahLst/>
              <a:cxnLst/>
              <a:rect l="l" t="t" r="r" b="b"/>
              <a:pathLst>
                <a:path w="1804670" h="1591309">
                  <a:moveTo>
                    <a:pt x="164592" y="0"/>
                  </a:moveTo>
                  <a:lnTo>
                    <a:pt x="0" y="0"/>
                  </a:lnTo>
                  <a:lnTo>
                    <a:pt x="0" y="1591056"/>
                  </a:lnTo>
                  <a:lnTo>
                    <a:pt x="164592" y="1591056"/>
                  </a:lnTo>
                  <a:lnTo>
                    <a:pt x="164592" y="0"/>
                  </a:lnTo>
                  <a:close/>
                </a:path>
                <a:path w="1804670" h="1591309">
                  <a:moveTo>
                    <a:pt x="1804403" y="361188"/>
                  </a:moveTo>
                  <a:lnTo>
                    <a:pt x="1639811" y="361188"/>
                  </a:lnTo>
                  <a:lnTo>
                    <a:pt x="1639811" y="316992"/>
                  </a:lnTo>
                  <a:lnTo>
                    <a:pt x="1476743" y="316992"/>
                  </a:lnTo>
                  <a:lnTo>
                    <a:pt x="1476743" y="280416"/>
                  </a:lnTo>
                  <a:lnTo>
                    <a:pt x="1312151" y="280416"/>
                  </a:lnTo>
                  <a:lnTo>
                    <a:pt x="1312151" y="199644"/>
                  </a:lnTo>
                  <a:lnTo>
                    <a:pt x="1149083" y="199644"/>
                  </a:lnTo>
                  <a:lnTo>
                    <a:pt x="1149083" y="158496"/>
                  </a:lnTo>
                  <a:lnTo>
                    <a:pt x="984491" y="158496"/>
                  </a:lnTo>
                  <a:lnTo>
                    <a:pt x="984491" y="111252"/>
                  </a:lnTo>
                  <a:lnTo>
                    <a:pt x="819899" y="111252"/>
                  </a:lnTo>
                  <a:lnTo>
                    <a:pt x="819899" y="68580"/>
                  </a:lnTo>
                  <a:lnTo>
                    <a:pt x="656831" y="68580"/>
                  </a:lnTo>
                  <a:lnTo>
                    <a:pt x="656831" y="71628"/>
                  </a:lnTo>
                  <a:lnTo>
                    <a:pt x="492239" y="71628"/>
                  </a:lnTo>
                  <a:lnTo>
                    <a:pt x="492239" y="32004"/>
                  </a:lnTo>
                  <a:lnTo>
                    <a:pt x="329171" y="32004"/>
                  </a:lnTo>
                  <a:lnTo>
                    <a:pt x="329171" y="1591068"/>
                  </a:lnTo>
                  <a:lnTo>
                    <a:pt x="492239" y="1591068"/>
                  </a:lnTo>
                  <a:lnTo>
                    <a:pt x="656831" y="1591068"/>
                  </a:lnTo>
                  <a:lnTo>
                    <a:pt x="1804403" y="1591068"/>
                  </a:lnTo>
                  <a:lnTo>
                    <a:pt x="1804403" y="361188"/>
                  </a:lnTo>
                  <a:close/>
                </a:path>
              </a:pathLst>
            </a:custGeom>
            <a:solidFill>
              <a:srgbClr val="DFEBFF"/>
            </a:solidFill>
          </p:spPr>
          <p:txBody>
            <a:bodyPr wrap="square" lIns="0" tIns="0" rIns="0" bIns="0" rtlCol="0"/>
            <a:lstStyle/>
            <a:p>
              <a:endParaRPr/>
            </a:p>
          </p:txBody>
        </p:sp>
        <p:sp>
          <p:nvSpPr>
            <p:cNvPr id="229" name="object 17">
              <a:extLst>
                <a:ext uri="{FF2B5EF4-FFF2-40B4-BE49-F238E27FC236}">
                  <a16:creationId xmlns:a16="http://schemas.microsoft.com/office/drawing/2014/main" id="{E7D8D47F-FF68-4AA8-A542-89D976C23219}"/>
                </a:ext>
              </a:extLst>
            </p:cNvPr>
            <p:cNvSpPr/>
            <p:nvPr/>
          </p:nvSpPr>
          <p:spPr>
            <a:xfrm>
              <a:off x="996696" y="3447288"/>
              <a:ext cx="8528685" cy="3168650"/>
            </a:xfrm>
            <a:custGeom>
              <a:avLst/>
              <a:gdLst/>
              <a:ahLst/>
              <a:cxnLst/>
              <a:rect l="l" t="t" r="r" b="b"/>
              <a:pathLst>
                <a:path w="8528685" h="3168650">
                  <a:moveTo>
                    <a:pt x="0" y="239267"/>
                  </a:moveTo>
                  <a:lnTo>
                    <a:pt x="163068" y="239267"/>
                  </a:lnTo>
                  <a:lnTo>
                    <a:pt x="163068" y="3168395"/>
                  </a:lnTo>
                  <a:lnTo>
                    <a:pt x="0" y="3168395"/>
                  </a:lnTo>
                  <a:lnTo>
                    <a:pt x="0" y="239267"/>
                  </a:lnTo>
                  <a:close/>
                </a:path>
                <a:path w="8528685" h="3168650">
                  <a:moveTo>
                    <a:pt x="163068" y="138683"/>
                  </a:moveTo>
                  <a:lnTo>
                    <a:pt x="327659" y="138683"/>
                  </a:lnTo>
                  <a:lnTo>
                    <a:pt x="327659" y="3168395"/>
                  </a:lnTo>
                  <a:lnTo>
                    <a:pt x="163068" y="3168395"/>
                  </a:lnTo>
                  <a:lnTo>
                    <a:pt x="163068" y="138683"/>
                  </a:lnTo>
                  <a:close/>
                </a:path>
                <a:path w="8528685" h="3168650">
                  <a:moveTo>
                    <a:pt x="327659" y="80771"/>
                  </a:moveTo>
                  <a:lnTo>
                    <a:pt x="490728" y="80771"/>
                  </a:lnTo>
                  <a:lnTo>
                    <a:pt x="490728" y="3168395"/>
                  </a:lnTo>
                  <a:lnTo>
                    <a:pt x="327659" y="3168395"/>
                  </a:lnTo>
                  <a:lnTo>
                    <a:pt x="327659" y="80771"/>
                  </a:lnTo>
                  <a:close/>
                </a:path>
                <a:path w="8528685" h="3168650">
                  <a:moveTo>
                    <a:pt x="490728" y="0"/>
                  </a:moveTo>
                  <a:lnTo>
                    <a:pt x="655319" y="0"/>
                  </a:lnTo>
                  <a:lnTo>
                    <a:pt x="655319" y="3168395"/>
                  </a:lnTo>
                  <a:lnTo>
                    <a:pt x="490728" y="3168395"/>
                  </a:lnTo>
                  <a:lnTo>
                    <a:pt x="490728" y="0"/>
                  </a:lnTo>
                  <a:close/>
                </a:path>
                <a:path w="8528685" h="3168650">
                  <a:moveTo>
                    <a:pt x="655319" y="94487"/>
                  </a:moveTo>
                  <a:lnTo>
                    <a:pt x="819912" y="94487"/>
                  </a:lnTo>
                  <a:lnTo>
                    <a:pt x="819912" y="3168395"/>
                  </a:lnTo>
                  <a:lnTo>
                    <a:pt x="655319" y="3168395"/>
                  </a:lnTo>
                  <a:lnTo>
                    <a:pt x="655319" y="94487"/>
                  </a:lnTo>
                  <a:close/>
                </a:path>
                <a:path w="8528685" h="3168650">
                  <a:moveTo>
                    <a:pt x="819912" y="289559"/>
                  </a:moveTo>
                  <a:lnTo>
                    <a:pt x="982980" y="289559"/>
                  </a:lnTo>
                  <a:lnTo>
                    <a:pt x="982980" y="3168395"/>
                  </a:lnTo>
                  <a:lnTo>
                    <a:pt x="819912" y="3168395"/>
                  </a:lnTo>
                  <a:lnTo>
                    <a:pt x="819912" y="289559"/>
                  </a:lnTo>
                  <a:close/>
                </a:path>
                <a:path w="8528685" h="3168650">
                  <a:moveTo>
                    <a:pt x="982980" y="393191"/>
                  </a:moveTo>
                  <a:lnTo>
                    <a:pt x="1147572" y="393191"/>
                  </a:lnTo>
                  <a:lnTo>
                    <a:pt x="1147572" y="3168395"/>
                  </a:lnTo>
                  <a:lnTo>
                    <a:pt x="982980" y="3168395"/>
                  </a:lnTo>
                  <a:lnTo>
                    <a:pt x="982980" y="393191"/>
                  </a:lnTo>
                  <a:close/>
                </a:path>
                <a:path w="8528685" h="3168650">
                  <a:moveTo>
                    <a:pt x="1147572" y="510539"/>
                  </a:moveTo>
                  <a:lnTo>
                    <a:pt x="1310639" y="510539"/>
                  </a:lnTo>
                  <a:lnTo>
                    <a:pt x="1310639" y="3168395"/>
                  </a:lnTo>
                  <a:lnTo>
                    <a:pt x="1147572" y="3168395"/>
                  </a:lnTo>
                  <a:lnTo>
                    <a:pt x="1147572" y="510539"/>
                  </a:lnTo>
                  <a:close/>
                </a:path>
                <a:path w="8528685" h="3168650">
                  <a:moveTo>
                    <a:pt x="1310639" y="580643"/>
                  </a:moveTo>
                  <a:lnTo>
                    <a:pt x="1475232" y="580643"/>
                  </a:lnTo>
                  <a:lnTo>
                    <a:pt x="1475232" y="3168395"/>
                  </a:lnTo>
                  <a:lnTo>
                    <a:pt x="1310639" y="3168395"/>
                  </a:lnTo>
                  <a:lnTo>
                    <a:pt x="1310639" y="580643"/>
                  </a:lnTo>
                  <a:close/>
                </a:path>
                <a:path w="8528685" h="3168650">
                  <a:moveTo>
                    <a:pt x="1475232" y="681227"/>
                  </a:moveTo>
                  <a:lnTo>
                    <a:pt x="1639824" y="681227"/>
                  </a:lnTo>
                  <a:lnTo>
                    <a:pt x="1639824" y="3168395"/>
                  </a:lnTo>
                  <a:lnTo>
                    <a:pt x="1475232" y="3168395"/>
                  </a:lnTo>
                  <a:lnTo>
                    <a:pt x="1475232" y="681227"/>
                  </a:lnTo>
                  <a:close/>
                </a:path>
                <a:path w="8528685" h="3168650">
                  <a:moveTo>
                    <a:pt x="1639824" y="780287"/>
                  </a:moveTo>
                  <a:lnTo>
                    <a:pt x="1802892" y="780287"/>
                  </a:lnTo>
                  <a:lnTo>
                    <a:pt x="1802892" y="3168395"/>
                  </a:lnTo>
                  <a:lnTo>
                    <a:pt x="1639824" y="3168395"/>
                  </a:lnTo>
                  <a:lnTo>
                    <a:pt x="1639824" y="780287"/>
                  </a:lnTo>
                  <a:close/>
                </a:path>
                <a:path w="8528685" h="3168650">
                  <a:moveTo>
                    <a:pt x="1802892" y="851915"/>
                  </a:moveTo>
                  <a:lnTo>
                    <a:pt x="1967484" y="851915"/>
                  </a:lnTo>
                  <a:lnTo>
                    <a:pt x="1967484" y="3168395"/>
                  </a:lnTo>
                  <a:lnTo>
                    <a:pt x="1802892" y="3168395"/>
                  </a:lnTo>
                  <a:lnTo>
                    <a:pt x="1802892" y="851915"/>
                  </a:lnTo>
                  <a:close/>
                </a:path>
                <a:path w="8528685" h="3168650">
                  <a:moveTo>
                    <a:pt x="1967484" y="873251"/>
                  </a:moveTo>
                  <a:lnTo>
                    <a:pt x="2130552" y="873251"/>
                  </a:lnTo>
                  <a:lnTo>
                    <a:pt x="2130552" y="3168395"/>
                  </a:lnTo>
                  <a:lnTo>
                    <a:pt x="1967484" y="3168395"/>
                  </a:lnTo>
                  <a:lnTo>
                    <a:pt x="1967484" y="873251"/>
                  </a:lnTo>
                  <a:close/>
                </a:path>
                <a:path w="8528685" h="3168650">
                  <a:moveTo>
                    <a:pt x="2130552" y="883919"/>
                  </a:moveTo>
                  <a:lnTo>
                    <a:pt x="2295144" y="883919"/>
                  </a:lnTo>
                  <a:lnTo>
                    <a:pt x="2295144" y="3168395"/>
                  </a:lnTo>
                  <a:lnTo>
                    <a:pt x="2130552" y="3168395"/>
                  </a:lnTo>
                  <a:lnTo>
                    <a:pt x="2130552" y="883919"/>
                  </a:lnTo>
                  <a:close/>
                </a:path>
                <a:path w="8528685" h="3168650">
                  <a:moveTo>
                    <a:pt x="2295144" y="912875"/>
                  </a:moveTo>
                  <a:lnTo>
                    <a:pt x="2459736" y="912875"/>
                  </a:lnTo>
                  <a:lnTo>
                    <a:pt x="2459736" y="3168395"/>
                  </a:lnTo>
                  <a:lnTo>
                    <a:pt x="2295144" y="3168395"/>
                  </a:lnTo>
                  <a:lnTo>
                    <a:pt x="2295144" y="912875"/>
                  </a:lnTo>
                  <a:close/>
                </a:path>
                <a:path w="8528685" h="3168650">
                  <a:moveTo>
                    <a:pt x="2459736" y="999743"/>
                  </a:moveTo>
                  <a:lnTo>
                    <a:pt x="2622804" y="999743"/>
                  </a:lnTo>
                  <a:lnTo>
                    <a:pt x="2622804" y="3168395"/>
                  </a:lnTo>
                  <a:lnTo>
                    <a:pt x="2459736" y="3168395"/>
                  </a:lnTo>
                  <a:lnTo>
                    <a:pt x="2459736" y="999743"/>
                  </a:lnTo>
                  <a:close/>
                </a:path>
                <a:path w="8528685" h="3168650">
                  <a:moveTo>
                    <a:pt x="2622804" y="1074419"/>
                  </a:moveTo>
                  <a:lnTo>
                    <a:pt x="2787396" y="1074419"/>
                  </a:lnTo>
                  <a:lnTo>
                    <a:pt x="2787396" y="3168395"/>
                  </a:lnTo>
                  <a:lnTo>
                    <a:pt x="2622804" y="3168395"/>
                  </a:lnTo>
                  <a:lnTo>
                    <a:pt x="2622804" y="1074419"/>
                  </a:lnTo>
                  <a:close/>
                </a:path>
                <a:path w="8528685" h="3168650">
                  <a:moveTo>
                    <a:pt x="2787396" y="1129283"/>
                  </a:moveTo>
                  <a:lnTo>
                    <a:pt x="2950464" y="1129283"/>
                  </a:lnTo>
                  <a:lnTo>
                    <a:pt x="2950464" y="3168395"/>
                  </a:lnTo>
                  <a:lnTo>
                    <a:pt x="2787396" y="3168395"/>
                  </a:lnTo>
                  <a:lnTo>
                    <a:pt x="2787396" y="1129283"/>
                  </a:lnTo>
                  <a:close/>
                </a:path>
                <a:path w="8528685" h="3168650">
                  <a:moveTo>
                    <a:pt x="2950464" y="1178051"/>
                  </a:moveTo>
                  <a:lnTo>
                    <a:pt x="3115056" y="1178051"/>
                  </a:lnTo>
                  <a:lnTo>
                    <a:pt x="3115056" y="3168395"/>
                  </a:lnTo>
                  <a:lnTo>
                    <a:pt x="2950464" y="3168395"/>
                  </a:lnTo>
                  <a:lnTo>
                    <a:pt x="2950464" y="1178051"/>
                  </a:lnTo>
                  <a:close/>
                </a:path>
                <a:path w="8528685" h="3168650">
                  <a:moveTo>
                    <a:pt x="3115056" y="1280159"/>
                  </a:moveTo>
                  <a:lnTo>
                    <a:pt x="3279648" y="1280159"/>
                  </a:lnTo>
                  <a:lnTo>
                    <a:pt x="3279648" y="3168395"/>
                  </a:lnTo>
                  <a:lnTo>
                    <a:pt x="3115056" y="3168395"/>
                  </a:lnTo>
                  <a:lnTo>
                    <a:pt x="3115056" y="1280159"/>
                  </a:lnTo>
                  <a:close/>
                </a:path>
                <a:path w="8528685" h="3168650">
                  <a:moveTo>
                    <a:pt x="3279648" y="1318259"/>
                  </a:moveTo>
                  <a:lnTo>
                    <a:pt x="3442716" y="1318259"/>
                  </a:lnTo>
                  <a:lnTo>
                    <a:pt x="3442716" y="3168395"/>
                  </a:lnTo>
                  <a:lnTo>
                    <a:pt x="3279648" y="3168395"/>
                  </a:lnTo>
                  <a:lnTo>
                    <a:pt x="3279648" y="1318259"/>
                  </a:lnTo>
                  <a:close/>
                </a:path>
                <a:path w="8528685" h="3168650">
                  <a:moveTo>
                    <a:pt x="3442716" y="1315211"/>
                  </a:moveTo>
                  <a:lnTo>
                    <a:pt x="3607308" y="1315211"/>
                  </a:lnTo>
                  <a:lnTo>
                    <a:pt x="3607308" y="3168395"/>
                  </a:lnTo>
                  <a:lnTo>
                    <a:pt x="3442716" y="3168395"/>
                  </a:lnTo>
                  <a:lnTo>
                    <a:pt x="3442716" y="1315211"/>
                  </a:lnTo>
                  <a:close/>
                </a:path>
                <a:path w="8528685" h="3168650">
                  <a:moveTo>
                    <a:pt x="3607308" y="1338071"/>
                  </a:moveTo>
                  <a:lnTo>
                    <a:pt x="3770376" y="1338071"/>
                  </a:lnTo>
                  <a:lnTo>
                    <a:pt x="3770376" y="3168395"/>
                  </a:lnTo>
                  <a:lnTo>
                    <a:pt x="3607308" y="3168395"/>
                  </a:lnTo>
                  <a:lnTo>
                    <a:pt x="3607308" y="1338071"/>
                  </a:lnTo>
                  <a:close/>
                </a:path>
                <a:path w="8528685" h="3168650">
                  <a:moveTo>
                    <a:pt x="3770376" y="1368551"/>
                  </a:moveTo>
                  <a:lnTo>
                    <a:pt x="3934968" y="1368551"/>
                  </a:lnTo>
                  <a:lnTo>
                    <a:pt x="3934968" y="3168395"/>
                  </a:lnTo>
                  <a:lnTo>
                    <a:pt x="3770376" y="3168395"/>
                  </a:lnTo>
                  <a:lnTo>
                    <a:pt x="3770376" y="1368551"/>
                  </a:lnTo>
                  <a:close/>
                </a:path>
                <a:path w="8528685" h="3168650">
                  <a:moveTo>
                    <a:pt x="3934968" y="1292351"/>
                  </a:moveTo>
                  <a:lnTo>
                    <a:pt x="4099559" y="1292351"/>
                  </a:lnTo>
                  <a:lnTo>
                    <a:pt x="4099559" y="3168395"/>
                  </a:lnTo>
                  <a:lnTo>
                    <a:pt x="3934968" y="3168395"/>
                  </a:lnTo>
                  <a:lnTo>
                    <a:pt x="3934968" y="1292351"/>
                  </a:lnTo>
                  <a:close/>
                </a:path>
                <a:path w="8528685" h="3168650">
                  <a:moveTo>
                    <a:pt x="4099559" y="1370075"/>
                  </a:moveTo>
                  <a:lnTo>
                    <a:pt x="4262628" y="1370075"/>
                  </a:lnTo>
                  <a:lnTo>
                    <a:pt x="4262628" y="3168395"/>
                  </a:lnTo>
                  <a:lnTo>
                    <a:pt x="4099559" y="3168395"/>
                  </a:lnTo>
                  <a:lnTo>
                    <a:pt x="4099559" y="1370075"/>
                  </a:lnTo>
                  <a:close/>
                </a:path>
                <a:path w="8528685" h="3168650">
                  <a:moveTo>
                    <a:pt x="4262628" y="1341119"/>
                  </a:moveTo>
                  <a:lnTo>
                    <a:pt x="4427220" y="1341119"/>
                  </a:lnTo>
                  <a:lnTo>
                    <a:pt x="4427220" y="3168395"/>
                  </a:lnTo>
                  <a:lnTo>
                    <a:pt x="4262628" y="3168395"/>
                  </a:lnTo>
                  <a:lnTo>
                    <a:pt x="4262628" y="1341119"/>
                  </a:lnTo>
                  <a:close/>
                </a:path>
                <a:path w="8528685" h="3168650">
                  <a:moveTo>
                    <a:pt x="4427220" y="1363979"/>
                  </a:moveTo>
                  <a:lnTo>
                    <a:pt x="4591812" y="1363979"/>
                  </a:lnTo>
                  <a:lnTo>
                    <a:pt x="4591812" y="3168395"/>
                  </a:lnTo>
                  <a:lnTo>
                    <a:pt x="4427220" y="3168395"/>
                  </a:lnTo>
                  <a:lnTo>
                    <a:pt x="4427220" y="1363979"/>
                  </a:lnTo>
                  <a:close/>
                </a:path>
                <a:path w="8528685" h="3168650">
                  <a:moveTo>
                    <a:pt x="4591812" y="1345691"/>
                  </a:moveTo>
                  <a:lnTo>
                    <a:pt x="4754880" y="1345691"/>
                  </a:lnTo>
                  <a:lnTo>
                    <a:pt x="4754880" y="3168395"/>
                  </a:lnTo>
                  <a:lnTo>
                    <a:pt x="4591812" y="3168395"/>
                  </a:lnTo>
                  <a:lnTo>
                    <a:pt x="4591812" y="1345691"/>
                  </a:lnTo>
                  <a:close/>
                </a:path>
                <a:path w="8528685" h="3168650">
                  <a:moveTo>
                    <a:pt x="4754880" y="1385315"/>
                  </a:moveTo>
                  <a:lnTo>
                    <a:pt x="4919472" y="1385315"/>
                  </a:lnTo>
                  <a:lnTo>
                    <a:pt x="4919472" y="3168395"/>
                  </a:lnTo>
                  <a:lnTo>
                    <a:pt x="4754880" y="3168395"/>
                  </a:lnTo>
                  <a:lnTo>
                    <a:pt x="4754880" y="1385315"/>
                  </a:lnTo>
                  <a:close/>
                </a:path>
                <a:path w="8528685" h="3168650">
                  <a:moveTo>
                    <a:pt x="4919472" y="1365503"/>
                  </a:moveTo>
                  <a:lnTo>
                    <a:pt x="5082540" y="1365503"/>
                  </a:lnTo>
                  <a:lnTo>
                    <a:pt x="5082540" y="3168395"/>
                  </a:lnTo>
                  <a:lnTo>
                    <a:pt x="4919472" y="3168395"/>
                  </a:lnTo>
                  <a:lnTo>
                    <a:pt x="4919472" y="1365503"/>
                  </a:lnTo>
                  <a:close/>
                </a:path>
                <a:path w="8528685" h="3168650">
                  <a:moveTo>
                    <a:pt x="5082540" y="1395983"/>
                  </a:moveTo>
                  <a:lnTo>
                    <a:pt x="5247132" y="1395983"/>
                  </a:lnTo>
                  <a:lnTo>
                    <a:pt x="5247132" y="3168395"/>
                  </a:lnTo>
                  <a:lnTo>
                    <a:pt x="5082540" y="3168395"/>
                  </a:lnTo>
                  <a:lnTo>
                    <a:pt x="5082540" y="1395983"/>
                  </a:lnTo>
                  <a:close/>
                </a:path>
                <a:path w="8528685" h="3168650">
                  <a:moveTo>
                    <a:pt x="5247132" y="1420367"/>
                  </a:moveTo>
                  <a:lnTo>
                    <a:pt x="5411724" y="1420367"/>
                  </a:lnTo>
                  <a:lnTo>
                    <a:pt x="5411724" y="3168395"/>
                  </a:lnTo>
                  <a:lnTo>
                    <a:pt x="5247132" y="3168395"/>
                  </a:lnTo>
                  <a:lnTo>
                    <a:pt x="5247132" y="1420367"/>
                  </a:lnTo>
                  <a:close/>
                </a:path>
                <a:path w="8528685" h="3168650">
                  <a:moveTo>
                    <a:pt x="5411724" y="1466087"/>
                  </a:moveTo>
                  <a:lnTo>
                    <a:pt x="5574792" y="1466087"/>
                  </a:lnTo>
                  <a:lnTo>
                    <a:pt x="5574792" y="3168395"/>
                  </a:lnTo>
                  <a:lnTo>
                    <a:pt x="5411724" y="3168395"/>
                  </a:lnTo>
                  <a:lnTo>
                    <a:pt x="5411724" y="1466087"/>
                  </a:lnTo>
                  <a:close/>
                </a:path>
                <a:path w="8528685" h="3168650">
                  <a:moveTo>
                    <a:pt x="5574792" y="1485899"/>
                  </a:moveTo>
                  <a:lnTo>
                    <a:pt x="5739383" y="1485899"/>
                  </a:lnTo>
                  <a:lnTo>
                    <a:pt x="5739383" y="3168395"/>
                  </a:lnTo>
                  <a:lnTo>
                    <a:pt x="5574792" y="3168395"/>
                  </a:lnTo>
                  <a:lnTo>
                    <a:pt x="5574792" y="1485899"/>
                  </a:lnTo>
                  <a:close/>
                </a:path>
                <a:path w="8528685" h="3168650">
                  <a:moveTo>
                    <a:pt x="5739383" y="1559051"/>
                  </a:moveTo>
                  <a:lnTo>
                    <a:pt x="5902452" y="1559051"/>
                  </a:lnTo>
                  <a:lnTo>
                    <a:pt x="5902452" y="3168395"/>
                  </a:lnTo>
                  <a:lnTo>
                    <a:pt x="5739383" y="3168395"/>
                  </a:lnTo>
                  <a:lnTo>
                    <a:pt x="5739383" y="1559051"/>
                  </a:lnTo>
                  <a:close/>
                </a:path>
                <a:path w="8528685" h="3168650">
                  <a:moveTo>
                    <a:pt x="5902452" y="1513331"/>
                  </a:moveTo>
                  <a:lnTo>
                    <a:pt x="6067044" y="1513331"/>
                  </a:lnTo>
                  <a:lnTo>
                    <a:pt x="6067044" y="3168395"/>
                  </a:lnTo>
                  <a:lnTo>
                    <a:pt x="5902452" y="3168395"/>
                  </a:lnTo>
                  <a:lnTo>
                    <a:pt x="5902452" y="1513331"/>
                  </a:lnTo>
                  <a:close/>
                </a:path>
                <a:path w="8528685" h="3168650">
                  <a:moveTo>
                    <a:pt x="6067044" y="1517903"/>
                  </a:moveTo>
                  <a:lnTo>
                    <a:pt x="6231636" y="1517903"/>
                  </a:lnTo>
                  <a:lnTo>
                    <a:pt x="6231636" y="3168395"/>
                  </a:lnTo>
                  <a:lnTo>
                    <a:pt x="6067044" y="3168395"/>
                  </a:lnTo>
                  <a:lnTo>
                    <a:pt x="6067044" y="1517903"/>
                  </a:lnTo>
                  <a:close/>
                </a:path>
                <a:path w="8528685" h="3168650">
                  <a:moveTo>
                    <a:pt x="6231636" y="1516379"/>
                  </a:moveTo>
                  <a:lnTo>
                    <a:pt x="6394704" y="1516379"/>
                  </a:lnTo>
                  <a:lnTo>
                    <a:pt x="6394704" y="3168395"/>
                  </a:lnTo>
                  <a:lnTo>
                    <a:pt x="6231636" y="3168395"/>
                  </a:lnTo>
                  <a:lnTo>
                    <a:pt x="6231636" y="1516379"/>
                  </a:lnTo>
                  <a:close/>
                </a:path>
                <a:path w="8528685" h="3168650">
                  <a:moveTo>
                    <a:pt x="6394704" y="1548383"/>
                  </a:moveTo>
                  <a:lnTo>
                    <a:pt x="6559296" y="1548383"/>
                  </a:lnTo>
                  <a:lnTo>
                    <a:pt x="6559296" y="3168395"/>
                  </a:lnTo>
                  <a:lnTo>
                    <a:pt x="6394704" y="3168395"/>
                  </a:lnTo>
                  <a:lnTo>
                    <a:pt x="6394704" y="1548383"/>
                  </a:lnTo>
                  <a:close/>
                </a:path>
                <a:path w="8528685" h="3168650">
                  <a:moveTo>
                    <a:pt x="6559296" y="1545335"/>
                  </a:moveTo>
                  <a:lnTo>
                    <a:pt x="6723887" y="1545335"/>
                  </a:lnTo>
                  <a:lnTo>
                    <a:pt x="6723887" y="3168395"/>
                  </a:lnTo>
                  <a:lnTo>
                    <a:pt x="6559296" y="3168395"/>
                  </a:lnTo>
                  <a:lnTo>
                    <a:pt x="6559296" y="1545335"/>
                  </a:lnTo>
                  <a:close/>
                </a:path>
                <a:path w="8528685" h="3168650">
                  <a:moveTo>
                    <a:pt x="6723887" y="1577339"/>
                  </a:moveTo>
                  <a:lnTo>
                    <a:pt x="6888480" y="1577339"/>
                  </a:lnTo>
                  <a:lnTo>
                    <a:pt x="6888480" y="3168395"/>
                  </a:lnTo>
                  <a:lnTo>
                    <a:pt x="6723887" y="3168395"/>
                  </a:lnTo>
                  <a:lnTo>
                    <a:pt x="6723887" y="1577339"/>
                  </a:lnTo>
                  <a:close/>
                </a:path>
                <a:path w="8528685" h="3168650">
                  <a:moveTo>
                    <a:pt x="7053072" y="1609343"/>
                  </a:moveTo>
                  <a:lnTo>
                    <a:pt x="7216140" y="1609343"/>
                  </a:lnTo>
                  <a:lnTo>
                    <a:pt x="7216140" y="3168395"/>
                  </a:lnTo>
                  <a:lnTo>
                    <a:pt x="7053072" y="3168395"/>
                  </a:lnTo>
                  <a:lnTo>
                    <a:pt x="7053072" y="1609343"/>
                  </a:lnTo>
                  <a:close/>
                </a:path>
                <a:path w="8528685" h="3168650">
                  <a:moveTo>
                    <a:pt x="7216140" y="1648967"/>
                  </a:moveTo>
                  <a:lnTo>
                    <a:pt x="7380732" y="1648967"/>
                  </a:lnTo>
                  <a:lnTo>
                    <a:pt x="7380732" y="3168395"/>
                  </a:lnTo>
                  <a:lnTo>
                    <a:pt x="7216140" y="3168395"/>
                  </a:lnTo>
                  <a:lnTo>
                    <a:pt x="7216140" y="1648967"/>
                  </a:lnTo>
                  <a:close/>
                </a:path>
                <a:path w="8528685" h="3168650">
                  <a:moveTo>
                    <a:pt x="7380732" y="1645919"/>
                  </a:moveTo>
                  <a:lnTo>
                    <a:pt x="7543800" y="1645919"/>
                  </a:lnTo>
                  <a:lnTo>
                    <a:pt x="7543800" y="3168395"/>
                  </a:lnTo>
                  <a:lnTo>
                    <a:pt x="7380732" y="3168395"/>
                  </a:lnTo>
                  <a:lnTo>
                    <a:pt x="7380732" y="1645919"/>
                  </a:lnTo>
                  <a:close/>
                </a:path>
                <a:path w="8528685" h="3168650">
                  <a:moveTo>
                    <a:pt x="7543800" y="1688591"/>
                  </a:moveTo>
                  <a:lnTo>
                    <a:pt x="7708392" y="1688591"/>
                  </a:lnTo>
                  <a:lnTo>
                    <a:pt x="7708392" y="3168395"/>
                  </a:lnTo>
                  <a:lnTo>
                    <a:pt x="7543800" y="3168395"/>
                  </a:lnTo>
                  <a:lnTo>
                    <a:pt x="7543800" y="1688591"/>
                  </a:lnTo>
                  <a:close/>
                </a:path>
                <a:path w="8528685" h="3168650">
                  <a:moveTo>
                    <a:pt x="7708392" y="1735835"/>
                  </a:moveTo>
                  <a:lnTo>
                    <a:pt x="7872983" y="1735835"/>
                  </a:lnTo>
                  <a:lnTo>
                    <a:pt x="7872983" y="3168395"/>
                  </a:lnTo>
                  <a:lnTo>
                    <a:pt x="7708392" y="3168395"/>
                  </a:lnTo>
                  <a:lnTo>
                    <a:pt x="7708392" y="1735835"/>
                  </a:lnTo>
                  <a:close/>
                </a:path>
                <a:path w="8528685" h="3168650">
                  <a:moveTo>
                    <a:pt x="7872983" y="1776983"/>
                  </a:moveTo>
                  <a:lnTo>
                    <a:pt x="8036052" y="1776983"/>
                  </a:lnTo>
                  <a:lnTo>
                    <a:pt x="8036052" y="3168395"/>
                  </a:lnTo>
                  <a:lnTo>
                    <a:pt x="7872983" y="3168395"/>
                  </a:lnTo>
                  <a:lnTo>
                    <a:pt x="7872983" y="1776983"/>
                  </a:lnTo>
                  <a:close/>
                </a:path>
                <a:path w="8528685" h="3168650">
                  <a:moveTo>
                    <a:pt x="8036052" y="1857755"/>
                  </a:moveTo>
                  <a:lnTo>
                    <a:pt x="8200644" y="1857755"/>
                  </a:lnTo>
                  <a:lnTo>
                    <a:pt x="8200644" y="3168395"/>
                  </a:lnTo>
                  <a:lnTo>
                    <a:pt x="8036052" y="3168395"/>
                  </a:lnTo>
                  <a:lnTo>
                    <a:pt x="8036052" y="1857755"/>
                  </a:lnTo>
                  <a:close/>
                </a:path>
                <a:path w="8528685" h="3168650">
                  <a:moveTo>
                    <a:pt x="8200644" y="1894331"/>
                  </a:moveTo>
                  <a:lnTo>
                    <a:pt x="8363712" y="1894331"/>
                  </a:lnTo>
                  <a:lnTo>
                    <a:pt x="8363712" y="3168395"/>
                  </a:lnTo>
                  <a:lnTo>
                    <a:pt x="8200644" y="3168395"/>
                  </a:lnTo>
                  <a:lnTo>
                    <a:pt x="8200644" y="1894331"/>
                  </a:lnTo>
                  <a:close/>
                </a:path>
                <a:path w="8528685" h="3168650">
                  <a:moveTo>
                    <a:pt x="8363712" y="1938527"/>
                  </a:moveTo>
                  <a:lnTo>
                    <a:pt x="8528304" y="1938527"/>
                  </a:lnTo>
                  <a:lnTo>
                    <a:pt x="8528304" y="3168395"/>
                  </a:lnTo>
                  <a:lnTo>
                    <a:pt x="8363712" y="3168395"/>
                  </a:lnTo>
                  <a:lnTo>
                    <a:pt x="8363712" y="1938527"/>
                  </a:lnTo>
                  <a:close/>
                </a:path>
              </a:pathLst>
            </a:custGeom>
            <a:ln w="10668">
              <a:solidFill>
                <a:srgbClr val="0A69FF"/>
              </a:solidFill>
            </a:ln>
          </p:spPr>
          <p:txBody>
            <a:bodyPr wrap="square" lIns="0" tIns="0" rIns="0" bIns="0" rtlCol="0"/>
            <a:lstStyle/>
            <a:p>
              <a:endParaRPr/>
            </a:p>
          </p:txBody>
        </p:sp>
        <p:sp>
          <p:nvSpPr>
            <p:cNvPr id="230" name="object 18">
              <a:extLst>
                <a:ext uri="{FF2B5EF4-FFF2-40B4-BE49-F238E27FC236}">
                  <a16:creationId xmlns:a16="http://schemas.microsoft.com/office/drawing/2014/main" id="{D8F0C75D-5EF3-A301-A24E-5135CB33C587}"/>
                </a:ext>
              </a:extLst>
            </p:cNvPr>
            <p:cNvSpPr/>
            <p:nvPr/>
          </p:nvSpPr>
          <p:spPr>
            <a:xfrm>
              <a:off x="996696" y="2830829"/>
              <a:ext cx="8676640" cy="0"/>
            </a:xfrm>
            <a:custGeom>
              <a:avLst/>
              <a:gdLst/>
              <a:ahLst/>
              <a:cxnLst/>
              <a:rect l="l" t="t" r="r" b="b"/>
              <a:pathLst>
                <a:path w="8676640">
                  <a:moveTo>
                    <a:pt x="0" y="0"/>
                  </a:moveTo>
                  <a:lnTo>
                    <a:pt x="8676132" y="0"/>
                  </a:lnTo>
                </a:path>
              </a:pathLst>
            </a:custGeom>
            <a:ln w="10668">
              <a:solidFill>
                <a:srgbClr val="7E7E7E"/>
              </a:solidFill>
              <a:prstDash val="sysDash"/>
            </a:ln>
          </p:spPr>
          <p:txBody>
            <a:bodyPr wrap="square" lIns="0" tIns="0" rIns="0" bIns="0" rtlCol="0"/>
            <a:lstStyle/>
            <a:p>
              <a:endParaRPr/>
            </a:p>
          </p:txBody>
        </p:sp>
        <p:sp>
          <p:nvSpPr>
            <p:cNvPr id="231" name="object 19">
              <a:extLst>
                <a:ext uri="{FF2B5EF4-FFF2-40B4-BE49-F238E27FC236}">
                  <a16:creationId xmlns:a16="http://schemas.microsoft.com/office/drawing/2014/main" id="{AE548F8B-8282-EAAD-4459-90E3C19BA7AB}"/>
                </a:ext>
              </a:extLst>
            </p:cNvPr>
            <p:cNvSpPr/>
            <p:nvPr/>
          </p:nvSpPr>
          <p:spPr>
            <a:xfrm>
              <a:off x="9688068" y="2830068"/>
              <a:ext cx="52069" cy="3785870"/>
            </a:xfrm>
            <a:custGeom>
              <a:avLst/>
              <a:gdLst/>
              <a:ahLst/>
              <a:cxnLst/>
              <a:rect l="l" t="t" r="r" b="b"/>
              <a:pathLst>
                <a:path w="52070" h="3785870">
                  <a:moveTo>
                    <a:pt x="0" y="3785616"/>
                  </a:moveTo>
                  <a:lnTo>
                    <a:pt x="0" y="0"/>
                  </a:lnTo>
                </a:path>
                <a:path w="52070" h="3785870">
                  <a:moveTo>
                    <a:pt x="0" y="3785616"/>
                  </a:moveTo>
                  <a:lnTo>
                    <a:pt x="51816" y="3785616"/>
                  </a:lnTo>
                </a:path>
                <a:path w="52070" h="3785870">
                  <a:moveTo>
                    <a:pt x="0" y="3028188"/>
                  </a:moveTo>
                  <a:lnTo>
                    <a:pt x="51816" y="3028188"/>
                  </a:lnTo>
                </a:path>
                <a:path w="52070" h="3785870">
                  <a:moveTo>
                    <a:pt x="0" y="2270760"/>
                  </a:moveTo>
                  <a:lnTo>
                    <a:pt x="51816" y="2270760"/>
                  </a:lnTo>
                </a:path>
                <a:path w="52070" h="3785870">
                  <a:moveTo>
                    <a:pt x="0" y="1513331"/>
                  </a:moveTo>
                  <a:lnTo>
                    <a:pt x="51816" y="1513331"/>
                  </a:lnTo>
                </a:path>
                <a:path w="52070" h="3785870">
                  <a:moveTo>
                    <a:pt x="0" y="757427"/>
                  </a:moveTo>
                  <a:lnTo>
                    <a:pt x="51816" y="757427"/>
                  </a:lnTo>
                </a:path>
                <a:path w="52070" h="3785870">
                  <a:moveTo>
                    <a:pt x="0" y="0"/>
                  </a:moveTo>
                  <a:lnTo>
                    <a:pt x="51816" y="0"/>
                  </a:lnTo>
                </a:path>
              </a:pathLst>
            </a:custGeom>
            <a:ln w="10668">
              <a:solidFill>
                <a:srgbClr val="000000"/>
              </a:solidFill>
            </a:ln>
          </p:spPr>
          <p:txBody>
            <a:bodyPr wrap="square" lIns="0" tIns="0" rIns="0" bIns="0" rtlCol="0"/>
            <a:lstStyle/>
            <a:p>
              <a:endParaRPr/>
            </a:p>
          </p:txBody>
        </p:sp>
        <p:sp>
          <p:nvSpPr>
            <p:cNvPr id="232" name="object 20">
              <a:extLst>
                <a:ext uri="{FF2B5EF4-FFF2-40B4-BE49-F238E27FC236}">
                  <a16:creationId xmlns:a16="http://schemas.microsoft.com/office/drawing/2014/main" id="{43BD3173-E726-433A-86D4-EB5AFCF58F24}"/>
                </a:ext>
              </a:extLst>
            </p:cNvPr>
            <p:cNvSpPr/>
            <p:nvPr/>
          </p:nvSpPr>
          <p:spPr>
            <a:xfrm>
              <a:off x="996696" y="2830068"/>
              <a:ext cx="0" cy="3785870"/>
            </a:xfrm>
            <a:custGeom>
              <a:avLst/>
              <a:gdLst/>
              <a:ahLst/>
              <a:cxnLst/>
              <a:rect l="l" t="t" r="r" b="b"/>
              <a:pathLst>
                <a:path h="3785870">
                  <a:moveTo>
                    <a:pt x="0" y="3785616"/>
                  </a:moveTo>
                  <a:lnTo>
                    <a:pt x="0" y="0"/>
                  </a:lnTo>
                </a:path>
              </a:pathLst>
            </a:custGeom>
            <a:ln w="10668">
              <a:solidFill>
                <a:srgbClr val="000000"/>
              </a:solidFill>
            </a:ln>
          </p:spPr>
          <p:txBody>
            <a:bodyPr wrap="square" lIns="0" tIns="0" rIns="0" bIns="0" rtlCol="0"/>
            <a:lstStyle/>
            <a:p>
              <a:endParaRPr/>
            </a:p>
          </p:txBody>
        </p:sp>
        <p:sp>
          <p:nvSpPr>
            <p:cNvPr id="233" name="object 21">
              <a:extLst>
                <a:ext uri="{FF2B5EF4-FFF2-40B4-BE49-F238E27FC236}">
                  <a16:creationId xmlns:a16="http://schemas.microsoft.com/office/drawing/2014/main" id="{115E5766-AA9B-D3BB-9A2A-C4B179AE5666}"/>
                </a:ext>
              </a:extLst>
            </p:cNvPr>
            <p:cNvSpPr/>
            <p:nvPr/>
          </p:nvSpPr>
          <p:spPr>
            <a:xfrm>
              <a:off x="946404" y="2830068"/>
              <a:ext cx="50800" cy="3785870"/>
            </a:xfrm>
            <a:custGeom>
              <a:avLst/>
              <a:gdLst/>
              <a:ahLst/>
              <a:cxnLst/>
              <a:rect l="l" t="t" r="r" b="b"/>
              <a:pathLst>
                <a:path w="50800" h="3785870">
                  <a:moveTo>
                    <a:pt x="0" y="3785616"/>
                  </a:moveTo>
                  <a:lnTo>
                    <a:pt x="50292" y="3785616"/>
                  </a:lnTo>
                </a:path>
                <a:path w="50800" h="3785870">
                  <a:moveTo>
                    <a:pt x="0" y="3028188"/>
                  </a:moveTo>
                  <a:lnTo>
                    <a:pt x="50292" y="3028188"/>
                  </a:lnTo>
                </a:path>
                <a:path w="50800" h="3785870">
                  <a:moveTo>
                    <a:pt x="0" y="2270760"/>
                  </a:moveTo>
                  <a:lnTo>
                    <a:pt x="50292" y="2270760"/>
                  </a:lnTo>
                </a:path>
                <a:path w="50800" h="3785870">
                  <a:moveTo>
                    <a:pt x="0" y="1513331"/>
                  </a:moveTo>
                  <a:lnTo>
                    <a:pt x="50292" y="1513331"/>
                  </a:lnTo>
                </a:path>
                <a:path w="50800" h="3785870">
                  <a:moveTo>
                    <a:pt x="0" y="757427"/>
                  </a:moveTo>
                  <a:lnTo>
                    <a:pt x="50292" y="757427"/>
                  </a:lnTo>
                </a:path>
                <a:path w="50800" h="3785870">
                  <a:moveTo>
                    <a:pt x="0" y="0"/>
                  </a:moveTo>
                  <a:lnTo>
                    <a:pt x="50292" y="0"/>
                  </a:lnTo>
                </a:path>
              </a:pathLst>
            </a:custGeom>
            <a:ln w="10668">
              <a:solidFill>
                <a:srgbClr val="000000"/>
              </a:solidFill>
            </a:ln>
          </p:spPr>
          <p:txBody>
            <a:bodyPr wrap="square" lIns="0" tIns="0" rIns="0" bIns="0" rtlCol="0"/>
            <a:lstStyle/>
            <a:p>
              <a:endParaRPr/>
            </a:p>
          </p:txBody>
        </p:sp>
        <p:sp>
          <p:nvSpPr>
            <p:cNvPr id="234" name="object 22">
              <a:extLst>
                <a:ext uri="{FF2B5EF4-FFF2-40B4-BE49-F238E27FC236}">
                  <a16:creationId xmlns:a16="http://schemas.microsoft.com/office/drawing/2014/main" id="{42428A28-718E-5720-4792-27803A305855}"/>
                </a:ext>
              </a:extLst>
            </p:cNvPr>
            <p:cNvSpPr/>
            <p:nvPr/>
          </p:nvSpPr>
          <p:spPr>
            <a:xfrm>
              <a:off x="996696" y="6615684"/>
              <a:ext cx="8691880" cy="52069"/>
            </a:xfrm>
            <a:custGeom>
              <a:avLst/>
              <a:gdLst/>
              <a:ahLst/>
              <a:cxnLst/>
              <a:rect l="l" t="t" r="r" b="b"/>
              <a:pathLst>
                <a:path w="8691880" h="52070">
                  <a:moveTo>
                    <a:pt x="0" y="0"/>
                  </a:moveTo>
                  <a:lnTo>
                    <a:pt x="8691372" y="0"/>
                  </a:lnTo>
                </a:path>
                <a:path w="8691880" h="52070">
                  <a:moveTo>
                    <a:pt x="0" y="0"/>
                  </a:moveTo>
                  <a:lnTo>
                    <a:pt x="0" y="51816"/>
                  </a:lnTo>
                </a:path>
                <a:path w="8691880" h="52070">
                  <a:moveTo>
                    <a:pt x="163068" y="0"/>
                  </a:moveTo>
                  <a:lnTo>
                    <a:pt x="163068" y="51816"/>
                  </a:lnTo>
                </a:path>
                <a:path w="8691880" h="52070">
                  <a:moveTo>
                    <a:pt x="327659" y="0"/>
                  </a:moveTo>
                  <a:lnTo>
                    <a:pt x="327659" y="51816"/>
                  </a:lnTo>
                </a:path>
                <a:path w="8691880" h="52070">
                  <a:moveTo>
                    <a:pt x="490728" y="0"/>
                  </a:moveTo>
                  <a:lnTo>
                    <a:pt x="490728" y="51816"/>
                  </a:lnTo>
                </a:path>
                <a:path w="8691880" h="52070">
                  <a:moveTo>
                    <a:pt x="655319" y="0"/>
                  </a:moveTo>
                  <a:lnTo>
                    <a:pt x="655319" y="51816"/>
                  </a:lnTo>
                </a:path>
                <a:path w="8691880" h="52070">
                  <a:moveTo>
                    <a:pt x="819912" y="0"/>
                  </a:moveTo>
                  <a:lnTo>
                    <a:pt x="819912" y="51816"/>
                  </a:lnTo>
                </a:path>
                <a:path w="8691880" h="52070">
                  <a:moveTo>
                    <a:pt x="982980" y="0"/>
                  </a:moveTo>
                  <a:lnTo>
                    <a:pt x="982980" y="51816"/>
                  </a:lnTo>
                </a:path>
                <a:path w="8691880" h="52070">
                  <a:moveTo>
                    <a:pt x="1147572" y="0"/>
                  </a:moveTo>
                  <a:lnTo>
                    <a:pt x="1147572" y="51816"/>
                  </a:lnTo>
                </a:path>
                <a:path w="8691880" h="52070">
                  <a:moveTo>
                    <a:pt x="1310639" y="0"/>
                  </a:moveTo>
                  <a:lnTo>
                    <a:pt x="1310639" y="51816"/>
                  </a:lnTo>
                </a:path>
                <a:path w="8691880" h="52070">
                  <a:moveTo>
                    <a:pt x="1475232" y="0"/>
                  </a:moveTo>
                  <a:lnTo>
                    <a:pt x="1475232" y="51816"/>
                  </a:lnTo>
                </a:path>
                <a:path w="8691880" h="52070">
                  <a:moveTo>
                    <a:pt x="1639824" y="0"/>
                  </a:moveTo>
                  <a:lnTo>
                    <a:pt x="1639824" y="51816"/>
                  </a:lnTo>
                </a:path>
                <a:path w="8691880" h="52070">
                  <a:moveTo>
                    <a:pt x="1802892" y="0"/>
                  </a:moveTo>
                  <a:lnTo>
                    <a:pt x="1802892" y="51816"/>
                  </a:lnTo>
                </a:path>
                <a:path w="8691880" h="52070">
                  <a:moveTo>
                    <a:pt x="1967484" y="0"/>
                  </a:moveTo>
                  <a:lnTo>
                    <a:pt x="1967484" y="51816"/>
                  </a:lnTo>
                </a:path>
                <a:path w="8691880" h="52070">
                  <a:moveTo>
                    <a:pt x="2130552" y="0"/>
                  </a:moveTo>
                  <a:lnTo>
                    <a:pt x="2130552" y="51816"/>
                  </a:lnTo>
                </a:path>
                <a:path w="8691880" h="52070">
                  <a:moveTo>
                    <a:pt x="2295144" y="0"/>
                  </a:moveTo>
                  <a:lnTo>
                    <a:pt x="2295144" y="51816"/>
                  </a:lnTo>
                </a:path>
                <a:path w="8691880" h="52070">
                  <a:moveTo>
                    <a:pt x="2459736" y="0"/>
                  </a:moveTo>
                  <a:lnTo>
                    <a:pt x="2459736" y="51816"/>
                  </a:lnTo>
                </a:path>
                <a:path w="8691880" h="52070">
                  <a:moveTo>
                    <a:pt x="2622804" y="0"/>
                  </a:moveTo>
                  <a:lnTo>
                    <a:pt x="2622804" y="51816"/>
                  </a:lnTo>
                </a:path>
                <a:path w="8691880" h="52070">
                  <a:moveTo>
                    <a:pt x="2787396" y="0"/>
                  </a:moveTo>
                  <a:lnTo>
                    <a:pt x="2787396" y="51816"/>
                  </a:lnTo>
                </a:path>
                <a:path w="8691880" h="52070">
                  <a:moveTo>
                    <a:pt x="2950464" y="0"/>
                  </a:moveTo>
                  <a:lnTo>
                    <a:pt x="2950464" y="51816"/>
                  </a:lnTo>
                </a:path>
                <a:path w="8691880" h="52070">
                  <a:moveTo>
                    <a:pt x="3115056" y="0"/>
                  </a:moveTo>
                  <a:lnTo>
                    <a:pt x="3115056" y="51816"/>
                  </a:lnTo>
                </a:path>
                <a:path w="8691880" h="52070">
                  <a:moveTo>
                    <a:pt x="3279648" y="0"/>
                  </a:moveTo>
                  <a:lnTo>
                    <a:pt x="3279648" y="51816"/>
                  </a:lnTo>
                </a:path>
                <a:path w="8691880" h="52070">
                  <a:moveTo>
                    <a:pt x="3442716" y="0"/>
                  </a:moveTo>
                  <a:lnTo>
                    <a:pt x="3442716" y="51816"/>
                  </a:lnTo>
                </a:path>
                <a:path w="8691880" h="52070">
                  <a:moveTo>
                    <a:pt x="3607308" y="0"/>
                  </a:moveTo>
                  <a:lnTo>
                    <a:pt x="3607308" y="51816"/>
                  </a:lnTo>
                </a:path>
                <a:path w="8691880" h="52070">
                  <a:moveTo>
                    <a:pt x="3770376" y="0"/>
                  </a:moveTo>
                  <a:lnTo>
                    <a:pt x="3770376" y="51816"/>
                  </a:lnTo>
                </a:path>
                <a:path w="8691880" h="52070">
                  <a:moveTo>
                    <a:pt x="3934968" y="0"/>
                  </a:moveTo>
                  <a:lnTo>
                    <a:pt x="3934968" y="51816"/>
                  </a:lnTo>
                </a:path>
                <a:path w="8691880" h="52070">
                  <a:moveTo>
                    <a:pt x="4099559" y="0"/>
                  </a:moveTo>
                  <a:lnTo>
                    <a:pt x="4099559" y="51816"/>
                  </a:lnTo>
                </a:path>
                <a:path w="8691880" h="52070">
                  <a:moveTo>
                    <a:pt x="4262628" y="0"/>
                  </a:moveTo>
                  <a:lnTo>
                    <a:pt x="4262628" y="51816"/>
                  </a:lnTo>
                </a:path>
                <a:path w="8691880" h="52070">
                  <a:moveTo>
                    <a:pt x="4427220" y="0"/>
                  </a:moveTo>
                  <a:lnTo>
                    <a:pt x="4427220" y="51816"/>
                  </a:lnTo>
                </a:path>
                <a:path w="8691880" h="52070">
                  <a:moveTo>
                    <a:pt x="4591812" y="0"/>
                  </a:moveTo>
                  <a:lnTo>
                    <a:pt x="4591812" y="51816"/>
                  </a:lnTo>
                </a:path>
                <a:path w="8691880" h="52070">
                  <a:moveTo>
                    <a:pt x="4754880" y="0"/>
                  </a:moveTo>
                  <a:lnTo>
                    <a:pt x="4754880" y="51816"/>
                  </a:lnTo>
                </a:path>
                <a:path w="8691880" h="52070">
                  <a:moveTo>
                    <a:pt x="4919472" y="0"/>
                  </a:moveTo>
                  <a:lnTo>
                    <a:pt x="4919472" y="51816"/>
                  </a:lnTo>
                </a:path>
                <a:path w="8691880" h="52070">
                  <a:moveTo>
                    <a:pt x="5082540" y="0"/>
                  </a:moveTo>
                  <a:lnTo>
                    <a:pt x="5082540" y="51816"/>
                  </a:lnTo>
                </a:path>
                <a:path w="8691880" h="52070">
                  <a:moveTo>
                    <a:pt x="5247132" y="0"/>
                  </a:moveTo>
                  <a:lnTo>
                    <a:pt x="5247132" y="51816"/>
                  </a:lnTo>
                </a:path>
                <a:path w="8691880" h="52070">
                  <a:moveTo>
                    <a:pt x="5411724" y="0"/>
                  </a:moveTo>
                  <a:lnTo>
                    <a:pt x="5411724" y="51816"/>
                  </a:lnTo>
                </a:path>
                <a:path w="8691880" h="52070">
                  <a:moveTo>
                    <a:pt x="5574792" y="0"/>
                  </a:moveTo>
                  <a:lnTo>
                    <a:pt x="5574792" y="51816"/>
                  </a:lnTo>
                </a:path>
                <a:path w="8691880" h="52070">
                  <a:moveTo>
                    <a:pt x="5739383" y="0"/>
                  </a:moveTo>
                  <a:lnTo>
                    <a:pt x="5739383" y="51816"/>
                  </a:lnTo>
                </a:path>
                <a:path w="8691880" h="52070">
                  <a:moveTo>
                    <a:pt x="5902452" y="0"/>
                  </a:moveTo>
                  <a:lnTo>
                    <a:pt x="5902452" y="51816"/>
                  </a:lnTo>
                </a:path>
                <a:path w="8691880" h="52070">
                  <a:moveTo>
                    <a:pt x="6067044" y="0"/>
                  </a:moveTo>
                  <a:lnTo>
                    <a:pt x="6067044" y="51816"/>
                  </a:lnTo>
                </a:path>
                <a:path w="8691880" h="52070">
                  <a:moveTo>
                    <a:pt x="6231636" y="0"/>
                  </a:moveTo>
                  <a:lnTo>
                    <a:pt x="6231636" y="51816"/>
                  </a:lnTo>
                </a:path>
                <a:path w="8691880" h="52070">
                  <a:moveTo>
                    <a:pt x="6394704" y="0"/>
                  </a:moveTo>
                  <a:lnTo>
                    <a:pt x="6394704" y="51816"/>
                  </a:lnTo>
                </a:path>
                <a:path w="8691880" h="52070">
                  <a:moveTo>
                    <a:pt x="6559296" y="0"/>
                  </a:moveTo>
                  <a:lnTo>
                    <a:pt x="6559296" y="51816"/>
                  </a:lnTo>
                </a:path>
                <a:path w="8691880" h="52070">
                  <a:moveTo>
                    <a:pt x="6723887" y="0"/>
                  </a:moveTo>
                  <a:lnTo>
                    <a:pt x="6723887" y="51816"/>
                  </a:lnTo>
                </a:path>
                <a:path w="8691880" h="52070">
                  <a:moveTo>
                    <a:pt x="6888480" y="0"/>
                  </a:moveTo>
                  <a:lnTo>
                    <a:pt x="6888480" y="51816"/>
                  </a:lnTo>
                </a:path>
                <a:path w="8691880" h="52070">
                  <a:moveTo>
                    <a:pt x="7053072" y="0"/>
                  </a:moveTo>
                  <a:lnTo>
                    <a:pt x="7053072" y="51816"/>
                  </a:lnTo>
                </a:path>
                <a:path w="8691880" h="52070">
                  <a:moveTo>
                    <a:pt x="7216140" y="0"/>
                  </a:moveTo>
                  <a:lnTo>
                    <a:pt x="7216140" y="51816"/>
                  </a:lnTo>
                </a:path>
                <a:path w="8691880" h="52070">
                  <a:moveTo>
                    <a:pt x="7380732" y="0"/>
                  </a:moveTo>
                  <a:lnTo>
                    <a:pt x="7380732" y="51816"/>
                  </a:lnTo>
                </a:path>
                <a:path w="8691880" h="52070">
                  <a:moveTo>
                    <a:pt x="7543800" y="0"/>
                  </a:moveTo>
                  <a:lnTo>
                    <a:pt x="7543800" y="51816"/>
                  </a:lnTo>
                </a:path>
                <a:path w="8691880" h="52070">
                  <a:moveTo>
                    <a:pt x="7708392" y="0"/>
                  </a:moveTo>
                  <a:lnTo>
                    <a:pt x="7708392" y="51816"/>
                  </a:lnTo>
                </a:path>
                <a:path w="8691880" h="52070">
                  <a:moveTo>
                    <a:pt x="7872983" y="0"/>
                  </a:moveTo>
                  <a:lnTo>
                    <a:pt x="7872983" y="51816"/>
                  </a:lnTo>
                </a:path>
                <a:path w="8691880" h="52070">
                  <a:moveTo>
                    <a:pt x="8036052" y="0"/>
                  </a:moveTo>
                  <a:lnTo>
                    <a:pt x="8036052" y="51816"/>
                  </a:lnTo>
                </a:path>
                <a:path w="8691880" h="52070">
                  <a:moveTo>
                    <a:pt x="8200644" y="0"/>
                  </a:moveTo>
                  <a:lnTo>
                    <a:pt x="8200644" y="51816"/>
                  </a:lnTo>
                </a:path>
                <a:path w="8691880" h="52070">
                  <a:moveTo>
                    <a:pt x="8363712" y="0"/>
                  </a:moveTo>
                  <a:lnTo>
                    <a:pt x="8363712" y="51816"/>
                  </a:lnTo>
                </a:path>
                <a:path w="8691880" h="52070">
                  <a:moveTo>
                    <a:pt x="8528304" y="0"/>
                  </a:moveTo>
                  <a:lnTo>
                    <a:pt x="8528304" y="51816"/>
                  </a:lnTo>
                </a:path>
                <a:path w="8691880" h="52070">
                  <a:moveTo>
                    <a:pt x="8691372" y="0"/>
                  </a:moveTo>
                  <a:lnTo>
                    <a:pt x="8691372" y="51816"/>
                  </a:lnTo>
                </a:path>
              </a:pathLst>
            </a:custGeom>
            <a:ln w="10668">
              <a:solidFill>
                <a:srgbClr val="000000"/>
              </a:solidFill>
            </a:ln>
          </p:spPr>
          <p:txBody>
            <a:bodyPr wrap="square" lIns="0" tIns="0" rIns="0" bIns="0" rtlCol="0"/>
            <a:lstStyle/>
            <a:p>
              <a:endParaRPr/>
            </a:p>
          </p:txBody>
        </p:sp>
        <p:pic>
          <p:nvPicPr>
            <p:cNvPr id="235" name="object 23">
              <a:extLst>
                <a:ext uri="{FF2B5EF4-FFF2-40B4-BE49-F238E27FC236}">
                  <a16:creationId xmlns:a16="http://schemas.microsoft.com/office/drawing/2014/main" id="{D367C45D-3F10-E719-028C-72B8B5AB9473}"/>
                </a:ext>
              </a:extLst>
            </p:cNvPr>
            <p:cNvPicPr/>
            <p:nvPr/>
          </p:nvPicPr>
          <p:blipFill>
            <a:blip r:embed="rId3" cstate="print"/>
            <a:stretch>
              <a:fillRect/>
            </a:stretch>
          </p:blipFill>
          <p:spPr>
            <a:xfrm>
              <a:off x="1018794" y="2721102"/>
              <a:ext cx="8592312" cy="3726179"/>
            </a:xfrm>
            <a:prstGeom prst="rect">
              <a:avLst/>
            </a:prstGeom>
          </p:spPr>
        </p:pic>
      </p:grpSp>
      <p:sp>
        <p:nvSpPr>
          <p:cNvPr id="236" name="object 24">
            <a:extLst>
              <a:ext uri="{FF2B5EF4-FFF2-40B4-BE49-F238E27FC236}">
                <a16:creationId xmlns:a16="http://schemas.microsoft.com/office/drawing/2014/main" id="{171E6F78-D0E5-7451-EE32-1A0EF13E9B8C}"/>
              </a:ext>
            </a:extLst>
          </p:cNvPr>
          <p:cNvSpPr txBox="1"/>
          <p:nvPr/>
        </p:nvSpPr>
        <p:spPr>
          <a:xfrm>
            <a:off x="1995744" y="213562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209</a:t>
            </a:r>
            <a:endParaRPr sz="1100">
              <a:latin typeface="Meiryo UI"/>
              <a:cs typeface="Meiryo UI"/>
            </a:endParaRPr>
          </a:p>
        </p:txBody>
      </p:sp>
      <p:sp>
        <p:nvSpPr>
          <p:cNvPr id="237" name="object 25">
            <a:extLst>
              <a:ext uri="{FF2B5EF4-FFF2-40B4-BE49-F238E27FC236}">
                <a16:creationId xmlns:a16="http://schemas.microsoft.com/office/drawing/2014/main" id="{9F1716D7-C45F-AE47-C765-56B65A028593}"/>
              </a:ext>
            </a:extLst>
          </p:cNvPr>
          <p:cNvSpPr txBox="1"/>
          <p:nvPr/>
        </p:nvSpPr>
        <p:spPr>
          <a:xfrm>
            <a:off x="3716632" y="2997639"/>
            <a:ext cx="617855" cy="197485"/>
          </a:xfrm>
          <a:prstGeom prst="rect">
            <a:avLst/>
          </a:prstGeom>
        </p:spPr>
        <p:txBody>
          <a:bodyPr vert="horz" wrap="square" lIns="0" tIns="15875" rIns="0" bIns="0" rtlCol="0">
            <a:spAutoFit/>
          </a:bodyPr>
          <a:lstStyle/>
          <a:p>
            <a:pPr marL="12700">
              <a:lnSpc>
                <a:spcPct val="100000"/>
              </a:lnSpc>
              <a:spcBef>
                <a:spcPts val="125"/>
              </a:spcBef>
            </a:pPr>
            <a:r>
              <a:rPr sz="1650" baseline="2525" dirty="0">
                <a:latin typeface="Meiryo UI"/>
                <a:cs typeface="Meiryo UI"/>
              </a:rPr>
              <a:t>151</a:t>
            </a:r>
            <a:r>
              <a:rPr sz="1650" spc="202" baseline="2525" dirty="0">
                <a:latin typeface="Meiryo UI"/>
                <a:cs typeface="Meiryo UI"/>
              </a:rPr>
              <a:t> </a:t>
            </a:r>
            <a:r>
              <a:rPr sz="1100" spc="-25" dirty="0">
                <a:latin typeface="Meiryo UI"/>
                <a:cs typeface="Meiryo UI"/>
              </a:rPr>
              <a:t>143</a:t>
            </a:r>
            <a:endParaRPr sz="1100">
              <a:latin typeface="Meiryo UI"/>
              <a:cs typeface="Meiryo UI"/>
            </a:endParaRPr>
          </a:p>
        </p:txBody>
      </p:sp>
      <p:sp>
        <p:nvSpPr>
          <p:cNvPr id="238" name="object 26">
            <a:extLst>
              <a:ext uri="{FF2B5EF4-FFF2-40B4-BE49-F238E27FC236}">
                <a16:creationId xmlns:a16="http://schemas.microsoft.com/office/drawing/2014/main" id="{6BC7C598-2B92-928C-A7F4-5D68C42483BC}"/>
              </a:ext>
            </a:extLst>
          </p:cNvPr>
          <p:cNvSpPr txBox="1"/>
          <p:nvPr/>
        </p:nvSpPr>
        <p:spPr>
          <a:xfrm>
            <a:off x="4536009" y="3285491"/>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131</a:t>
            </a:r>
            <a:endParaRPr sz="1100">
              <a:latin typeface="Meiryo UI"/>
              <a:cs typeface="Meiryo UI"/>
            </a:endParaRPr>
          </a:p>
        </p:txBody>
      </p:sp>
      <p:sp>
        <p:nvSpPr>
          <p:cNvPr id="239" name="object 27">
            <a:extLst>
              <a:ext uri="{FF2B5EF4-FFF2-40B4-BE49-F238E27FC236}">
                <a16:creationId xmlns:a16="http://schemas.microsoft.com/office/drawing/2014/main" id="{03BF8DD8-CCDA-5ADC-DFCE-1AE121904455}"/>
              </a:ext>
            </a:extLst>
          </p:cNvPr>
          <p:cNvSpPr txBox="1"/>
          <p:nvPr/>
        </p:nvSpPr>
        <p:spPr>
          <a:xfrm>
            <a:off x="5190840" y="344390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121</a:t>
            </a:r>
            <a:endParaRPr sz="1100">
              <a:latin typeface="Meiryo UI"/>
              <a:cs typeface="Meiryo UI"/>
            </a:endParaRPr>
          </a:p>
        </p:txBody>
      </p:sp>
      <p:sp>
        <p:nvSpPr>
          <p:cNvPr id="240" name="object 28">
            <a:extLst>
              <a:ext uri="{FF2B5EF4-FFF2-40B4-BE49-F238E27FC236}">
                <a16:creationId xmlns:a16="http://schemas.microsoft.com/office/drawing/2014/main" id="{39775330-D65C-BD8C-6892-A81446AA19A9}"/>
              </a:ext>
            </a:extLst>
          </p:cNvPr>
          <p:cNvSpPr txBox="1"/>
          <p:nvPr/>
        </p:nvSpPr>
        <p:spPr>
          <a:xfrm>
            <a:off x="7158460" y="3538314"/>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111</a:t>
            </a:r>
            <a:endParaRPr sz="1100">
              <a:latin typeface="Meiryo UI"/>
              <a:cs typeface="Meiryo UI"/>
            </a:endParaRPr>
          </a:p>
        </p:txBody>
      </p:sp>
      <p:sp>
        <p:nvSpPr>
          <p:cNvPr id="241" name="object 29">
            <a:extLst>
              <a:ext uri="{FF2B5EF4-FFF2-40B4-BE49-F238E27FC236}">
                <a16:creationId xmlns:a16="http://schemas.microsoft.com/office/drawing/2014/main" id="{28E0CBC1-D7CE-0790-C71E-819FC0B7DA58}"/>
              </a:ext>
            </a:extLst>
          </p:cNvPr>
          <p:cNvSpPr txBox="1"/>
          <p:nvPr/>
        </p:nvSpPr>
        <p:spPr>
          <a:xfrm>
            <a:off x="8960154" y="3778903"/>
            <a:ext cx="29083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101</a:t>
            </a:r>
            <a:endParaRPr sz="1100">
              <a:latin typeface="Meiryo UI"/>
              <a:cs typeface="Meiryo UI"/>
            </a:endParaRPr>
          </a:p>
        </p:txBody>
      </p:sp>
      <p:sp>
        <p:nvSpPr>
          <p:cNvPr id="242" name="object 30">
            <a:extLst>
              <a:ext uri="{FF2B5EF4-FFF2-40B4-BE49-F238E27FC236}">
                <a16:creationId xmlns:a16="http://schemas.microsoft.com/office/drawing/2014/main" id="{BE37B878-EA49-09BC-4B60-39F1A20095D9}"/>
              </a:ext>
            </a:extLst>
          </p:cNvPr>
          <p:cNvSpPr txBox="1"/>
          <p:nvPr/>
        </p:nvSpPr>
        <p:spPr>
          <a:xfrm>
            <a:off x="9509922" y="3938845"/>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92</a:t>
            </a:r>
            <a:endParaRPr sz="1100">
              <a:latin typeface="Meiryo UI"/>
              <a:cs typeface="Meiryo UI"/>
            </a:endParaRPr>
          </a:p>
        </p:txBody>
      </p:sp>
      <p:sp>
        <p:nvSpPr>
          <p:cNvPr id="243" name="object 31">
            <a:extLst>
              <a:ext uri="{FF2B5EF4-FFF2-40B4-BE49-F238E27FC236}">
                <a16:creationId xmlns:a16="http://schemas.microsoft.com/office/drawing/2014/main" id="{4DED1C7D-DD9B-29FF-54F4-297C7272C1A0}"/>
              </a:ext>
            </a:extLst>
          </p:cNvPr>
          <p:cNvSpPr txBox="1"/>
          <p:nvPr/>
        </p:nvSpPr>
        <p:spPr>
          <a:xfrm>
            <a:off x="9988132" y="4072836"/>
            <a:ext cx="2032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81</a:t>
            </a:r>
            <a:endParaRPr sz="1100">
              <a:latin typeface="Meiryo UI"/>
              <a:cs typeface="Meiryo UI"/>
            </a:endParaRPr>
          </a:p>
        </p:txBody>
      </p:sp>
      <p:sp>
        <p:nvSpPr>
          <p:cNvPr id="244" name="object 32">
            <a:extLst>
              <a:ext uri="{FF2B5EF4-FFF2-40B4-BE49-F238E27FC236}">
                <a16:creationId xmlns:a16="http://schemas.microsoft.com/office/drawing/2014/main" id="{8581CC77-2659-D904-3516-FE0FB1C923E7}"/>
              </a:ext>
            </a:extLst>
          </p:cNvPr>
          <p:cNvSpPr txBox="1"/>
          <p:nvPr/>
        </p:nvSpPr>
        <p:spPr>
          <a:xfrm>
            <a:off x="9895251" y="3693625"/>
            <a:ext cx="429259"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79.97</a:t>
            </a:r>
            <a:endParaRPr sz="1100">
              <a:latin typeface="Meiryo UI"/>
              <a:cs typeface="Meiryo UI"/>
            </a:endParaRPr>
          </a:p>
        </p:txBody>
      </p:sp>
      <p:sp>
        <p:nvSpPr>
          <p:cNvPr id="245" name="object 33">
            <a:extLst>
              <a:ext uri="{FF2B5EF4-FFF2-40B4-BE49-F238E27FC236}">
                <a16:creationId xmlns:a16="http://schemas.microsoft.com/office/drawing/2014/main" id="{09318EE0-51DF-CF3A-CAB3-21978B9B827C}"/>
              </a:ext>
            </a:extLst>
          </p:cNvPr>
          <p:cNvSpPr txBox="1"/>
          <p:nvPr/>
        </p:nvSpPr>
        <p:spPr>
          <a:xfrm>
            <a:off x="2306383" y="1821672"/>
            <a:ext cx="513080" cy="521970"/>
          </a:xfrm>
          <a:prstGeom prst="rect">
            <a:avLst/>
          </a:prstGeom>
        </p:spPr>
        <p:txBody>
          <a:bodyPr vert="horz" wrap="square" lIns="0" tIns="92710" rIns="0" bIns="0" rtlCol="0">
            <a:spAutoFit/>
          </a:bodyPr>
          <a:lstStyle/>
          <a:p>
            <a:pPr marL="12700">
              <a:lnSpc>
                <a:spcPct val="100000"/>
              </a:lnSpc>
              <a:spcBef>
                <a:spcPts val="730"/>
              </a:spcBef>
            </a:pPr>
            <a:r>
              <a:rPr sz="1100" spc="-20" dirty="0">
                <a:latin typeface="Meiryo UI"/>
                <a:cs typeface="Meiryo UI"/>
              </a:rPr>
              <a:t>2.14</a:t>
            </a:r>
            <a:endParaRPr sz="1100">
              <a:latin typeface="Meiryo UI"/>
              <a:cs typeface="Meiryo UI"/>
            </a:endParaRPr>
          </a:p>
          <a:p>
            <a:pPr marL="234950">
              <a:lnSpc>
                <a:spcPct val="100000"/>
              </a:lnSpc>
              <a:spcBef>
                <a:spcPts val="630"/>
              </a:spcBef>
            </a:pPr>
            <a:r>
              <a:rPr sz="1100" spc="-25" dirty="0">
                <a:latin typeface="Meiryo UI"/>
                <a:cs typeface="Meiryo UI"/>
              </a:rPr>
              <a:t>203</a:t>
            </a:r>
            <a:endParaRPr sz="1100">
              <a:latin typeface="Meiryo UI"/>
              <a:cs typeface="Meiryo UI"/>
            </a:endParaRPr>
          </a:p>
        </p:txBody>
      </p:sp>
      <p:sp>
        <p:nvSpPr>
          <p:cNvPr id="246" name="object 34">
            <a:extLst>
              <a:ext uri="{FF2B5EF4-FFF2-40B4-BE49-F238E27FC236}">
                <a16:creationId xmlns:a16="http://schemas.microsoft.com/office/drawing/2014/main" id="{F5282799-4BB7-857A-9AEE-B6CEB19CE7C8}"/>
              </a:ext>
            </a:extLst>
          </p:cNvPr>
          <p:cNvSpPr txBox="1"/>
          <p:nvPr/>
        </p:nvSpPr>
        <p:spPr>
          <a:xfrm>
            <a:off x="4377613" y="4054531"/>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1.57</a:t>
            </a:r>
            <a:endParaRPr sz="1100">
              <a:latin typeface="Meiryo UI"/>
              <a:cs typeface="Meiryo UI"/>
            </a:endParaRPr>
          </a:p>
        </p:txBody>
      </p:sp>
      <p:sp>
        <p:nvSpPr>
          <p:cNvPr id="247" name="object 35">
            <a:extLst>
              <a:ext uri="{FF2B5EF4-FFF2-40B4-BE49-F238E27FC236}">
                <a16:creationId xmlns:a16="http://schemas.microsoft.com/office/drawing/2014/main" id="{1A7B02FB-B53F-7E3A-070B-ACD2CF05A1E0}"/>
              </a:ext>
            </a:extLst>
          </p:cNvPr>
          <p:cNvSpPr txBox="1"/>
          <p:nvPr/>
        </p:nvSpPr>
        <p:spPr>
          <a:xfrm>
            <a:off x="7592544" y="522724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1.26</a:t>
            </a:r>
            <a:endParaRPr sz="1100">
              <a:latin typeface="Meiryo UI"/>
              <a:cs typeface="Meiryo UI"/>
            </a:endParaRPr>
          </a:p>
        </p:txBody>
      </p:sp>
      <p:sp>
        <p:nvSpPr>
          <p:cNvPr id="248" name="object 36">
            <a:extLst>
              <a:ext uri="{FF2B5EF4-FFF2-40B4-BE49-F238E27FC236}">
                <a16:creationId xmlns:a16="http://schemas.microsoft.com/office/drawing/2014/main" id="{505FB80A-EBFD-1FCD-BB24-34061264D7E6}"/>
              </a:ext>
            </a:extLst>
          </p:cNvPr>
          <p:cNvSpPr txBox="1"/>
          <p:nvPr/>
        </p:nvSpPr>
        <p:spPr>
          <a:xfrm>
            <a:off x="8934246" y="4273889"/>
            <a:ext cx="34226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1.45</a:t>
            </a:r>
            <a:endParaRPr sz="1100">
              <a:latin typeface="Meiryo UI"/>
              <a:cs typeface="Meiryo UI"/>
            </a:endParaRPr>
          </a:p>
        </p:txBody>
      </p:sp>
      <p:sp>
        <p:nvSpPr>
          <p:cNvPr id="249" name="object 37">
            <a:extLst>
              <a:ext uri="{FF2B5EF4-FFF2-40B4-BE49-F238E27FC236}">
                <a16:creationId xmlns:a16="http://schemas.microsoft.com/office/drawing/2014/main" id="{3845F593-47B1-CD43-E35A-A3D6F99175F6}"/>
              </a:ext>
            </a:extLst>
          </p:cNvPr>
          <p:cNvSpPr txBox="1"/>
          <p:nvPr/>
        </p:nvSpPr>
        <p:spPr>
          <a:xfrm>
            <a:off x="9918100" y="5310998"/>
            <a:ext cx="34099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1.30</a:t>
            </a:r>
            <a:endParaRPr sz="1100">
              <a:latin typeface="Meiryo UI"/>
              <a:cs typeface="Meiryo UI"/>
            </a:endParaRPr>
          </a:p>
        </p:txBody>
      </p:sp>
      <p:sp>
        <p:nvSpPr>
          <p:cNvPr id="250" name="object 38">
            <a:extLst>
              <a:ext uri="{FF2B5EF4-FFF2-40B4-BE49-F238E27FC236}">
                <a16:creationId xmlns:a16="http://schemas.microsoft.com/office/drawing/2014/main" id="{4102219C-89F3-9B73-5C5A-9B82333069C5}"/>
              </a:ext>
            </a:extLst>
          </p:cNvPr>
          <p:cNvSpPr txBox="1"/>
          <p:nvPr/>
        </p:nvSpPr>
        <p:spPr>
          <a:xfrm>
            <a:off x="10463326" y="5444989"/>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1.20</a:t>
            </a:r>
            <a:endParaRPr sz="1100">
              <a:latin typeface="Meiryo UI"/>
              <a:cs typeface="Meiryo UI"/>
            </a:endParaRPr>
          </a:p>
        </p:txBody>
      </p:sp>
      <p:sp>
        <p:nvSpPr>
          <p:cNvPr id="251" name="object 39">
            <a:extLst>
              <a:ext uri="{FF2B5EF4-FFF2-40B4-BE49-F238E27FC236}">
                <a16:creationId xmlns:a16="http://schemas.microsoft.com/office/drawing/2014/main" id="{807138E0-C55C-B7D6-84A1-BA1A73FCB74C}"/>
              </a:ext>
            </a:extLst>
          </p:cNvPr>
          <p:cNvSpPr txBox="1"/>
          <p:nvPr/>
        </p:nvSpPr>
        <p:spPr>
          <a:xfrm>
            <a:off x="10463326" y="468813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1.40</a:t>
            </a:r>
            <a:endParaRPr sz="1100">
              <a:latin typeface="Meiryo UI"/>
              <a:cs typeface="Meiryo UI"/>
            </a:endParaRPr>
          </a:p>
        </p:txBody>
      </p:sp>
      <p:sp>
        <p:nvSpPr>
          <p:cNvPr id="252" name="object 40">
            <a:extLst>
              <a:ext uri="{FF2B5EF4-FFF2-40B4-BE49-F238E27FC236}">
                <a16:creationId xmlns:a16="http://schemas.microsoft.com/office/drawing/2014/main" id="{2CDA8B8F-92CF-E6CC-CC7C-DD7E93F05830}"/>
              </a:ext>
            </a:extLst>
          </p:cNvPr>
          <p:cNvSpPr txBox="1"/>
          <p:nvPr/>
        </p:nvSpPr>
        <p:spPr>
          <a:xfrm>
            <a:off x="10463326" y="393124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1.60</a:t>
            </a:r>
            <a:endParaRPr sz="1100">
              <a:latin typeface="Meiryo UI"/>
              <a:cs typeface="Meiryo UI"/>
            </a:endParaRPr>
          </a:p>
        </p:txBody>
      </p:sp>
      <p:sp>
        <p:nvSpPr>
          <p:cNvPr id="253" name="object 41">
            <a:extLst>
              <a:ext uri="{FF2B5EF4-FFF2-40B4-BE49-F238E27FC236}">
                <a16:creationId xmlns:a16="http://schemas.microsoft.com/office/drawing/2014/main" id="{3C0EAB83-8D98-9D80-AA36-D2A0499AB3C6}"/>
              </a:ext>
            </a:extLst>
          </p:cNvPr>
          <p:cNvSpPr txBox="1"/>
          <p:nvPr/>
        </p:nvSpPr>
        <p:spPr>
          <a:xfrm>
            <a:off x="10463326" y="3174262"/>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1.80</a:t>
            </a:r>
            <a:endParaRPr sz="1100">
              <a:latin typeface="Meiryo UI"/>
              <a:cs typeface="Meiryo UI"/>
            </a:endParaRPr>
          </a:p>
        </p:txBody>
      </p:sp>
      <p:sp>
        <p:nvSpPr>
          <p:cNvPr id="254" name="object 42">
            <a:extLst>
              <a:ext uri="{FF2B5EF4-FFF2-40B4-BE49-F238E27FC236}">
                <a16:creationId xmlns:a16="http://schemas.microsoft.com/office/drawing/2014/main" id="{9E6E47ED-3C1F-C01E-0915-22FE0258921A}"/>
              </a:ext>
            </a:extLst>
          </p:cNvPr>
          <p:cNvSpPr txBox="1"/>
          <p:nvPr/>
        </p:nvSpPr>
        <p:spPr>
          <a:xfrm>
            <a:off x="10463326" y="2417394"/>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a:t>
            </a:r>
            <a:endParaRPr sz="1100">
              <a:latin typeface="Meiryo UI"/>
              <a:cs typeface="Meiryo UI"/>
            </a:endParaRPr>
          </a:p>
        </p:txBody>
      </p:sp>
      <p:sp>
        <p:nvSpPr>
          <p:cNvPr id="255" name="object 43">
            <a:extLst>
              <a:ext uri="{FF2B5EF4-FFF2-40B4-BE49-F238E27FC236}">
                <a16:creationId xmlns:a16="http://schemas.microsoft.com/office/drawing/2014/main" id="{567DEEC7-846E-32D7-D252-94D818AB05ED}"/>
              </a:ext>
            </a:extLst>
          </p:cNvPr>
          <p:cNvSpPr txBox="1"/>
          <p:nvPr/>
        </p:nvSpPr>
        <p:spPr>
          <a:xfrm>
            <a:off x="10463326" y="1660508"/>
            <a:ext cx="343535"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2.20</a:t>
            </a:r>
            <a:endParaRPr sz="1100">
              <a:latin typeface="Meiryo UI"/>
              <a:cs typeface="Meiryo UI"/>
            </a:endParaRPr>
          </a:p>
        </p:txBody>
      </p:sp>
      <p:sp>
        <p:nvSpPr>
          <p:cNvPr id="256" name="object 44">
            <a:extLst>
              <a:ext uri="{FF2B5EF4-FFF2-40B4-BE49-F238E27FC236}">
                <a16:creationId xmlns:a16="http://schemas.microsoft.com/office/drawing/2014/main" id="{9895F5BF-FA55-74B6-783C-94B96B13AA0D}"/>
              </a:ext>
            </a:extLst>
          </p:cNvPr>
          <p:cNvSpPr txBox="1"/>
          <p:nvPr/>
        </p:nvSpPr>
        <p:spPr>
          <a:xfrm>
            <a:off x="1356082" y="5444989"/>
            <a:ext cx="1149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Meiryo UI"/>
                <a:cs typeface="Meiryo UI"/>
              </a:rPr>
              <a:t>0</a:t>
            </a:r>
            <a:endParaRPr sz="1100">
              <a:latin typeface="Meiryo UI"/>
              <a:cs typeface="Meiryo UI"/>
            </a:endParaRPr>
          </a:p>
        </p:txBody>
      </p:sp>
      <p:sp>
        <p:nvSpPr>
          <p:cNvPr id="257" name="object 45">
            <a:extLst>
              <a:ext uri="{FF2B5EF4-FFF2-40B4-BE49-F238E27FC236}">
                <a16:creationId xmlns:a16="http://schemas.microsoft.com/office/drawing/2014/main" id="{01FCFF03-D8A1-7A47-C46A-2DEFB970E34E}"/>
              </a:ext>
            </a:extLst>
          </p:cNvPr>
          <p:cNvSpPr txBox="1"/>
          <p:nvPr/>
        </p:nvSpPr>
        <p:spPr>
          <a:xfrm>
            <a:off x="1266259" y="4688139"/>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50</a:t>
            </a:r>
            <a:endParaRPr sz="1100">
              <a:latin typeface="Meiryo UI"/>
              <a:cs typeface="Meiryo UI"/>
            </a:endParaRPr>
          </a:p>
        </p:txBody>
      </p:sp>
      <p:sp>
        <p:nvSpPr>
          <p:cNvPr id="258" name="object 46">
            <a:extLst>
              <a:ext uri="{FF2B5EF4-FFF2-40B4-BE49-F238E27FC236}">
                <a16:creationId xmlns:a16="http://schemas.microsoft.com/office/drawing/2014/main" id="{B01D7B03-4916-6D4A-3B68-504A2838D004}"/>
              </a:ext>
            </a:extLst>
          </p:cNvPr>
          <p:cNvSpPr txBox="1"/>
          <p:nvPr/>
        </p:nvSpPr>
        <p:spPr>
          <a:xfrm>
            <a:off x="1176367" y="393124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100</a:t>
            </a:r>
            <a:endParaRPr sz="1100">
              <a:latin typeface="Meiryo UI"/>
              <a:cs typeface="Meiryo UI"/>
            </a:endParaRPr>
          </a:p>
        </p:txBody>
      </p:sp>
      <p:sp>
        <p:nvSpPr>
          <p:cNvPr id="259" name="object 47">
            <a:extLst>
              <a:ext uri="{FF2B5EF4-FFF2-40B4-BE49-F238E27FC236}">
                <a16:creationId xmlns:a16="http://schemas.microsoft.com/office/drawing/2014/main" id="{70F1447E-5470-BDE7-50C8-E0FD4A5DC898}"/>
              </a:ext>
            </a:extLst>
          </p:cNvPr>
          <p:cNvSpPr txBox="1"/>
          <p:nvPr/>
        </p:nvSpPr>
        <p:spPr>
          <a:xfrm>
            <a:off x="1176367" y="3174262"/>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150</a:t>
            </a:r>
            <a:endParaRPr sz="1100">
              <a:latin typeface="Meiryo UI"/>
              <a:cs typeface="Meiryo UI"/>
            </a:endParaRPr>
          </a:p>
        </p:txBody>
      </p:sp>
      <p:sp>
        <p:nvSpPr>
          <p:cNvPr id="260" name="object 48">
            <a:extLst>
              <a:ext uri="{FF2B5EF4-FFF2-40B4-BE49-F238E27FC236}">
                <a16:creationId xmlns:a16="http://schemas.microsoft.com/office/drawing/2014/main" id="{36157492-6E2B-306C-0399-D79B64519EFF}"/>
              </a:ext>
            </a:extLst>
          </p:cNvPr>
          <p:cNvSpPr txBox="1"/>
          <p:nvPr/>
        </p:nvSpPr>
        <p:spPr>
          <a:xfrm>
            <a:off x="1176367" y="241739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200</a:t>
            </a:r>
            <a:endParaRPr sz="1100">
              <a:latin typeface="Meiryo UI"/>
              <a:cs typeface="Meiryo UI"/>
            </a:endParaRPr>
          </a:p>
        </p:txBody>
      </p:sp>
      <p:sp>
        <p:nvSpPr>
          <p:cNvPr id="261" name="object 49">
            <a:extLst>
              <a:ext uri="{FF2B5EF4-FFF2-40B4-BE49-F238E27FC236}">
                <a16:creationId xmlns:a16="http://schemas.microsoft.com/office/drawing/2014/main" id="{448972B6-2C9E-9674-4EA5-9A5898E9F6F4}"/>
              </a:ext>
            </a:extLst>
          </p:cNvPr>
          <p:cNvSpPr txBox="1"/>
          <p:nvPr/>
        </p:nvSpPr>
        <p:spPr>
          <a:xfrm>
            <a:off x="1176367" y="1660508"/>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Meiryo UI"/>
                <a:cs typeface="Meiryo UI"/>
              </a:rPr>
              <a:t>250</a:t>
            </a:r>
            <a:endParaRPr sz="1100">
              <a:latin typeface="Meiryo UI"/>
              <a:cs typeface="Meiryo UI"/>
            </a:endParaRPr>
          </a:p>
        </p:txBody>
      </p:sp>
      <p:sp>
        <p:nvSpPr>
          <p:cNvPr id="262" name="object 50">
            <a:extLst>
              <a:ext uri="{FF2B5EF4-FFF2-40B4-BE49-F238E27FC236}">
                <a16:creationId xmlns:a16="http://schemas.microsoft.com/office/drawing/2014/main" id="{CCFA8B10-7926-A883-AE96-3BB041D48F35}"/>
              </a:ext>
            </a:extLst>
          </p:cNvPr>
          <p:cNvSpPr txBox="1"/>
          <p:nvPr/>
        </p:nvSpPr>
        <p:spPr>
          <a:xfrm>
            <a:off x="1538803" y="5647572"/>
            <a:ext cx="5298440" cy="197485"/>
          </a:xfrm>
          <a:prstGeom prst="rect">
            <a:avLst/>
          </a:prstGeom>
        </p:spPr>
        <p:txBody>
          <a:bodyPr vert="horz" wrap="square" lIns="0" tIns="15875" rIns="0" bIns="0" rtlCol="0">
            <a:spAutoFit/>
          </a:bodyPr>
          <a:lstStyle/>
          <a:p>
            <a:pPr marL="12700">
              <a:lnSpc>
                <a:spcPct val="100000"/>
              </a:lnSpc>
              <a:spcBef>
                <a:spcPts val="125"/>
              </a:spcBef>
              <a:tabLst>
                <a:tab pos="831215" algn="l"/>
                <a:tab pos="1651635" algn="l"/>
                <a:tab pos="2470150" algn="l"/>
                <a:tab pos="3289300" algn="l"/>
                <a:tab pos="4109720" algn="l"/>
                <a:tab pos="4928235" algn="l"/>
              </a:tabLst>
            </a:pPr>
            <a:r>
              <a:rPr sz="1100" spc="-20" dirty="0">
                <a:latin typeface="Meiryo UI"/>
                <a:cs typeface="Meiryo UI"/>
              </a:rPr>
              <a:t>1970</a:t>
            </a:r>
            <a:r>
              <a:rPr sz="1100" dirty="0">
                <a:latin typeface="Meiryo UI"/>
                <a:cs typeface="Meiryo UI"/>
              </a:rPr>
              <a:t>	</a:t>
            </a:r>
            <a:r>
              <a:rPr sz="1100" spc="-20" dirty="0">
                <a:latin typeface="Meiryo UI"/>
                <a:cs typeface="Meiryo UI"/>
              </a:rPr>
              <a:t>1975</a:t>
            </a:r>
            <a:r>
              <a:rPr sz="1100" dirty="0">
                <a:latin typeface="Meiryo UI"/>
                <a:cs typeface="Meiryo UI"/>
              </a:rPr>
              <a:t>	</a:t>
            </a:r>
            <a:r>
              <a:rPr sz="1100" spc="-20" dirty="0">
                <a:latin typeface="Meiryo UI"/>
                <a:cs typeface="Meiryo UI"/>
              </a:rPr>
              <a:t>1980</a:t>
            </a:r>
            <a:r>
              <a:rPr sz="1100" dirty="0">
                <a:latin typeface="Meiryo UI"/>
                <a:cs typeface="Meiryo UI"/>
              </a:rPr>
              <a:t>	</a:t>
            </a:r>
            <a:r>
              <a:rPr sz="1100" spc="-20" dirty="0">
                <a:latin typeface="Meiryo UI"/>
                <a:cs typeface="Meiryo UI"/>
              </a:rPr>
              <a:t>1985</a:t>
            </a:r>
            <a:r>
              <a:rPr sz="1100" dirty="0">
                <a:latin typeface="Meiryo UI"/>
                <a:cs typeface="Meiryo UI"/>
              </a:rPr>
              <a:t>	</a:t>
            </a:r>
            <a:r>
              <a:rPr sz="1100" spc="-20" dirty="0">
                <a:latin typeface="Meiryo UI"/>
                <a:cs typeface="Meiryo UI"/>
              </a:rPr>
              <a:t>1990</a:t>
            </a:r>
            <a:r>
              <a:rPr sz="1100" dirty="0">
                <a:latin typeface="Meiryo UI"/>
                <a:cs typeface="Meiryo UI"/>
              </a:rPr>
              <a:t>	</a:t>
            </a:r>
            <a:r>
              <a:rPr sz="1100" spc="-20" dirty="0">
                <a:latin typeface="Meiryo UI"/>
                <a:cs typeface="Meiryo UI"/>
              </a:rPr>
              <a:t>1995</a:t>
            </a:r>
            <a:r>
              <a:rPr sz="1100" dirty="0">
                <a:latin typeface="Meiryo UI"/>
                <a:cs typeface="Meiryo UI"/>
              </a:rPr>
              <a:t>	</a:t>
            </a:r>
            <a:r>
              <a:rPr sz="1100" spc="-20" dirty="0">
                <a:latin typeface="Meiryo UI"/>
                <a:cs typeface="Meiryo UI"/>
              </a:rPr>
              <a:t>2000</a:t>
            </a:r>
            <a:endParaRPr sz="1100">
              <a:latin typeface="Meiryo UI"/>
              <a:cs typeface="Meiryo UI"/>
            </a:endParaRPr>
          </a:p>
        </p:txBody>
      </p:sp>
      <p:sp>
        <p:nvSpPr>
          <p:cNvPr id="263" name="object 51">
            <a:extLst>
              <a:ext uri="{FF2B5EF4-FFF2-40B4-BE49-F238E27FC236}">
                <a16:creationId xmlns:a16="http://schemas.microsoft.com/office/drawing/2014/main" id="{87006E45-9005-22AF-2CB0-5401072106D4}"/>
              </a:ext>
            </a:extLst>
          </p:cNvPr>
          <p:cNvSpPr txBox="1"/>
          <p:nvPr/>
        </p:nvSpPr>
        <p:spPr>
          <a:xfrm>
            <a:off x="7273666"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2005</a:t>
            </a:r>
            <a:endParaRPr sz="1100">
              <a:latin typeface="Meiryo UI"/>
              <a:cs typeface="Meiryo UI"/>
            </a:endParaRPr>
          </a:p>
        </p:txBody>
      </p:sp>
      <p:sp>
        <p:nvSpPr>
          <p:cNvPr id="264" name="object 52">
            <a:extLst>
              <a:ext uri="{FF2B5EF4-FFF2-40B4-BE49-F238E27FC236}">
                <a16:creationId xmlns:a16="http://schemas.microsoft.com/office/drawing/2014/main" id="{EA60244F-DCAA-72CF-A606-C3E84ED3C3F1}"/>
              </a:ext>
            </a:extLst>
          </p:cNvPr>
          <p:cNvSpPr txBox="1"/>
          <p:nvPr/>
        </p:nvSpPr>
        <p:spPr>
          <a:xfrm>
            <a:off x="8093954"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2010</a:t>
            </a:r>
            <a:endParaRPr sz="1100">
              <a:latin typeface="Meiryo UI"/>
              <a:cs typeface="Meiryo UI"/>
            </a:endParaRPr>
          </a:p>
        </p:txBody>
      </p:sp>
      <p:sp>
        <p:nvSpPr>
          <p:cNvPr id="265" name="object 53">
            <a:extLst>
              <a:ext uri="{FF2B5EF4-FFF2-40B4-BE49-F238E27FC236}">
                <a16:creationId xmlns:a16="http://schemas.microsoft.com/office/drawing/2014/main" id="{B63D2FA8-97C6-84C6-8CC8-08DBD86B47A4}"/>
              </a:ext>
            </a:extLst>
          </p:cNvPr>
          <p:cNvSpPr txBox="1"/>
          <p:nvPr/>
        </p:nvSpPr>
        <p:spPr>
          <a:xfrm>
            <a:off x="8912811" y="5647572"/>
            <a:ext cx="38227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2015</a:t>
            </a:r>
            <a:endParaRPr sz="1100">
              <a:latin typeface="Meiryo UI"/>
              <a:cs typeface="Meiryo UI"/>
            </a:endParaRPr>
          </a:p>
        </p:txBody>
      </p:sp>
      <p:sp>
        <p:nvSpPr>
          <p:cNvPr id="266" name="object 54">
            <a:extLst>
              <a:ext uri="{FF2B5EF4-FFF2-40B4-BE49-F238E27FC236}">
                <a16:creationId xmlns:a16="http://schemas.microsoft.com/office/drawing/2014/main" id="{02EEE79F-80C3-BF47-4FFA-4FCB7C09E851}"/>
              </a:ext>
            </a:extLst>
          </p:cNvPr>
          <p:cNvSpPr txBox="1"/>
          <p:nvPr/>
        </p:nvSpPr>
        <p:spPr>
          <a:xfrm>
            <a:off x="9731668" y="5647572"/>
            <a:ext cx="383540" cy="197485"/>
          </a:xfrm>
          <a:prstGeom prst="rect">
            <a:avLst/>
          </a:prstGeom>
        </p:spPr>
        <p:txBody>
          <a:bodyPr vert="horz" wrap="square" lIns="0" tIns="15875" rIns="0" bIns="0" rtlCol="0">
            <a:spAutoFit/>
          </a:bodyPr>
          <a:lstStyle/>
          <a:p>
            <a:pPr marL="12700">
              <a:lnSpc>
                <a:spcPct val="100000"/>
              </a:lnSpc>
              <a:spcBef>
                <a:spcPts val="125"/>
              </a:spcBef>
            </a:pPr>
            <a:r>
              <a:rPr sz="1100" spc="-20" dirty="0">
                <a:latin typeface="Meiryo UI"/>
                <a:cs typeface="Meiryo UI"/>
              </a:rPr>
              <a:t>2020</a:t>
            </a:r>
            <a:endParaRPr sz="1100">
              <a:latin typeface="Meiryo UI"/>
              <a:cs typeface="Meiryo UI"/>
            </a:endParaRPr>
          </a:p>
        </p:txBody>
      </p:sp>
      <p:sp>
        <p:nvSpPr>
          <p:cNvPr id="267" name="object 55">
            <a:extLst>
              <a:ext uri="{FF2B5EF4-FFF2-40B4-BE49-F238E27FC236}">
                <a16:creationId xmlns:a16="http://schemas.microsoft.com/office/drawing/2014/main" id="{EA4F8A43-CEB8-6887-5068-F6AA24618BD0}"/>
              </a:ext>
            </a:extLst>
          </p:cNvPr>
          <p:cNvSpPr txBox="1"/>
          <p:nvPr/>
        </p:nvSpPr>
        <p:spPr>
          <a:xfrm>
            <a:off x="10936196" y="2780044"/>
            <a:ext cx="245110" cy="1604645"/>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合計特殊出生率</a:t>
            </a:r>
            <a:endParaRPr sz="1700">
              <a:latin typeface="Meiryo UI"/>
              <a:cs typeface="Meiryo UI"/>
            </a:endParaRPr>
          </a:p>
        </p:txBody>
      </p:sp>
      <p:sp>
        <p:nvSpPr>
          <p:cNvPr id="268" name="object 56">
            <a:extLst>
              <a:ext uri="{FF2B5EF4-FFF2-40B4-BE49-F238E27FC236}">
                <a16:creationId xmlns:a16="http://schemas.microsoft.com/office/drawing/2014/main" id="{35B0AACD-0CD2-B9C4-2B5F-F72A28327473}"/>
              </a:ext>
            </a:extLst>
          </p:cNvPr>
          <p:cNvSpPr txBox="1"/>
          <p:nvPr/>
        </p:nvSpPr>
        <p:spPr>
          <a:xfrm>
            <a:off x="789974" y="3204963"/>
            <a:ext cx="245110" cy="727710"/>
          </a:xfrm>
          <a:prstGeom prst="rect">
            <a:avLst/>
          </a:prstGeom>
        </p:spPr>
        <p:txBody>
          <a:bodyPr vert="horz" wrap="square" lIns="0" tIns="55880" rIns="0" bIns="0" rtlCol="0">
            <a:spAutoFit/>
          </a:bodyPr>
          <a:lstStyle/>
          <a:p>
            <a:pPr marL="12700" marR="5080" algn="just">
              <a:lnSpc>
                <a:spcPts val="1730"/>
              </a:lnSpc>
              <a:spcBef>
                <a:spcPts val="440"/>
              </a:spcBef>
            </a:pPr>
            <a:r>
              <a:rPr sz="1700" spc="-50" dirty="0">
                <a:latin typeface="Meiryo UI"/>
                <a:cs typeface="Meiryo UI"/>
              </a:rPr>
              <a:t>出生数</a:t>
            </a:r>
            <a:endParaRPr sz="1700">
              <a:latin typeface="Meiryo UI"/>
              <a:cs typeface="Meiryo UI"/>
            </a:endParaRPr>
          </a:p>
        </p:txBody>
      </p:sp>
      <p:sp>
        <p:nvSpPr>
          <p:cNvPr id="269" name="object 57">
            <a:extLst>
              <a:ext uri="{FF2B5EF4-FFF2-40B4-BE49-F238E27FC236}">
                <a16:creationId xmlns:a16="http://schemas.microsoft.com/office/drawing/2014/main" id="{63CB5180-821D-7EAC-624A-430A54B5053D}"/>
              </a:ext>
            </a:extLst>
          </p:cNvPr>
          <p:cNvSpPr txBox="1"/>
          <p:nvPr/>
        </p:nvSpPr>
        <p:spPr>
          <a:xfrm>
            <a:off x="1107251" y="1397762"/>
            <a:ext cx="1950720" cy="223520"/>
          </a:xfrm>
          <a:prstGeom prst="rect">
            <a:avLst/>
          </a:prstGeom>
        </p:spPr>
        <p:txBody>
          <a:bodyPr vert="horz" wrap="square" lIns="0" tIns="12065" rIns="0" bIns="0" rtlCol="0">
            <a:spAutoFit/>
          </a:bodyPr>
          <a:lstStyle/>
          <a:p>
            <a:pPr marL="12700">
              <a:lnSpc>
                <a:spcPct val="100000"/>
              </a:lnSpc>
              <a:spcBef>
                <a:spcPts val="95"/>
              </a:spcBef>
            </a:pPr>
            <a:r>
              <a:rPr sz="1725" baseline="2415" dirty="0">
                <a:latin typeface="Meiryo UI"/>
                <a:cs typeface="Meiryo UI"/>
              </a:rPr>
              <a:t>（万人）</a:t>
            </a:r>
            <a:r>
              <a:rPr sz="1725" spc="277" baseline="2415" dirty="0">
                <a:latin typeface="Meiryo UI"/>
                <a:cs typeface="Meiryo UI"/>
              </a:rPr>
              <a:t> </a:t>
            </a:r>
            <a:r>
              <a:rPr sz="1300" spc="-35" dirty="0">
                <a:latin typeface="Meiryo UI"/>
                <a:cs typeface="Meiryo UI"/>
              </a:rPr>
              <a:t>第２次ベビーブーム</a:t>
            </a:r>
            <a:endParaRPr sz="1300">
              <a:latin typeface="Meiryo UI"/>
              <a:cs typeface="Meiryo UI"/>
            </a:endParaRPr>
          </a:p>
        </p:txBody>
      </p:sp>
      <p:sp>
        <p:nvSpPr>
          <p:cNvPr id="270" name="object 58">
            <a:extLst>
              <a:ext uri="{FF2B5EF4-FFF2-40B4-BE49-F238E27FC236}">
                <a16:creationId xmlns:a16="http://schemas.microsoft.com/office/drawing/2014/main" id="{0DF7CAFB-3A7A-E86C-0856-C282C30A881A}"/>
              </a:ext>
            </a:extLst>
          </p:cNvPr>
          <p:cNvSpPr txBox="1"/>
          <p:nvPr/>
        </p:nvSpPr>
        <p:spPr>
          <a:xfrm>
            <a:off x="10227523" y="5677912"/>
            <a:ext cx="176530" cy="207010"/>
          </a:xfrm>
          <a:prstGeom prst="rect">
            <a:avLst/>
          </a:prstGeom>
        </p:spPr>
        <p:txBody>
          <a:bodyPr vert="horz" wrap="square" lIns="0" tIns="17780" rIns="0" bIns="0" rtlCol="0">
            <a:spAutoFit/>
          </a:bodyPr>
          <a:lstStyle/>
          <a:p>
            <a:pPr marL="12700">
              <a:lnSpc>
                <a:spcPct val="100000"/>
              </a:lnSpc>
              <a:spcBef>
                <a:spcPts val="140"/>
              </a:spcBef>
            </a:pPr>
            <a:r>
              <a:rPr sz="1150" spc="35" dirty="0">
                <a:latin typeface="Meiryo UI"/>
                <a:cs typeface="Meiryo UI"/>
              </a:rPr>
              <a:t>年</a:t>
            </a:r>
            <a:endParaRPr sz="1150">
              <a:latin typeface="Meiryo UI"/>
              <a:cs typeface="Meiryo UI"/>
            </a:endParaRPr>
          </a:p>
        </p:txBody>
      </p:sp>
      <p:sp>
        <p:nvSpPr>
          <p:cNvPr id="271" name="object 59">
            <a:extLst>
              <a:ext uri="{FF2B5EF4-FFF2-40B4-BE49-F238E27FC236}">
                <a16:creationId xmlns:a16="http://schemas.microsoft.com/office/drawing/2014/main" id="{DCF2D619-A9BD-83A0-FAC3-9477AEE02526}"/>
              </a:ext>
            </a:extLst>
          </p:cNvPr>
          <p:cNvSpPr txBox="1"/>
          <p:nvPr/>
        </p:nvSpPr>
        <p:spPr>
          <a:xfrm>
            <a:off x="9102097" y="1728305"/>
            <a:ext cx="1028065" cy="458470"/>
          </a:xfrm>
          <a:prstGeom prst="rect">
            <a:avLst/>
          </a:prstGeom>
        </p:spPr>
        <p:txBody>
          <a:bodyPr vert="horz" wrap="square" lIns="0" tIns="60325" rIns="0" bIns="0" rtlCol="0">
            <a:spAutoFit/>
          </a:bodyPr>
          <a:lstStyle/>
          <a:p>
            <a:pPr marL="12700">
              <a:lnSpc>
                <a:spcPct val="100000"/>
              </a:lnSpc>
              <a:spcBef>
                <a:spcPts val="475"/>
              </a:spcBef>
            </a:pPr>
            <a:r>
              <a:rPr sz="1100" spc="-20" dirty="0">
                <a:latin typeface="Meiryo UI"/>
                <a:cs typeface="Meiryo UI"/>
              </a:rPr>
              <a:t>出生数</a:t>
            </a:r>
            <a:endParaRPr sz="1100">
              <a:latin typeface="Meiryo UI"/>
              <a:cs typeface="Meiryo UI"/>
            </a:endParaRPr>
          </a:p>
          <a:p>
            <a:pPr marL="12700">
              <a:lnSpc>
                <a:spcPct val="100000"/>
              </a:lnSpc>
              <a:spcBef>
                <a:spcPts val="385"/>
              </a:spcBef>
            </a:pPr>
            <a:r>
              <a:rPr sz="1100" spc="-10" dirty="0">
                <a:latin typeface="Meiryo UI"/>
                <a:cs typeface="Meiryo UI"/>
              </a:rPr>
              <a:t>合計特殊出生率</a:t>
            </a:r>
            <a:endParaRPr sz="1100">
              <a:latin typeface="Meiryo UI"/>
              <a:cs typeface="Meiryo UI"/>
            </a:endParaRPr>
          </a:p>
        </p:txBody>
      </p:sp>
      <p:sp>
        <p:nvSpPr>
          <p:cNvPr id="272" name="object 60">
            <a:extLst>
              <a:ext uri="{FF2B5EF4-FFF2-40B4-BE49-F238E27FC236}">
                <a16:creationId xmlns:a16="http://schemas.microsoft.com/office/drawing/2014/main" id="{EEF2B63A-E557-C818-B692-8FA9C5B79D4D}"/>
              </a:ext>
            </a:extLst>
          </p:cNvPr>
          <p:cNvSpPr txBox="1"/>
          <p:nvPr/>
        </p:nvSpPr>
        <p:spPr>
          <a:xfrm>
            <a:off x="4636807" y="2908011"/>
            <a:ext cx="8153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1.57</a:t>
            </a:r>
            <a:r>
              <a:rPr sz="1300" spc="-35" dirty="0">
                <a:latin typeface="Meiryo UI"/>
                <a:cs typeface="Meiryo UI"/>
              </a:rPr>
              <a:t>ショック</a:t>
            </a:r>
            <a:endParaRPr sz="1300">
              <a:latin typeface="Meiryo UI"/>
              <a:cs typeface="Meiryo UI"/>
            </a:endParaRPr>
          </a:p>
        </p:txBody>
      </p:sp>
      <p:sp>
        <p:nvSpPr>
          <p:cNvPr id="273" name="object 61">
            <a:extLst>
              <a:ext uri="{FF2B5EF4-FFF2-40B4-BE49-F238E27FC236}">
                <a16:creationId xmlns:a16="http://schemas.microsoft.com/office/drawing/2014/main" id="{0B3194B6-037C-5306-0D50-ADADD2C97538}"/>
              </a:ext>
            </a:extLst>
          </p:cNvPr>
          <p:cNvSpPr txBox="1"/>
          <p:nvPr/>
        </p:nvSpPr>
        <p:spPr>
          <a:xfrm>
            <a:off x="4549930" y="2126205"/>
            <a:ext cx="113347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1994年12</a:t>
            </a:r>
            <a:r>
              <a:rPr sz="1300" spc="330" dirty="0">
                <a:latin typeface="Meiryo UI"/>
                <a:cs typeface="Meiryo UI"/>
              </a:rPr>
              <a:t>月:</a:t>
            </a:r>
            <a:endParaRPr sz="1300">
              <a:latin typeface="Meiryo UI"/>
              <a:cs typeface="Meiryo UI"/>
            </a:endParaRPr>
          </a:p>
        </p:txBody>
      </p:sp>
      <p:sp>
        <p:nvSpPr>
          <p:cNvPr id="274" name="object 62">
            <a:extLst>
              <a:ext uri="{FF2B5EF4-FFF2-40B4-BE49-F238E27FC236}">
                <a16:creationId xmlns:a16="http://schemas.microsoft.com/office/drawing/2014/main" id="{6AD1C61F-183B-5982-E12B-355986959105}"/>
              </a:ext>
            </a:extLst>
          </p:cNvPr>
          <p:cNvSpPr txBox="1"/>
          <p:nvPr/>
        </p:nvSpPr>
        <p:spPr>
          <a:xfrm>
            <a:off x="4659768" y="2318441"/>
            <a:ext cx="1400175"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「エンゼルプラン」策定</a:t>
            </a:r>
            <a:endParaRPr sz="1300">
              <a:latin typeface="Meiryo UI"/>
              <a:cs typeface="Meiryo UI"/>
            </a:endParaRPr>
          </a:p>
        </p:txBody>
      </p:sp>
      <p:sp>
        <p:nvSpPr>
          <p:cNvPr id="275" name="object 63">
            <a:extLst>
              <a:ext uri="{FF2B5EF4-FFF2-40B4-BE49-F238E27FC236}">
                <a16:creationId xmlns:a16="http://schemas.microsoft.com/office/drawing/2014/main" id="{E9F3CBEA-FF5C-6A49-2CFB-C6327C8C8430}"/>
              </a:ext>
            </a:extLst>
          </p:cNvPr>
          <p:cNvSpPr txBox="1"/>
          <p:nvPr/>
        </p:nvSpPr>
        <p:spPr>
          <a:xfrm>
            <a:off x="4549930" y="2510758"/>
            <a:ext cx="2081530"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Meiryo UI"/>
                <a:cs typeface="Meiryo UI"/>
              </a:rPr>
              <a:t>⇒ 緊急保育対策５か年事業</a:t>
            </a:r>
            <a:endParaRPr sz="1300">
              <a:latin typeface="Meiryo UI"/>
              <a:cs typeface="Meiryo UI"/>
            </a:endParaRPr>
          </a:p>
        </p:txBody>
      </p:sp>
      <p:sp>
        <p:nvSpPr>
          <p:cNvPr id="276" name="object 64">
            <a:extLst>
              <a:ext uri="{FF2B5EF4-FFF2-40B4-BE49-F238E27FC236}">
                <a16:creationId xmlns:a16="http://schemas.microsoft.com/office/drawing/2014/main" id="{FFAA074E-FAFF-BF67-A0A7-9A3BC2ADB682}"/>
              </a:ext>
            </a:extLst>
          </p:cNvPr>
          <p:cNvSpPr txBox="1"/>
          <p:nvPr/>
        </p:nvSpPr>
        <p:spPr>
          <a:xfrm>
            <a:off x="6582985" y="1850387"/>
            <a:ext cx="1948180"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2003</a:t>
            </a:r>
            <a:r>
              <a:rPr sz="1300" spc="330" dirty="0">
                <a:latin typeface="Meiryo UI"/>
                <a:cs typeface="Meiryo UI"/>
              </a:rPr>
              <a:t>年:</a:t>
            </a:r>
            <a:endParaRPr sz="1300">
              <a:latin typeface="Meiryo UI"/>
              <a:cs typeface="Meiryo UI"/>
            </a:endParaRPr>
          </a:p>
          <a:p>
            <a:pPr marL="121920">
              <a:lnSpc>
                <a:spcPts val="1535"/>
              </a:lnSpc>
            </a:pPr>
            <a:r>
              <a:rPr sz="1300" spc="-25" dirty="0">
                <a:latin typeface="Meiryo UI"/>
                <a:cs typeface="Meiryo UI"/>
              </a:rPr>
              <a:t>「少子化対策基本法」施行</a:t>
            </a:r>
            <a:endParaRPr sz="1300">
              <a:latin typeface="Meiryo UI"/>
              <a:cs typeface="Meiryo UI"/>
            </a:endParaRPr>
          </a:p>
        </p:txBody>
      </p:sp>
      <p:sp>
        <p:nvSpPr>
          <p:cNvPr id="277" name="object 65">
            <a:extLst>
              <a:ext uri="{FF2B5EF4-FFF2-40B4-BE49-F238E27FC236}">
                <a16:creationId xmlns:a16="http://schemas.microsoft.com/office/drawing/2014/main" id="{111DEEE4-A2F2-EB45-3C33-657D64B928F0}"/>
              </a:ext>
            </a:extLst>
          </p:cNvPr>
          <p:cNvSpPr txBox="1"/>
          <p:nvPr/>
        </p:nvSpPr>
        <p:spPr>
          <a:xfrm>
            <a:off x="7303167" y="2515689"/>
            <a:ext cx="103124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2005年4</a:t>
            </a:r>
            <a:r>
              <a:rPr sz="1300" spc="330" dirty="0">
                <a:latin typeface="Meiryo UI"/>
                <a:cs typeface="Meiryo UI"/>
              </a:rPr>
              <a:t>月:</a:t>
            </a:r>
            <a:endParaRPr sz="1300">
              <a:latin typeface="Meiryo UI"/>
              <a:cs typeface="Meiryo UI"/>
            </a:endParaRPr>
          </a:p>
        </p:txBody>
      </p:sp>
      <p:sp>
        <p:nvSpPr>
          <p:cNvPr id="278" name="object 66">
            <a:extLst>
              <a:ext uri="{FF2B5EF4-FFF2-40B4-BE49-F238E27FC236}">
                <a16:creationId xmlns:a16="http://schemas.microsoft.com/office/drawing/2014/main" id="{F22D66CA-5C19-EC31-3D52-6888DD41D56B}"/>
              </a:ext>
            </a:extLst>
          </p:cNvPr>
          <p:cNvSpPr txBox="1"/>
          <p:nvPr/>
        </p:nvSpPr>
        <p:spPr>
          <a:xfrm>
            <a:off x="7413005" y="2707925"/>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「次世代育成支援</a:t>
            </a:r>
            <a:endParaRPr sz="1300">
              <a:latin typeface="Meiryo UI"/>
              <a:cs typeface="Meiryo UI"/>
            </a:endParaRPr>
          </a:p>
        </p:txBody>
      </p:sp>
      <p:sp>
        <p:nvSpPr>
          <p:cNvPr id="279" name="object 67">
            <a:extLst>
              <a:ext uri="{FF2B5EF4-FFF2-40B4-BE49-F238E27FC236}">
                <a16:creationId xmlns:a16="http://schemas.microsoft.com/office/drawing/2014/main" id="{77DC536D-7B80-A390-F484-EC7EFDA1205D}"/>
              </a:ext>
            </a:extLst>
          </p:cNvPr>
          <p:cNvSpPr txBox="1"/>
          <p:nvPr/>
        </p:nvSpPr>
        <p:spPr>
          <a:xfrm>
            <a:off x="7303167" y="2900162"/>
            <a:ext cx="126174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Meiryo UI"/>
                <a:cs typeface="Meiryo UI"/>
              </a:rPr>
              <a:t>対策推進法」施行</a:t>
            </a:r>
            <a:endParaRPr sz="1300">
              <a:latin typeface="Meiryo UI"/>
              <a:cs typeface="Meiryo UI"/>
            </a:endParaRPr>
          </a:p>
        </p:txBody>
      </p:sp>
      <p:sp>
        <p:nvSpPr>
          <p:cNvPr id="280" name="object 68">
            <a:extLst>
              <a:ext uri="{FF2B5EF4-FFF2-40B4-BE49-F238E27FC236}">
                <a16:creationId xmlns:a16="http://schemas.microsoft.com/office/drawing/2014/main" id="{E9F166F7-E273-00CD-6BA4-72F1FF28A067}"/>
              </a:ext>
            </a:extLst>
          </p:cNvPr>
          <p:cNvSpPr txBox="1"/>
          <p:nvPr/>
        </p:nvSpPr>
        <p:spPr>
          <a:xfrm>
            <a:off x="7949921" y="3292083"/>
            <a:ext cx="1745614" cy="415925"/>
          </a:xfrm>
          <a:prstGeom prst="rect">
            <a:avLst/>
          </a:prstGeom>
        </p:spPr>
        <p:txBody>
          <a:bodyPr vert="horz" wrap="square" lIns="0" tIns="12065" rIns="0" bIns="0" rtlCol="0">
            <a:spAutoFit/>
          </a:bodyPr>
          <a:lstStyle/>
          <a:p>
            <a:pPr marL="12700">
              <a:lnSpc>
                <a:spcPts val="1535"/>
              </a:lnSpc>
              <a:spcBef>
                <a:spcPts val="95"/>
              </a:spcBef>
            </a:pPr>
            <a:r>
              <a:rPr sz="1300" spc="-20" dirty="0">
                <a:latin typeface="Meiryo UI"/>
                <a:cs typeface="Meiryo UI"/>
              </a:rPr>
              <a:t>2012</a:t>
            </a:r>
            <a:r>
              <a:rPr sz="1300" spc="330" dirty="0">
                <a:latin typeface="Meiryo UI"/>
                <a:cs typeface="Meiryo UI"/>
              </a:rPr>
              <a:t>年:</a:t>
            </a:r>
            <a:endParaRPr sz="1300">
              <a:latin typeface="Meiryo UI"/>
              <a:cs typeface="Meiryo UI"/>
            </a:endParaRPr>
          </a:p>
          <a:p>
            <a:pPr marL="12700">
              <a:lnSpc>
                <a:spcPts val="1535"/>
              </a:lnSpc>
            </a:pPr>
            <a:r>
              <a:rPr sz="1300" spc="-35" dirty="0">
                <a:latin typeface="Meiryo UI"/>
                <a:cs typeface="Meiryo UI"/>
              </a:rPr>
              <a:t>社会保障と税の一体改革</a:t>
            </a:r>
            <a:endParaRPr sz="1300">
              <a:latin typeface="Meiryo UI"/>
              <a:cs typeface="Meiryo UI"/>
            </a:endParaRPr>
          </a:p>
        </p:txBody>
      </p:sp>
    </p:spTree>
    <p:extLst>
      <p:ext uri="{BB962C8B-B14F-4D97-AF65-F5344CB8AC3E}">
        <p14:creationId xmlns:p14="http://schemas.microsoft.com/office/powerpoint/2010/main" val="125444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3725BB-B7D3-4DB7-8F62-3D88C843AB12}"/>
              </a:ext>
            </a:extLst>
          </p:cNvPr>
          <p:cNvSpPr txBox="1"/>
          <p:nvPr/>
        </p:nvSpPr>
        <p:spPr>
          <a:xfrm>
            <a:off x="0" y="6609747"/>
            <a:ext cx="12192000" cy="276999"/>
          </a:xfrm>
          <a:prstGeom prst="rect">
            <a:avLst/>
          </a:prstGeom>
          <a:solidFill>
            <a:schemeClr val="tx2">
              <a:lumMod val="50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三井物産と南満州鉄道株式会社～調査部を持った組織の盛衰～</a:t>
            </a:r>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出生数の推計と実績</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2" name="object 2">
            <a:extLst>
              <a:ext uri="{FF2B5EF4-FFF2-40B4-BE49-F238E27FC236}">
                <a16:creationId xmlns:a16="http://schemas.microsoft.com/office/drawing/2014/main" id="{E34AD010-6B47-29EB-8B62-6ED2EB694662}"/>
              </a:ext>
            </a:extLst>
          </p:cNvPr>
          <p:cNvGrpSpPr/>
          <p:nvPr/>
        </p:nvGrpSpPr>
        <p:grpSpPr>
          <a:xfrm>
            <a:off x="1236712" y="1428936"/>
            <a:ext cx="8787765" cy="3740150"/>
            <a:chOff x="1056830" y="1443926"/>
            <a:chExt cx="8787765" cy="3740150"/>
          </a:xfrm>
        </p:grpSpPr>
        <p:sp>
          <p:nvSpPr>
            <p:cNvPr id="170" name="object 3">
              <a:extLst>
                <a:ext uri="{FF2B5EF4-FFF2-40B4-BE49-F238E27FC236}">
                  <a16:creationId xmlns:a16="http://schemas.microsoft.com/office/drawing/2014/main" id="{66DF1B33-9F81-4523-8192-3553B27CD133}"/>
                </a:ext>
              </a:extLst>
            </p:cNvPr>
            <p:cNvSpPr/>
            <p:nvPr/>
          </p:nvSpPr>
          <p:spPr>
            <a:xfrm>
              <a:off x="1115567" y="1449323"/>
              <a:ext cx="0" cy="3676015"/>
            </a:xfrm>
            <a:custGeom>
              <a:avLst/>
              <a:gdLst/>
              <a:ahLst/>
              <a:cxnLst/>
              <a:rect l="l" t="t" r="r" b="b"/>
              <a:pathLst>
                <a:path h="3676015">
                  <a:moveTo>
                    <a:pt x="0" y="3675888"/>
                  </a:moveTo>
                  <a:lnTo>
                    <a:pt x="0" y="0"/>
                  </a:lnTo>
                </a:path>
              </a:pathLst>
            </a:custGeom>
            <a:ln w="10668">
              <a:solidFill>
                <a:srgbClr val="000000"/>
              </a:solidFill>
            </a:ln>
          </p:spPr>
          <p:txBody>
            <a:bodyPr wrap="square" lIns="0" tIns="0" rIns="0" bIns="0" rtlCol="0"/>
            <a:lstStyle/>
            <a:p>
              <a:endParaRPr/>
            </a:p>
          </p:txBody>
        </p:sp>
        <p:sp>
          <p:nvSpPr>
            <p:cNvPr id="172" name="object 4">
              <a:extLst>
                <a:ext uri="{FF2B5EF4-FFF2-40B4-BE49-F238E27FC236}">
                  <a16:creationId xmlns:a16="http://schemas.microsoft.com/office/drawing/2014/main" id="{32EF1143-E7CC-EDAA-C763-E10F0D7D05F4}"/>
                </a:ext>
              </a:extLst>
            </p:cNvPr>
            <p:cNvSpPr/>
            <p:nvPr/>
          </p:nvSpPr>
          <p:spPr>
            <a:xfrm>
              <a:off x="1062227" y="1449324"/>
              <a:ext cx="53340" cy="3676015"/>
            </a:xfrm>
            <a:custGeom>
              <a:avLst/>
              <a:gdLst/>
              <a:ahLst/>
              <a:cxnLst/>
              <a:rect l="l" t="t" r="r" b="b"/>
              <a:pathLst>
                <a:path w="53340" h="3676015">
                  <a:moveTo>
                    <a:pt x="0" y="3675887"/>
                  </a:moveTo>
                  <a:lnTo>
                    <a:pt x="53339" y="3675887"/>
                  </a:lnTo>
                </a:path>
                <a:path w="53340" h="3676015">
                  <a:moveTo>
                    <a:pt x="0" y="3063239"/>
                  </a:moveTo>
                  <a:lnTo>
                    <a:pt x="53339" y="3063239"/>
                  </a:lnTo>
                </a:path>
                <a:path w="53340" h="3676015">
                  <a:moveTo>
                    <a:pt x="0" y="2450591"/>
                  </a:moveTo>
                  <a:lnTo>
                    <a:pt x="53339" y="2450591"/>
                  </a:lnTo>
                </a:path>
                <a:path w="53340" h="3676015">
                  <a:moveTo>
                    <a:pt x="0" y="1837943"/>
                  </a:moveTo>
                  <a:lnTo>
                    <a:pt x="53339" y="1837943"/>
                  </a:lnTo>
                </a:path>
                <a:path w="53340" h="3676015">
                  <a:moveTo>
                    <a:pt x="0" y="1225295"/>
                  </a:moveTo>
                  <a:lnTo>
                    <a:pt x="53339" y="1225295"/>
                  </a:lnTo>
                </a:path>
                <a:path w="53340" h="3676015">
                  <a:moveTo>
                    <a:pt x="0" y="612647"/>
                  </a:moveTo>
                  <a:lnTo>
                    <a:pt x="53339" y="612647"/>
                  </a:lnTo>
                </a:path>
                <a:path w="53340" h="3676015">
                  <a:moveTo>
                    <a:pt x="0" y="0"/>
                  </a:moveTo>
                  <a:lnTo>
                    <a:pt x="53339" y="0"/>
                  </a:lnTo>
                </a:path>
              </a:pathLst>
            </a:custGeom>
            <a:ln w="10668">
              <a:solidFill>
                <a:srgbClr val="000000"/>
              </a:solidFill>
            </a:ln>
          </p:spPr>
          <p:txBody>
            <a:bodyPr wrap="square" lIns="0" tIns="0" rIns="0" bIns="0" rtlCol="0"/>
            <a:lstStyle/>
            <a:p>
              <a:endParaRPr/>
            </a:p>
          </p:txBody>
        </p:sp>
        <p:sp>
          <p:nvSpPr>
            <p:cNvPr id="173" name="object 5">
              <a:extLst>
                <a:ext uri="{FF2B5EF4-FFF2-40B4-BE49-F238E27FC236}">
                  <a16:creationId xmlns:a16="http://schemas.microsoft.com/office/drawing/2014/main" id="{9E83A8E4-838E-A59C-0AD7-DD2D8A42CF8E}"/>
                </a:ext>
              </a:extLst>
            </p:cNvPr>
            <p:cNvSpPr/>
            <p:nvPr/>
          </p:nvSpPr>
          <p:spPr>
            <a:xfrm>
              <a:off x="1115567" y="5125211"/>
              <a:ext cx="8723630" cy="53340"/>
            </a:xfrm>
            <a:custGeom>
              <a:avLst/>
              <a:gdLst/>
              <a:ahLst/>
              <a:cxnLst/>
              <a:rect l="l" t="t" r="r" b="b"/>
              <a:pathLst>
                <a:path w="8723630" h="53339">
                  <a:moveTo>
                    <a:pt x="0" y="0"/>
                  </a:moveTo>
                  <a:lnTo>
                    <a:pt x="8723376" y="0"/>
                  </a:lnTo>
                </a:path>
                <a:path w="8723630" h="53339">
                  <a:moveTo>
                    <a:pt x="0" y="0"/>
                  </a:moveTo>
                  <a:lnTo>
                    <a:pt x="0" y="53339"/>
                  </a:lnTo>
                </a:path>
                <a:path w="8723630" h="53339">
                  <a:moveTo>
                    <a:pt x="458723" y="0"/>
                  </a:moveTo>
                  <a:lnTo>
                    <a:pt x="458723" y="53339"/>
                  </a:lnTo>
                </a:path>
                <a:path w="8723630" h="53339">
                  <a:moveTo>
                    <a:pt x="917447" y="0"/>
                  </a:moveTo>
                  <a:lnTo>
                    <a:pt x="917447" y="53339"/>
                  </a:lnTo>
                </a:path>
                <a:path w="8723630" h="53339">
                  <a:moveTo>
                    <a:pt x="1376171" y="0"/>
                  </a:moveTo>
                  <a:lnTo>
                    <a:pt x="1376171" y="53339"/>
                  </a:lnTo>
                </a:path>
                <a:path w="8723630" h="53339">
                  <a:moveTo>
                    <a:pt x="1836420" y="0"/>
                  </a:moveTo>
                  <a:lnTo>
                    <a:pt x="1836420" y="53339"/>
                  </a:lnTo>
                </a:path>
                <a:path w="8723630" h="53339">
                  <a:moveTo>
                    <a:pt x="2295144" y="0"/>
                  </a:moveTo>
                  <a:lnTo>
                    <a:pt x="2295144" y="53339"/>
                  </a:lnTo>
                </a:path>
                <a:path w="8723630" h="53339">
                  <a:moveTo>
                    <a:pt x="2753868" y="0"/>
                  </a:moveTo>
                  <a:lnTo>
                    <a:pt x="2753868" y="53339"/>
                  </a:lnTo>
                </a:path>
                <a:path w="8723630" h="53339">
                  <a:moveTo>
                    <a:pt x="3214116" y="0"/>
                  </a:moveTo>
                  <a:lnTo>
                    <a:pt x="3214116" y="53339"/>
                  </a:lnTo>
                </a:path>
                <a:path w="8723630" h="53339">
                  <a:moveTo>
                    <a:pt x="3672840" y="0"/>
                  </a:moveTo>
                  <a:lnTo>
                    <a:pt x="3672840" y="53339"/>
                  </a:lnTo>
                </a:path>
                <a:path w="8723630" h="53339">
                  <a:moveTo>
                    <a:pt x="4131564" y="0"/>
                  </a:moveTo>
                  <a:lnTo>
                    <a:pt x="4131564" y="53339"/>
                  </a:lnTo>
                </a:path>
                <a:path w="8723630" h="53339">
                  <a:moveTo>
                    <a:pt x="4590288" y="0"/>
                  </a:moveTo>
                  <a:lnTo>
                    <a:pt x="4590288" y="53339"/>
                  </a:lnTo>
                </a:path>
                <a:path w="8723630" h="53339">
                  <a:moveTo>
                    <a:pt x="5050536" y="0"/>
                  </a:moveTo>
                  <a:lnTo>
                    <a:pt x="5050536" y="53339"/>
                  </a:lnTo>
                </a:path>
                <a:path w="8723630" h="53339">
                  <a:moveTo>
                    <a:pt x="5509259" y="0"/>
                  </a:moveTo>
                  <a:lnTo>
                    <a:pt x="5509259" y="53339"/>
                  </a:lnTo>
                </a:path>
                <a:path w="8723630" h="53339">
                  <a:moveTo>
                    <a:pt x="5967983" y="0"/>
                  </a:moveTo>
                  <a:lnTo>
                    <a:pt x="5967983" y="53339"/>
                  </a:lnTo>
                </a:path>
                <a:path w="8723630" h="53339">
                  <a:moveTo>
                    <a:pt x="6426708" y="0"/>
                  </a:moveTo>
                  <a:lnTo>
                    <a:pt x="6426708" y="53339"/>
                  </a:lnTo>
                </a:path>
                <a:path w="8723630" h="53339">
                  <a:moveTo>
                    <a:pt x="6888480" y="0"/>
                  </a:moveTo>
                  <a:lnTo>
                    <a:pt x="6888480" y="53339"/>
                  </a:lnTo>
                </a:path>
                <a:path w="8723630" h="53339">
                  <a:moveTo>
                    <a:pt x="7347204" y="0"/>
                  </a:moveTo>
                  <a:lnTo>
                    <a:pt x="7347204" y="53339"/>
                  </a:lnTo>
                </a:path>
                <a:path w="8723630" h="53339">
                  <a:moveTo>
                    <a:pt x="7805928" y="0"/>
                  </a:moveTo>
                  <a:lnTo>
                    <a:pt x="7805928" y="53339"/>
                  </a:lnTo>
                </a:path>
                <a:path w="8723630" h="53339">
                  <a:moveTo>
                    <a:pt x="8266176" y="0"/>
                  </a:moveTo>
                  <a:lnTo>
                    <a:pt x="8266176" y="53339"/>
                  </a:lnTo>
                </a:path>
                <a:path w="8723630" h="53339">
                  <a:moveTo>
                    <a:pt x="8723376" y="0"/>
                  </a:moveTo>
                  <a:lnTo>
                    <a:pt x="8723376" y="53339"/>
                  </a:lnTo>
                </a:path>
              </a:pathLst>
            </a:custGeom>
            <a:ln w="10668">
              <a:solidFill>
                <a:srgbClr val="000000"/>
              </a:solidFill>
            </a:ln>
          </p:spPr>
          <p:txBody>
            <a:bodyPr wrap="square" lIns="0" tIns="0" rIns="0" bIns="0" rtlCol="0"/>
            <a:lstStyle/>
            <a:p>
              <a:endParaRPr/>
            </a:p>
          </p:txBody>
        </p:sp>
        <p:pic>
          <p:nvPicPr>
            <p:cNvPr id="174" name="object 6">
              <a:extLst>
                <a:ext uri="{FF2B5EF4-FFF2-40B4-BE49-F238E27FC236}">
                  <a16:creationId xmlns:a16="http://schemas.microsoft.com/office/drawing/2014/main" id="{03701447-6C94-9971-97EA-B328DE2FA54E}"/>
                </a:ext>
              </a:extLst>
            </p:cNvPr>
            <p:cNvPicPr/>
            <p:nvPr/>
          </p:nvPicPr>
          <p:blipFill>
            <a:blip r:embed="rId2" cstate="print"/>
            <a:stretch>
              <a:fillRect/>
            </a:stretch>
          </p:blipFill>
          <p:spPr>
            <a:xfrm>
              <a:off x="1324498" y="1710070"/>
              <a:ext cx="8305657" cy="2595634"/>
            </a:xfrm>
            <a:prstGeom prst="rect">
              <a:avLst/>
            </a:prstGeom>
          </p:spPr>
        </p:pic>
        <p:sp>
          <p:nvSpPr>
            <p:cNvPr id="175" name="object 7">
              <a:extLst>
                <a:ext uri="{FF2B5EF4-FFF2-40B4-BE49-F238E27FC236}">
                  <a16:creationId xmlns:a16="http://schemas.microsoft.com/office/drawing/2014/main" id="{78CE3B8D-D056-8F15-7CB4-AE8DCA17FB50}"/>
                </a:ext>
              </a:extLst>
            </p:cNvPr>
            <p:cNvSpPr/>
            <p:nvPr/>
          </p:nvSpPr>
          <p:spPr>
            <a:xfrm>
              <a:off x="1345691" y="1728215"/>
              <a:ext cx="2295525" cy="2030095"/>
            </a:xfrm>
            <a:custGeom>
              <a:avLst/>
              <a:gdLst/>
              <a:ahLst/>
              <a:cxnLst/>
              <a:rect l="l" t="t" r="r" b="b"/>
              <a:pathLst>
                <a:path w="2295525" h="2030095">
                  <a:moveTo>
                    <a:pt x="0" y="0"/>
                  </a:moveTo>
                  <a:lnTo>
                    <a:pt x="457200" y="381000"/>
                  </a:lnTo>
                  <a:lnTo>
                    <a:pt x="917447" y="720852"/>
                  </a:lnTo>
                  <a:lnTo>
                    <a:pt x="1376171" y="1371600"/>
                  </a:lnTo>
                  <a:lnTo>
                    <a:pt x="1834895" y="1671828"/>
                  </a:lnTo>
                  <a:lnTo>
                    <a:pt x="2295144" y="2029968"/>
                  </a:lnTo>
                </a:path>
              </a:pathLst>
            </a:custGeom>
            <a:ln w="41148">
              <a:solidFill>
                <a:srgbClr val="FF0000"/>
              </a:solidFill>
            </a:ln>
          </p:spPr>
          <p:txBody>
            <a:bodyPr wrap="square" lIns="0" tIns="0" rIns="0" bIns="0" rtlCol="0"/>
            <a:lstStyle/>
            <a:p>
              <a:endParaRPr/>
            </a:p>
          </p:txBody>
        </p:sp>
        <p:pic>
          <p:nvPicPr>
            <p:cNvPr id="176" name="object 8">
              <a:extLst>
                <a:ext uri="{FF2B5EF4-FFF2-40B4-BE49-F238E27FC236}">
                  <a16:creationId xmlns:a16="http://schemas.microsoft.com/office/drawing/2014/main" id="{4D9A1756-DF69-2227-38CE-30100CE37468}"/>
                </a:ext>
              </a:extLst>
            </p:cNvPr>
            <p:cNvPicPr/>
            <p:nvPr/>
          </p:nvPicPr>
          <p:blipFill>
            <a:blip r:embed="rId3" cstate="print"/>
            <a:stretch>
              <a:fillRect/>
            </a:stretch>
          </p:blipFill>
          <p:spPr>
            <a:xfrm>
              <a:off x="1271778" y="1654301"/>
              <a:ext cx="146303" cy="146303"/>
            </a:xfrm>
            <a:prstGeom prst="rect">
              <a:avLst/>
            </a:prstGeom>
          </p:spPr>
        </p:pic>
        <p:pic>
          <p:nvPicPr>
            <p:cNvPr id="177" name="object 9">
              <a:extLst>
                <a:ext uri="{FF2B5EF4-FFF2-40B4-BE49-F238E27FC236}">
                  <a16:creationId xmlns:a16="http://schemas.microsoft.com/office/drawing/2014/main" id="{6B9F5C67-5442-BE6D-EE6F-EACFE51592F5}"/>
                </a:ext>
              </a:extLst>
            </p:cNvPr>
            <p:cNvPicPr/>
            <p:nvPr/>
          </p:nvPicPr>
          <p:blipFill>
            <a:blip r:embed="rId3" cstate="print"/>
            <a:stretch>
              <a:fillRect/>
            </a:stretch>
          </p:blipFill>
          <p:spPr>
            <a:xfrm>
              <a:off x="1730501" y="2035301"/>
              <a:ext cx="146303" cy="146303"/>
            </a:xfrm>
            <a:prstGeom prst="rect">
              <a:avLst/>
            </a:prstGeom>
          </p:spPr>
        </p:pic>
        <p:pic>
          <p:nvPicPr>
            <p:cNvPr id="178" name="object 10">
              <a:extLst>
                <a:ext uri="{FF2B5EF4-FFF2-40B4-BE49-F238E27FC236}">
                  <a16:creationId xmlns:a16="http://schemas.microsoft.com/office/drawing/2014/main" id="{EB587C40-BC92-927F-2ABE-5AF83C460E31}"/>
                </a:ext>
              </a:extLst>
            </p:cNvPr>
            <p:cNvPicPr/>
            <p:nvPr/>
          </p:nvPicPr>
          <p:blipFill>
            <a:blip r:embed="rId4" cstate="print"/>
            <a:stretch>
              <a:fillRect/>
            </a:stretch>
          </p:blipFill>
          <p:spPr>
            <a:xfrm>
              <a:off x="2189225" y="2376677"/>
              <a:ext cx="146303" cy="146303"/>
            </a:xfrm>
            <a:prstGeom prst="rect">
              <a:avLst/>
            </a:prstGeom>
          </p:spPr>
        </p:pic>
        <p:pic>
          <p:nvPicPr>
            <p:cNvPr id="179" name="object 11">
              <a:extLst>
                <a:ext uri="{FF2B5EF4-FFF2-40B4-BE49-F238E27FC236}">
                  <a16:creationId xmlns:a16="http://schemas.microsoft.com/office/drawing/2014/main" id="{397CD4AC-AACC-A0D7-36D4-670F6DAC271A}"/>
                </a:ext>
              </a:extLst>
            </p:cNvPr>
            <p:cNvPicPr/>
            <p:nvPr/>
          </p:nvPicPr>
          <p:blipFill>
            <a:blip r:embed="rId5" cstate="print"/>
            <a:stretch>
              <a:fillRect/>
            </a:stretch>
          </p:blipFill>
          <p:spPr>
            <a:xfrm>
              <a:off x="2649473" y="3027426"/>
              <a:ext cx="146303" cy="146303"/>
            </a:xfrm>
            <a:prstGeom prst="rect">
              <a:avLst/>
            </a:prstGeom>
          </p:spPr>
        </p:pic>
        <p:pic>
          <p:nvPicPr>
            <p:cNvPr id="180" name="object 12">
              <a:extLst>
                <a:ext uri="{FF2B5EF4-FFF2-40B4-BE49-F238E27FC236}">
                  <a16:creationId xmlns:a16="http://schemas.microsoft.com/office/drawing/2014/main" id="{7C566CF5-6E89-BACB-7606-07C8D5EE0D66}"/>
                </a:ext>
              </a:extLst>
            </p:cNvPr>
            <p:cNvPicPr/>
            <p:nvPr/>
          </p:nvPicPr>
          <p:blipFill>
            <a:blip r:embed="rId6" cstate="print"/>
            <a:stretch>
              <a:fillRect/>
            </a:stretch>
          </p:blipFill>
          <p:spPr>
            <a:xfrm>
              <a:off x="3108197" y="3326129"/>
              <a:ext cx="146304" cy="146303"/>
            </a:xfrm>
            <a:prstGeom prst="rect">
              <a:avLst/>
            </a:prstGeom>
          </p:spPr>
        </p:pic>
        <p:pic>
          <p:nvPicPr>
            <p:cNvPr id="181" name="object 13">
              <a:extLst>
                <a:ext uri="{FF2B5EF4-FFF2-40B4-BE49-F238E27FC236}">
                  <a16:creationId xmlns:a16="http://schemas.microsoft.com/office/drawing/2014/main" id="{111EFF19-DA77-D6CB-0104-05B25D88DB23}"/>
                </a:ext>
              </a:extLst>
            </p:cNvPr>
            <p:cNvPicPr/>
            <p:nvPr/>
          </p:nvPicPr>
          <p:blipFill>
            <a:blip r:embed="rId3" cstate="print"/>
            <a:stretch>
              <a:fillRect/>
            </a:stretch>
          </p:blipFill>
          <p:spPr>
            <a:xfrm>
              <a:off x="3566922" y="3684269"/>
              <a:ext cx="146304" cy="146303"/>
            </a:xfrm>
            <a:prstGeom prst="rect">
              <a:avLst/>
            </a:prstGeom>
          </p:spPr>
        </p:pic>
        <p:sp>
          <p:nvSpPr>
            <p:cNvPr id="182" name="object 14">
              <a:extLst>
                <a:ext uri="{FF2B5EF4-FFF2-40B4-BE49-F238E27FC236}">
                  <a16:creationId xmlns:a16="http://schemas.microsoft.com/office/drawing/2014/main" id="{5F241800-43CD-BEB5-3AF5-FF459D890E2F}"/>
                </a:ext>
              </a:extLst>
            </p:cNvPr>
            <p:cNvSpPr/>
            <p:nvPr/>
          </p:nvSpPr>
          <p:spPr>
            <a:xfrm>
              <a:off x="3624072" y="3741419"/>
              <a:ext cx="5949950" cy="1104900"/>
            </a:xfrm>
            <a:custGeom>
              <a:avLst/>
              <a:gdLst/>
              <a:ahLst/>
              <a:cxnLst/>
              <a:rect l="l" t="t" r="r" b="b"/>
              <a:pathLst>
                <a:path w="5949950" h="1104900">
                  <a:moveTo>
                    <a:pt x="79248" y="105156"/>
                  </a:moveTo>
                  <a:lnTo>
                    <a:pt x="68580" y="105156"/>
                  </a:lnTo>
                  <a:lnTo>
                    <a:pt x="64008" y="97536"/>
                  </a:lnTo>
                  <a:lnTo>
                    <a:pt x="4572" y="25908"/>
                  </a:lnTo>
                  <a:lnTo>
                    <a:pt x="0" y="19812"/>
                  </a:lnTo>
                  <a:lnTo>
                    <a:pt x="0" y="10668"/>
                  </a:lnTo>
                  <a:lnTo>
                    <a:pt x="7620" y="4572"/>
                  </a:lnTo>
                  <a:lnTo>
                    <a:pt x="13716" y="0"/>
                  </a:lnTo>
                  <a:lnTo>
                    <a:pt x="22860" y="0"/>
                  </a:lnTo>
                  <a:lnTo>
                    <a:pt x="28956" y="7620"/>
                  </a:lnTo>
                  <a:lnTo>
                    <a:pt x="86868" y="79248"/>
                  </a:lnTo>
                  <a:lnTo>
                    <a:pt x="92964" y="85344"/>
                  </a:lnTo>
                  <a:lnTo>
                    <a:pt x="91440" y="94488"/>
                  </a:lnTo>
                  <a:lnTo>
                    <a:pt x="85344" y="100584"/>
                  </a:lnTo>
                  <a:lnTo>
                    <a:pt x="79248" y="105156"/>
                  </a:lnTo>
                  <a:close/>
                </a:path>
                <a:path w="5949950" h="1104900">
                  <a:moveTo>
                    <a:pt x="210502" y="270510"/>
                  </a:moveTo>
                  <a:lnTo>
                    <a:pt x="204716" y="268843"/>
                  </a:lnTo>
                  <a:lnTo>
                    <a:pt x="199644" y="265176"/>
                  </a:lnTo>
                  <a:lnTo>
                    <a:pt x="141732" y="193548"/>
                  </a:lnTo>
                  <a:lnTo>
                    <a:pt x="135636" y="187452"/>
                  </a:lnTo>
                  <a:lnTo>
                    <a:pt x="137160" y="176784"/>
                  </a:lnTo>
                  <a:lnTo>
                    <a:pt x="143256" y="172212"/>
                  </a:lnTo>
                  <a:lnTo>
                    <a:pt x="149185" y="169021"/>
                  </a:lnTo>
                  <a:lnTo>
                    <a:pt x="155257" y="168402"/>
                  </a:lnTo>
                  <a:lnTo>
                    <a:pt x="161043" y="170068"/>
                  </a:lnTo>
                  <a:lnTo>
                    <a:pt x="166116" y="173736"/>
                  </a:lnTo>
                  <a:lnTo>
                    <a:pt x="224028" y="245364"/>
                  </a:lnTo>
                  <a:lnTo>
                    <a:pt x="230124" y="251460"/>
                  </a:lnTo>
                  <a:lnTo>
                    <a:pt x="228600" y="262128"/>
                  </a:lnTo>
                  <a:lnTo>
                    <a:pt x="222504" y="266700"/>
                  </a:lnTo>
                  <a:lnTo>
                    <a:pt x="216574" y="269890"/>
                  </a:lnTo>
                  <a:lnTo>
                    <a:pt x="210502" y="270510"/>
                  </a:lnTo>
                  <a:close/>
                </a:path>
                <a:path w="5949950" h="1104900">
                  <a:moveTo>
                    <a:pt x="352044" y="440436"/>
                  </a:moveTo>
                  <a:lnTo>
                    <a:pt x="278892" y="361188"/>
                  </a:lnTo>
                  <a:lnTo>
                    <a:pt x="275082" y="349186"/>
                  </a:lnTo>
                  <a:lnTo>
                    <a:pt x="276748" y="343400"/>
                  </a:lnTo>
                  <a:lnTo>
                    <a:pt x="280416" y="338328"/>
                  </a:lnTo>
                  <a:lnTo>
                    <a:pt x="286512" y="333756"/>
                  </a:lnTo>
                  <a:lnTo>
                    <a:pt x="297180" y="335280"/>
                  </a:lnTo>
                  <a:lnTo>
                    <a:pt x="301752" y="341376"/>
                  </a:lnTo>
                  <a:lnTo>
                    <a:pt x="361188" y="413004"/>
                  </a:lnTo>
                  <a:lnTo>
                    <a:pt x="365760" y="419100"/>
                  </a:lnTo>
                  <a:lnTo>
                    <a:pt x="365760" y="429768"/>
                  </a:lnTo>
                  <a:lnTo>
                    <a:pt x="358140" y="434340"/>
                  </a:lnTo>
                  <a:lnTo>
                    <a:pt x="352044" y="440436"/>
                  </a:lnTo>
                  <a:close/>
                </a:path>
                <a:path w="5949950" h="1104900">
                  <a:moveTo>
                    <a:pt x="490537" y="601980"/>
                  </a:moveTo>
                  <a:lnTo>
                    <a:pt x="484465" y="601884"/>
                  </a:lnTo>
                  <a:lnTo>
                    <a:pt x="478536" y="598932"/>
                  </a:lnTo>
                  <a:lnTo>
                    <a:pt x="467868" y="591312"/>
                  </a:lnTo>
                  <a:lnTo>
                    <a:pt x="466344" y="589788"/>
                  </a:lnTo>
                  <a:lnTo>
                    <a:pt x="464820" y="589788"/>
                  </a:lnTo>
                  <a:lnTo>
                    <a:pt x="464820" y="588264"/>
                  </a:lnTo>
                  <a:lnTo>
                    <a:pt x="414528" y="527304"/>
                  </a:lnTo>
                  <a:lnTo>
                    <a:pt x="409956" y="521208"/>
                  </a:lnTo>
                  <a:lnTo>
                    <a:pt x="409956" y="512064"/>
                  </a:lnTo>
                  <a:lnTo>
                    <a:pt x="417576" y="505968"/>
                  </a:lnTo>
                  <a:lnTo>
                    <a:pt x="423672" y="501396"/>
                  </a:lnTo>
                  <a:lnTo>
                    <a:pt x="432816" y="501396"/>
                  </a:lnTo>
                  <a:lnTo>
                    <a:pt x="438912" y="507492"/>
                  </a:lnTo>
                  <a:lnTo>
                    <a:pt x="485241" y="565404"/>
                  </a:lnTo>
                  <a:lnTo>
                    <a:pt x="484632" y="565404"/>
                  </a:lnTo>
                  <a:lnTo>
                    <a:pt x="487680" y="568452"/>
                  </a:lnTo>
                  <a:lnTo>
                    <a:pt x="488696" y="568452"/>
                  </a:lnTo>
                  <a:lnTo>
                    <a:pt x="496824" y="574548"/>
                  </a:lnTo>
                  <a:lnTo>
                    <a:pt x="504444" y="579120"/>
                  </a:lnTo>
                  <a:lnTo>
                    <a:pt x="505968" y="588264"/>
                  </a:lnTo>
                  <a:lnTo>
                    <a:pt x="501396" y="595884"/>
                  </a:lnTo>
                  <a:lnTo>
                    <a:pt x="496323" y="599789"/>
                  </a:lnTo>
                  <a:lnTo>
                    <a:pt x="490537" y="601980"/>
                  </a:lnTo>
                  <a:close/>
                </a:path>
                <a:path w="5949950" h="1104900">
                  <a:moveTo>
                    <a:pt x="487680" y="568452"/>
                  </a:moveTo>
                  <a:lnTo>
                    <a:pt x="484632" y="565404"/>
                  </a:lnTo>
                  <a:lnTo>
                    <a:pt x="486156" y="566547"/>
                  </a:lnTo>
                  <a:lnTo>
                    <a:pt x="487680" y="568452"/>
                  </a:lnTo>
                  <a:close/>
                </a:path>
                <a:path w="5949950" h="1104900">
                  <a:moveTo>
                    <a:pt x="486156" y="566547"/>
                  </a:moveTo>
                  <a:lnTo>
                    <a:pt x="484632" y="565404"/>
                  </a:lnTo>
                  <a:lnTo>
                    <a:pt x="485241" y="565404"/>
                  </a:lnTo>
                  <a:lnTo>
                    <a:pt x="486156" y="566547"/>
                  </a:lnTo>
                  <a:close/>
                </a:path>
                <a:path w="5949950" h="1104900">
                  <a:moveTo>
                    <a:pt x="488696" y="568452"/>
                  </a:moveTo>
                  <a:lnTo>
                    <a:pt x="487680" y="568452"/>
                  </a:lnTo>
                  <a:lnTo>
                    <a:pt x="486156" y="566547"/>
                  </a:lnTo>
                  <a:lnTo>
                    <a:pt x="488696" y="568452"/>
                  </a:lnTo>
                  <a:close/>
                </a:path>
                <a:path w="5949950" h="1104900">
                  <a:moveTo>
                    <a:pt x="661416" y="729996"/>
                  </a:moveTo>
                  <a:lnTo>
                    <a:pt x="655320" y="725424"/>
                  </a:lnTo>
                  <a:lnTo>
                    <a:pt x="579120" y="670560"/>
                  </a:lnTo>
                  <a:lnTo>
                    <a:pt x="573024" y="665988"/>
                  </a:lnTo>
                  <a:lnTo>
                    <a:pt x="571500" y="656844"/>
                  </a:lnTo>
                  <a:lnTo>
                    <a:pt x="576072" y="649224"/>
                  </a:lnTo>
                  <a:lnTo>
                    <a:pt x="580644" y="643128"/>
                  </a:lnTo>
                  <a:lnTo>
                    <a:pt x="589788" y="641604"/>
                  </a:lnTo>
                  <a:lnTo>
                    <a:pt x="597408" y="646176"/>
                  </a:lnTo>
                  <a:lnTo>
                    <a:pt x="672084" y="699516"/>
                  </a:lnTo>
                  <a:lnTo>
                    <a:pt x="679704" y="704088"/>
                  </a:lnTo>
                  <a:lnTo>
                    <a:pt x="681228" y="714756"/>
                  </a:lnTo>
                  <a:lnTo>
                    <a:pt x="676656" y="720852"/>
                  </a:lnTo>
                  <a:lnTo>
                    <a:pt x="672084" y="728472"/>
                  </a:lnTo>
                  <a:lnTo>
                    <a:pt x="661416" y="729996"/>
                  </a:lnTo>
                  <a:close/>
                </a:path>
                <a:path w="5949950" h="1104900">
                  <a:moveTo>
                    <a:pt x="836676" y="854964"/>
                  </a:moveTo>
                  <a:lnTo>
                    <a:pt x="830580" y="850392"/>
                  </a:lnTo>
                  <a:lnTo>
                    <a:pt x="755904" y="797052"/>
                  </a:lnTo>
                  <a:lnTo>
                    <a:pt x="748284" y="790956"/>
                  </a:lnTo>
                  <a:lnTo>
                    <a:pt x="746760" y="781812"/>
                  </a:lnTo>
                  <a:lnTo>
                    <a:pt x="751332" y="775716"/>
                  </a:lnTo>
                  <a:lnTo>
                    <a:pt x="755904" y="768096"/>
                  </a:lnTo>
                  <a:lnTo>
                    <a:pt x="766572" y="766572"/>
                  </a:lnTo>
                  <a:lnTo>
                    <a:pt x="772668" y="771144"/>
                  </a:lnTo>
                  <a:lnTo>
                    <a:pt x="848868" y="824484"/>
                  </a:lnTo>
                  <a:lnTo>
                    <a:pt x="852558" y="829556"/>
                  </a:lnTo>
                  <a:lnTo>
                    <a:pt x="854392" y="835342"/>
                  </a:lnTo>
                  <a:lnTo>
                    <a:pt x="854225" y="841414"/>
                  </a:lnTo>
                  <a:lnTo>
                    <a:pt x="851916" y="847344"/>
                  </a:lnTo>
                  <a:lnTo>
                    <a:pt x="847344" y="853440"/>
                  </a:lnTo>
                  <a:lnTo>
                    <a:pt x="836676" y="854964"/>
                  </a:lnTo>
                  <a:close/>
                </a:path>
                <a:path w="5949950" h="1104900">
                  <a:moveTo>
                    <a:pt x="938784" y="920496"/>
                  </a:moveTo>
                  <a:lnTo>
                    <a:pt x="929640" y="917448"/>
                  </a:lnTo>
                  <a:lnTo>
                    <a:pt x="923544" y="902208"/>
                  </a:lnTo>
                  <a:lnTo>
                    <a:pt x="926592" y="893064"/>
                  </a:lnTo>
                  <a:lnTo>
                    <a:pt x="934212" y="890016"/>
                  </a:lnTo>
                  <a:lnTo>
                    <a:pt x="1019556" y="853440"/>
                  </a:lnTo>
                  <a:lnTo>
                    <a:pt x="1025437" y="851630"/>
                  </a:lnTo>
                  <a:lnTo>
                    <a:pt x="1031176" y="852678"/>
                  </a:lnTo>
                  <a:lnTo>
                    <a:pt x="1036058" y="856011"/>
                  </a:lnTo>
                  <a:lnTo>
                    <a:pt x="1039368" y="861060"/>
                  </a:lnTo>
                  <a:lnTo>
                    <a:pt x="1042416" y="868680"/>
                  </a:lnTo>
                  <a:lnTo>
                    <a:pt x="1039368" y="877824"/>
                  </a:lnTo>
                  <a:lnTo>
                    <a:pt x="1031748" y="880872"/>
                  </a:lnTo>
                  <a:lnTo>
                    <a:pt x="946404" y="917448"/>
                  </a:lnTo>
                  <a:lnTo>
                    <a:pt x="938784" y="920496"/>
                  </a:lnTo>
                  <a:close/>
                </a:path>
                <a:path w="5949950" h="1104900">
                  <a:moveTo>
                    <a:pt x="1136904" y="835152"/>
                  </a:moveTo>
                  <a:lnTo>
                    <a:pt x="1127760" y="832104"/>
                  </a:lnTo>
                  <a:lnTo>
                    <a:pt x="1121664" y="816864"/>
                  </a:lnTo>
                  <a:lnTo>
                    <a:pt x="1124712" y="807720"/>
                  </a:lnTo>
                  <a:lnTo>
                    <a:pt x="1132332" y="803148"/>
                  </a:lnTo>
                  <a:lnTo>
                    <a:pt x="1217676" y="766572"/>
                  </a:lnTo>
                  <a:lnTo>
                    <a:pt x="1225296" y="763524"/>
                  </a:lnTo>
                  <a:lnTo>
                    <a:pt x="1234440" y="768096"/>
                  </a:lnTo>
                  <a:lnTo>
                    <a:pt x="1240536" y="783336"/>
                  </a:lnTo>
                  <a:lnTo>
                    <a:pt x="1237488" y="792480"/>
                  </a:lnTo>
                  <a:lnTo>
                    <a:pt x="1229868" y="795528"/>
                  </a:lnTo>
                  <a:lnTo>
                    <a:pt x="1144524" y="832104"/>
                  </a:lnTo>
                  <a:lnTo>
                    <a:pt x="1136904" y="835152"/>
                  </a:lnTo>
                  <a:close/>
                </a:path>
                <a:path w="5949950" h="1104900">
                  <a:moveTo>
                    <a:pt x="1335024" y="749808"/>
                  </a:moveTo>
                  <a:lnTo>
                    <a:pt x="1325880" y="746760"/>
                  </a:lnTo>
                  <a:lnTo>
                    <a:pt x="1322832" y="739140"/>
                  </a:lnTo>
                  <a:lnTo>
                    <a:pt x="1319784" y="729996"/>
                  </a:lnTo>
                  <a:lnTo>
                    <a:pt x="1322832" y="722376"/>
                  </a:lnTo>
                  <a:lnTo>
                    <a:pt x="1330452" y="717804"/>
                  </a:lnTo>
                  <a:lnTo>
                    <a:pt x="1386840" y="693420"/>
                  </a:lnTo>
                  <a:lnTo>
                    <a:pt x="1389888" y="691896"/>
                  </a:lnTo>
                  <a:lnTo>
                    <a:pt x="1392936" y="691896"/>
                  </a:lnTo>
                  <a:lnTo>
                    <a:pt x="1395984" y="693420"/>
                  </a:lnTo>
                  <a:lnTo>
                    <a:pt x="1426464" y="697992"/>
                  </a:lnTo>
                  <a:lnTo>
                    <a:pt x="1435608" y="699516"/>
                  </a:lnTo>
                  <a:lnTo>
                    <a:pt x="1440180" y="707136"/>
                  </a:lnTo>
                  <a:lnTo>
                    <a:pt x="1438656" y="716280"/>
                  </a:lnTo>
                  <a:lnTo>
                    <a:pt x="1437436" y="722376"/>
                  </a:lnTo>
                  <a:lnTo>
                    <a:pt x="1391412" y="722376"/>
                  </a:lnTo>
                  <a:lnTo>
                    <a:pt x="1397611" y="723615"/>
                  </a:lnTo>
                  <a:lnTo>
                    <a:pt x="1342644" y="746760"/>
                  </a:lnTo>
                  <a:lnTo>
                    <a:pt x="1335024" y="749808"/>
                  </a:lnTo>
                  <a:close/>
                </a:path>
                <a:path w="5949950" h="1104900">
                  <a:moveTo>
                    <a:pt x="1397611" y="723615"/>
                  </a:moveTo>
                  <a:lnTo>
                    <a:pt x="1391412" y="722376"/>
                  </a:lnTo>
                  <a:lnTo>
                    <a:pt x="1400556" y="722376"/>
                  </a:lnTo>
                  <a:lnTo>
                    <a:pt x="1397611" y="723615"/>
                  </a:lnTo>
                  <a:close/>
                </a:path>
                <a:path w="5949950" h="1104900">
                  <a:moveTo>
                    <a:pt x="1429512" y="729996"/>
                  </a:moveTo>
                  <a:lnTo>
                    <a:pt x="1397611" y="723615"/>
                  </a:lnTo>
                  <a:lnTo>
                    <a:pt x="1400556" y="722376"/>
                  </a:lnTo>
                  <a:lnTo>
                    <a:pt x="1437436" y="722376"/>
                  </a:lnTo>
                  <a:lnTo>
                    <a:pt x="1437132" y="723900"/>
                  </a:lnTo>
                  <a:lnTo>
                    <a:pt x="1429512" y="729996"/>
                  </a:lnTo>
                  <a:close/>
                </a:path>
                <a:path w="5949950" h="1104900">
                  <a:moveTo>
                    <a:pt x="1642872" y="766572"/>
                  </a:moveTo>
                  <a:lnTo>
                    <a:pt x="1542288" y="749808"/>
                  </a:lnTo>
                  <a:lnTo>
                    <a:pt x="1534668" y="748284"/>
                  </a:lnTo>
                  <a:lnTo>
                    <a:pt x="1528572" y="739140"/>
                  </a:lnTo>
                  <a:lnTo>
                    <a:pt x="1530096" y="731520"/>
                  </a:lnTo>
                  <a:lnTo>
                    <a:pt x="1531620" y="722376"/>
                  </a:lnTo>
                  <a:lnTo>
                    <a:pt x="1539240" y="717804"/>
                  </a:lnTo>
                  <a:lnTo>
                    <a:pt x="1639824" y="734568"/>
                  </a:lnTo>
                  <a:lnTo>
                    <a:pt x="1647444" y="736092"/>
                  </a:lnTo>
                  <a:lnTo>
                    <a:pt x="1653540" y="743712"/>
                  </a:lnTo>
                  <a:lnTo>
                    <a:pt x="1652016" y="752856"/>
                  </a:lnTo>
                  <a:lnTo>
                    <a:pt x="1650492" y="760476"/>
                  </a:lnTo>
                  <a:lnTo>
                    <a:pt x="1642872" y="766572"/>
                  </a:lnTo>
                  <a:close/>
                </a:path>
                <a:path w="5949950" h="1104900">
                  <a:moveTo>
                    <a:pt x="1854708" y="803148"/>
                  </a:moveTo>
                  <a:lnTo>
                    <a:pt x="1847088" y="801624"/>
                  </a:lnTo>
                  <a:lnTo>
                    <a:pt x="1746504" y="784860"/>
                  </a:lnTo>
                  <a:lnTo>
                    <a:pt x="1741932" y="775716"/>
                  </a:lnTo>
                  <a:lnTo>
                    <a:pt x="1743456" y="768096"/>
                  </a:lnTo>
                  <a:lnTo>
                    <a:pt x="1744980" y="758952"/>
                  </a:lnTo>
                  <a:lnTo>
                    <a:pt x="1752600" y="754380"/>
                  </a:lnTo>
                  <a:lnTo>
                    <a:pt x="1760220" y="755904"/>
                  </a:lnTo>
                  <a:lnTo>
                    <a:pt x="1860804" y="772668"/>
                  </a:lnTo>
                  <a:lnTo>
                    <a:pt x="1865376" y="780288"/>
                  </a:lnTo>
                  <a:lnTo>
                    <a:pt x="1863852" y="789432"/>
                  </a:lnTo>
                  <a:lnTo>
                    <a:pt x="1863852" y="797052"/>
                  </a:lnTo>
                  <a:lnTo>
                    <a:pt x="1854708" y="803148"/>
                  </a:lnTo>
                  <a:close/>
                </a:path>
                <a:path w="5949950" h="1104900">
                  <a:moveTo>
                    <a:pt x="2069592" y="829056"/>
                  </a:moveTo>
                  <a:lnTo>
                    <a:pt x="2061972" y="827532"/>
                  </a:lnTo>
                  <a:lnTo>
                    <a:pt x="1970532" y="816864"/>
                  </a:lnTo>
                  <a:lnTo>
                    <a:pt x="1961388" y="815340"/>
                  </a:lnTo>
                  <a:lnTo>
                    <a:pt x="1955292" y="807720"/>
                  </a:lnTo>
                  <a:lnTo>
                    <a:pt x="1956816" y="800100"/>
                  </a:lnTo>
                  <a:lnTo>
                    <a:pt x="1956816" y="790956"/>
                  </a:lnTo>
                  <a:lnTo>
                    <a:pt x="1965960" y="784860"/>
                  </a:lnTo>
                  <a:lnTo>
                    <a:pt x="1973580" y="786384"/>
                  </a:lnTo>
                  <a:lnTo>
                    <a:pt x="2065020" y="797052"/>
                  </a:lnTo>
                  <a:lnTo>
                    <a:pt x="2074164" y="798576"/>
                  </a:lnTo>
                  <a:lnTo>
                    <a:pt x="2080260" y="806196"/>
                  </a:lnTo>
                  <a:lnTo>
                    <a:pt x="2078736" y="815340"/>
                  </a:lnTo>
                  <a:lnTo>
                    <a:pt x="2077212" y="822960"/>
                  </a:lnTo>
                  <a:lnTo>
                    <a:pt x="2069592" y="829056"/>
                  </a:lnTo>
                  <a:close/>
                </a:path>
                <a:path w="5949950" h="1104900">
                  <a:moveTo>
                    <a:pt x="2284476" y="854964"/>
                  </a:moveTo>
                  <a:lnTo>
                    <a:pt x="2275332" y="854964"/>
                  </a:lnTo>
                  <a:lnTo>
                    <a:pt x="2183892" y="842772"/>
                  </a:lnTo>
                  <a:lnTo>
                    <a:pt x="2176272" y="842772"/>
                  </a:lnTo>
                  <a:lnTo>
                    <a:pt x="2170176" y="835152"/>
                  </a:lnTo>
                  <a:lnTo>
                    <a:pt x="2170176" y="826008"/>
                  </a:lnTo>
                  <a:lnTo>
                    <a:pt x="2171700" y="816864"/>
                  </a:lnTo>
                  <a:lnTo>
                    <a:pt x="2179320" y="812292"/>
                  </a:lnTo>
                  <a:lnTo>
                    <a:pt x="2188464" y="812292"/>
                  </a:lnTo>
                  <a:lnTo>
                    <a:pt x="2279904" y="824484"/>
                  </a:lnTo>
                  <a:lnTo>
                    <a:pt x="2287524" y="824484"/>
                  </a:lnTo>
                  <a:lnTo>
                    <a:pt x="2293620" y="832104"/>
                  </a:lnTo>
                  <a:lnTo>
                    <a:pt x="2293620" y="841248"/>
                  </a:lnTo>
                  <a:lnTo>
                    <a:pt x="2292096" y="848868"/>
                  </a:lnTo>
                  <a:lnTo>
                    <a:pt x="2284476" y="854964"/>
                  </a:lnTo>
                  <a:close/>
                </a:path>
                <a:path w="5949950" h="1104900">
                  <a:moveTo>
                    <a:pt x="2502408" y="862584"/>
                  </a:moveTo>
                  <a:lnTo>
                    <a:pt x="2493264" y="862584"/>
                  </a:lnTo>
                  <a:lnTo>
                    <a:pt x="2400300" y="861060"/>
                  </a:lnTo>
                  <a:lnTo>
                    <a:pt x="2392680" y="861060"/>
                  </a:lnTo>
                  <a:lnTo>
                    <a:pt x="2385060" y="853440"/>
                  </a:lnTo>
                  <a:lnTo>
                    <a:pt x="2385060" y="836676"/>
                  </a:lnTo>
                  <a:lnTo>
                    <a:pt x="2392680" y="830580"/>
                  </a:lnTo>
                  <a:lnTo>
                    <a:pt x="2401824" y="830580"/>
                  </a:lnTo>
                  <a:lnTo>
                    <a:pt x="2493264" y="832104"/>
                  </a:lnTo>
                  <a:lnTo>
                    <a:pt x="2502408" y="832104"/>
                  </a:lnTo>
                  <a:lnTo>
                    <a:pt x="2508504" y="839724"/>
                  </a:lnTo>
                  <a:lnTo>
                    <a:pt x="2508504" y="856488"/>
                  </a:lnTo>
                  <a:lnTo>
                    <a:pt x="2502408" y="862584"/>
                  </a:lnTo>
                  <a:close/>
                </a:path>
                <a:path w="5949950" h="1104900">
                  <a:moveTo>
                    <a:pt x="2717292" y="868680"/>
                  </a:moveTo>
                  <a:lnTo>
                    <a:pt x="2709672" y="868680"/>
                  </a:lnTo>
                  <a:lnTo>
                    <a:pt x="2616708" y="865632"/>
                  </a:lnTo>
                  <a:lnTo>
                    <a:pt x="2607564" y="865632"/>
                  </a:lnTo>
                  <a:lnTo>
                    <a:pt x="2601468" y="858012"/>
                  </a:lnTo>
                  <a:lnTo>
                    <a:pt x="2601468" y="841248"/>
                  </a:lnTo>
                  <a:lnTo>
                    <a:pt x="2609088" y="835152"/>
                  </a:lnTo>
                  <a:lnTo>
                    <a:pt x="2616708" y="835152"/>
                  </a:lnTo>
                  <a:lnTo>
                    <a:pt x="2709672" y="836676"/>
                  </a:lnTo>
                  <a:lnTo>
                    <a:pt x="2718816" y="838200"/>
                  </a:lnTo>
                  <a:lnTo>
                    <a:pt x="2724912" y="844296"/>
                  </a:lnTo>
                  <a:lnTo>
                    <a:pt x="2724912" y="861060"/>
                  </a:lnTo>
                  <a:lnTo>
                    <a:pt x="2717292" y="868680"/>
                  </a:lnTo>
                  <a:close/>
                </a:path>
                <a:path w="5949950" h="1104900">
                  <a:moveTo>
                    <a:pt x="2933700" y="868680"/>
                  </a:moveTo>
                  <a:lnTo>
                    <a:pt x="2823972" y="868680"/>
                  </a:lnTo>
                  <a:lnTo>
                    <a:pt x="2817876" y="862584"/>
                  </a:lnTo>
                  <a:lnTo>
                    <a:pt x="2817876" y="845820"/>
                  </a:lnTo>
                  <a:lnTo>
                    <a:pt x="2823972" y="838200"/>
                  </a:lnTo>
                  <a:lnTo>
                    <a:pt x="2933700" y="838200"/>
                  </a:lnTo>
                  <a:lnTo>
                    <a:pt x="2941320" y="844296"/>
                  </a:lnTo>
                  <a:lnTo>
                    <a:pt x="2941320" y="861060"/>
                  </a:lnTo>
                  <a:lnTo>
                    <a:pt x="2933700" y="868680"/>
                  </a:lnTo>
                  <a:close/>
                </a:path>
                <a:path w="5949950" h="1104900">
                  <a:moveTo>
                    <a:pt x="3150108" y="867156"/>
                  </a:moveTo>
                  <a:lnTo>
                    <a:pt x="3040380" y="867156"/>
                  </a:lnTo>
                  <a:lnTo>
                    <a:pt x="3032760" y="861060"/>
                  </a:lnTo>
                  <a:lnTo>
                    <a:pt x="3032760" y="844296"/>
                  </a:lnTo>
                  <a:lnTo>
                    <a:pt x="3040380" y="836676"/>
                  </a:lnTo>
                  <a:lnTo>
                    <a:pt x="3150108" y="836676"/>
                  </a:lnTo>
                  <a:lnTo>
                    <a:pt x="3156204" y="842772"/>
                  </a:lnTo>
                  <a:lnTo>
                    <a:pt x="3156204" y="859536"/>
                  </a:lnTo>
                  <a:lnTo>
                    <a:pt x="3150108" y="867156"/>
                  </a:lnTo>
                  <a:close/>
                </a:path>
                <a:path w="5949950" h="1104900">
                  <a:moveTo>
                    <a:pt x="3364992" y="868680"/>
                  </a:moveTo>
                  <a:lnTo>
                    <a:pt x="3357372" y="868680"/>
                  </a:lnTo>
                  <a:lnTo>
                    <a:pt x="3264408" y="867156"/>
                  </a:lnTo>
                  <a:lnTo>
                    <a:pt x="3255264" y="867156"/>
                  </a:lnTo>
                  <a:lnTo>
                    <a:pt x="3249168" y="859536"/>
                  </a:lnTo>
                  <a:lnTo>
                    <a:pt x="3249168" y="842772"/>
                  </a:lnTo>
                  <a:lnTo>
                    <a:pt x="3256788" y="836676"/>
                  </a:lnTo>
                  <a:lnTo>
                    <a:pt x="3264408" y="836676"/>
                  </a:lnTo>
                  <a:lnTo>
                    <a:pt x="3357372" y="838200"/>
                  </a:lnTo>
                  <a:lnTo>
                    <a:pt x="3364992" y="838200"/>
                  </a:lnTo>
                  <a:lnTo>
                    <a:pt x="3372612" y="844296"/>
                  </a:lnTo>
                  <a:lnTo>
                    <a:pt x="3372612" y="862584"/>
                  </a:lnTo>
                  <a:lnTo>
                    <a:pt x="3364992" y="868680"/>
                  </a:lnTo>
                  <a:close/>
                </a:path>
                <a:path w="5949950" h="1104900">
                  <a:moveTo>
                    <a:pt x="3581400" y="871728"/>
                  </a:moveTo>
                  <a:lnTo>
                    <a:pt x="3572256" y="871728"/>
                  </a:lnTo>
                  <a:lnTo>
                    <a:pt x="3480816" y="870204"/>
                  </a:lnTo>
                  <a:lnTo>
                    <a:pt x="3471672" y="870204"/>
                  </a:lnTo>
                  <a:lnTo>
                    <a:pt x="3464052" y="864108"/>
                  </a:lnTo>
                  <a:lnTo>
                    <a:pt x="3465576" y="854964"/>
                  </a:lnTo>
                  <a:lnTo>
                    <a:pt x="3465576" y="845820"/>
                  </a:lnTo>
                  <a:lnTo>
                    <a:pt x="3471672" y="839724"/>
                  </a:lnTo>
                  <a:lnTo>
                    <a:pt x="3480816" y="839724"/>
                  </a:lnTo>
                  <a:lnTo>
                    <a:pt x="3573780" y="841248"/>
                  </a:lnTo>
                  <a:lnTo>
                    <a:pt x="3581400" y="841248"/>
                  </a:lnTo>
                  <a:lnTo>
                    <a:pt x="3589020" y="848868"/>
                  </a:lnTo>
                  <a:lnTo>
                    <a:pt x="3589020" y="856488"/>
                  </a:lnTo>
                  <a:lnTo>
                    <a:pt x="3587496" y="865632"/>
                  </a:lnTo>
                  <a:lnTo>
                    <a:pt x="3581400" y="871728"/>
                  </a:lnTo>
                  <a:close/>
                </a:path>
                <a:path w="5949950" h="1104900">
                  <a:moveTo>
                    <a:pt x="3796284" y="877824"/>
                  </a:moveTo>
                  <a:lnTo>
                    <a:pt x="3788664" y="877824"/>
                  </a:lnTo>
                  <a:lnTo>
                    <a:pt x="3695700" y="874776"/>
                  </a:lnTo>
                  <a:lnTo>
                    <a:pt x="3686556" y="874776"/>
                  </a:lnTo>
                  <a:lnTo>
                    <a:pt x="3680460" y="867156"/>
                  </a:lnTo>
                  <a:lnTo>
                    <a:pt x="3680460" y="850392"/>
                  </a:lnTo>
                  <a:lnTo>
                    <a:pt x="3688080" y="842772"/>
                  </a:lnTo>
                  <a:lnTo>
                    <a:pt x="3697224" y="844296"/>
                  </a:lnTo>
                  <a:lnTo>
                    <a:pt x="3788664" y="847344"/>
                  </a:lnTo>
                  <a:lnTo>
                    <a:pt x="3797808" y="847344"/>
                  </a:lnTo>
                  <a:lnTo>
                    <a:pt x="3803904" y="854964"/>
                  </a:lnTo>
                  <a:lnTo>
                    <a:pt x="3803904" y="871728"/>
                  </a:lnTo>
                  <a:lnTo>
                    <a:pt x="3796284" y="877824"/>
                  </a:lnTo>
                  <a:close/>
                </a:path>
                <a:path w="5949950" h="1104900">
                  <a:moveTo>
                    <a:pt x="4012692" y="886968"/>
                  </a:moveTo>
                  <a:lnTo>
                    <a:pt x="4003548" y="886968"/>
                  </a:lnTo>
                  <a:lnTo>
                    <a:pt x="3910584" y="882396"/>
                  </a:lnTo>
                  <a:lnTo>
                    <a:pt x="3902964" y="882396"/>
                  </a:lnTo>
                  <a:lnTo>
                    <a:pt x="3896868" y="874776"/>
                  </a:lnTo>
                  <a:lnTo>
                    <a:pt x="3896868" y="858012"/>
                  </a:lnTo>
                  <a:lnTo>
                    <a:pt x="3904488" y="851916"/>
                  </a:lnTo>
                  <a:lnTo>
                    <a:pt x="3912108" y="851916"/>
                  </a:lnTo>
                  <a:lnTo>
                    <a:pt x="4005072" y="856488"/>
                  </a:lnTo>
                  <a:lnTo>
                    <a:pt x="4014216" y="856488"/>
                  </a:lnTo>
                  <a:lnTo>
                    <a:pt x="4020312" y="864108"/>
                  </a:lnTo>
                  <a:lnTo>
                    <a:pt x="4020312" y="871728"/>
                  </a:lnTo>
                  <a:lnTo>
                    <a:pt x="4018788" y="880872"/>
                  </a:lnTo>
                  <a:lnTo>
                    <a:pt x="4012692" y="886968"/>
                  </a:lnTo>
                  <a:close/>
                </a:path>
                <a:path w="5949950" h="1104900">
                  <a:moveTo>
                    <a:pt x="4227576" y="897636"/>
                  </a:moveTo>
                  <a:lnTo>
                    <a:pt x="4218432" y="897636"/>
                  </a:lnTo>
                  <a:lnTo>
                    <a:pt x="4126992" y="891540"/>
                  </a:lnTo>
                  <a:lnTo>
                    <a:pt x="4117848" y="891540"/>
                  </a:lnTo>
                  <a:lnTo>
                    <a:pt x="4111752" y="883920"/>
                  </a:lnTo>
                  <a:lnTo>
                    <a:pt x="4111752" y="876300"/>
                  </a:lnTo>
                  <a:lnTo>
                    <a:pt x="4113276" y="867156"/>
                  </a:lnTo>
                  <a:lnTo>
                    <a:pt x="4119372" y="861060"/>
                  </a:lnTo>
                  <a:lnTo>
                    <a:pt x="4149852" y="861060"/>
                  </a:lnTo>
                  <a:lnTo>
                    <a:pt x="4221480" y="865632"/>
                  </a:lnTo>
                  <a:lnTo>
                    <a:pt x="4229100" y="867156"/>
                  </a:lnTo>
                  <a:lnTo>
                    <a:pt x="4235196" y="874776"/>
                  </a:lnTo>
                  <a:lnTo>
                    <a:pt x="4235196" y="891540"/>
                  </a:lnTo>
                  <a:lnTo>
                    <a:pt x="4227576" y="897636"/>
                  </a:lnTo>
                  <a:close/>
                </a:path>
                <a:path w="5949950" h="1104900">
                  <a:moveTo>
                    <a:pt x="4442460" y="911352"/>
                  </a:moveTo>
                  <a:lnTo>
                    <a:pt x="4434840" y="911352"/>
                  </a:lnTo>
                  <a:lnTo>
                    <a:pt x="4341876" y="905256"/>
                  </a:lnTo>
                  <a:lnTo>
                    <a:pt x="4334256" y="905256"/>
                  </a:lnTo>
                  <a:lnTo>
                    <a:pt x="4326636" y="897636"/>
                  </a:lnTo>
                  <a:lnTo>
                    <a:pt x="4328160" y="888492"/>
                  </a:lnTo>
                  <a:lnTo>
                    <a:pt x="4328160" y="880872"/>
                  </a:lnTo>
                  <a:lnTo>
                    <a:pt x="4335780" y="873252"/>
                  </a:lnTo>
                  <a:lnTo>
                    <a:pt x="4343400" y="874776"/>
                  </a:lnTo>
                  <a:lnTo>
                    <a:pt x="4436364" y="880872"/>
                  </a:lnTo>
                  <a:lnTo>
                    <a:pt x="4445508" y="880872"/>
                  </a:lnTo>
                  <a:lnTo>
                    <a:pt x="4451604" y="888492"/>
                  </a:lnTo>
                  <a:lnTo>
                    <a:pt x="4450080" y="897636"/>
                  </a:lnTo>
                  <a:lnTo>
                    <a:pt x="4450080" y="905256"/>
                  </a:lnTo>
                  <a:lnTo>
                    <a:pt x="4442460" y="911352"/>
                  </a:lnTo>
                  <a:close/>
                </a:path>
                <a:path w="5949950" h="1104900">
                  <a:moveTo>
                    <a:pt x="4657344" y="928116"/>
                  </a:moveTo>
                  <a:lnTo>
                    <a:pt x="4649724" y="926592"/>
                  </a:lnTo>
                  <a:lnTo>
                    <a:pt x="4607052" y="923544"/>
                  </a:lnTo>
                  <a:lnTo>
                    <a:pt x="4556760" y="918972"/>
                  </a:lnTo>
                  <a:lnTo>
                    <a:pt x="4549140" y="918972"/>
                  </a:lnTo>
                  <a:lnTo>
                    <a:pt x="4543044" y="911352"/>
                  </a:lnTo>
                  <a:lnTo>
                    <a:pt x="4543044" y="894588"/>
                  </a:lnTo>
                  <a:lnTo>
                    <a:pt x="4550664" y="888492"/>
                  </a:lnTo>
                  <a:lnTo>
                    <a:pt x="4559808" y="888492"/>
                  </a:lnTo>
                  <a:lnTo>
                    <a:pt x="4608576" y="891540"/>
                  </a:lnTo>
                  <a:lnTo>
                    <a:pt x="4652772" y="896112"/>
                  </a:lnTo>
                  <a:lnTo>
                    <a:pt x="4660392" y="897636"/>
                  </a:lnTo>
                  <a:lnTo>
                    <a:pt x="4666488" y="905256"/>
                  </a:lnTo>
                  <a:lnTo>
                    <a:pt x="4666488" y="912876"/>
                  </a:lnTo>
                  <a:lnTo>
                    <a:pt x="4664964" y="922020"/>
                  </a:lnTo>
                  <a:lnTo>
                    <a:pt x="4657344" y="928116"/>
                  </a:lnTo>
                  <a:close/>
                </a:path>
                <a:path w="5949950" h="1104900">
                  <a:moveTo>
                    <a:pt x="4872228" y="949452"/>
                  </a:moveTo>
                  <a:lnTo>
                    <a:pt x="4864608" y="947928"/>
                  </a:lnTo>
                  <a:lnTo>
                    <a:pt x="4771644" y="938784"/>
                  </a:lnTo>
                  <a:lnTo>
                    <a:pt x="4764024" y="938784"/>
                  </a:lnTo>
                  <a:lnTo>
                    <a:pt x="4757928" y="931164"/>
                  </a:lnTo>
                  <a:lnTo>
                    <a:pt x="4757928" y="922020"/>
                  </a:lnTo>
                  <a:lnTo>
                    <a:pt x="4759452" y="914400"/>
                  </a:lnTo>
                  <a:lnTo>
                    <a:pt x="4767072" y="908304"/>
                  </a:lnTo>
                  <a:lnTo>
                    <a:pt x="4774692" y="908304"/>
                  </a:lnTo>
                  <a:lnTo>
                    <a:pt x="4867656" y="917448"/>
                  </a:lnTo>
                  <a:lnTo>
                    <a:pt x="4875276" y="918972"/>
                  </a:lnTo>
                  <a:lnTo>
                    <a:pt x="4881372" y="926592"/>
                  </a:lnTo>
                  <a:lnTo>
                    <a:pt x="4881372" y="934212"/>
                  </a:lnTo>
                  <a:lnTo>
                    <a:pt x="4879848" y="943356"/>
                  </a:lnTo>
                  <a:lnTo>
                    <a:pt x="4872228" y="949452"/>
                  </a:lnTo>
                  <a:close/>
                </a:path>
                <a:path w="5949950" h="1104900">
                  <a:moveTo>
                    <a:pt x="5087112" y="970788"/>
                  </a:moveTo>
                  <a:lnTo>
                    <a:pt x="5077968" y="970788"/>
                  </a:lnTo>
                  <a:lnTo>
                    <a:pt x="5067300" y="969264"/>
                  </a:lnTo>
                  <a:lnTo>
                    <a:pt x="4986528" y="960120"/>
                  </a:lnTo>
                  <a:lnTo>
                    <a:pt x="4978908" y="960120"/>
                  </a:lnTo>
                  <a:lnTo>
                    <a:pt x="4972812" y="952500"/>
                  </a:lnTo>
                  <a:lnTo>
                    <a:pt x="4972812" y="943356"/>
                  </a:lnTo>
                  <a:lnTo>
                    <a:pt x="4974336" y="935736"/>
                  </a:lnTo>
                  <a:lnTo>
                    <a:pt x="4981956" y="929640"/>
                  </a:lnTo>
                  <a:lnTo>
                    <a:pt x="4989576" y="929640"/>
                  </a:lnTo>
                  <a:lnTo>
                    <a:pt x="5070348" y="937260"/>
                  </a:lnTo>
                  <a:lnTo>
                    <a:pt x="5082540" y="940308"/>
                  </a:lnTo>
                  <a:lnTo>
                    <a:pt x="5091684" y="940308"/>
                  </a:lnTo>
                  <a:lnTo>
                    <a:pt x="5096256" y="949452"/>
                  </a:lnTo>
                  <a:lnTo>
                    <a:pt x="5096256" y="957072"/>
                  </a:lnTo>
                  <a:lnTo>
                    <a:pt x="5094732" y="966216"/>
                  </a:lnTo>
                  <a:lnTo>
                    <a:pt x="5087112" y="970788"/>
                  </a:lnTo>
                  <a:close/>
                </a:path>
                <a:path w="5949950" h="1104900">
                  <a:moveTo>
                    <a:pt x="5300472" y="1002792"/>
                  </a:moveTo>
                  <a:lnTo>
                    <a:pt x="5291328" y="1001268"/>
                  </a:lnTo>
                  <a:lnTo>
                    <a:pt x="5199888" y="987552"/>
                  </a:lnTo>
                  <a:lnTo>
                    <a:pt x="5192268" y="987552"/>
                  </a:lnTo>
                  <a:lnTo>
                    <a:pt x="5186172" y="978408"/>
                  </a:lnTo>
                  <a:lnTo>
                    <a:pt x="5187696" y="970788"/>
                  </a:lnTo>
                  <a:lnTo>
                    <a:pt x="5187696" y="961644"/>
                  </a:lnTo>
                  <a:lnTo>
                    <a:pt x="5196840" y="957072"/>
                  </a:lnTo>
                  <a:lnTo>
                    <a:pt x="5204460" y="957072"/>
                  </a:lnTo>
                  <a:lnTo>
                    <a:pt x="5295900" y="970788"/>
                  </a:lnTo>
                  <a:lnTo>
                    <a:pt x="5305044" y="972312"/>
                  </a:lnTo>
                  <a:lnTo>
                    <a:pt x="5311140" y="979932"/>
                  </a:lnTo>
                  <a:lnTo>
                    <a:pt x="5309616" y="989076"/>
                  </a:lnTo>
                  <a:lnTo>
                    <a:pt x="5308092" y="996696"/>
                  </a:lnTo>
                  <a:lnTo>
                    <a:pt x="5300472" y="1002792"/>
                  </a:lnTo>
                  <a:close/>
                </a:path>
                <a:path w="5949950" h="1104900">
                  <a:moveTo>
                    <a:pt x="5513832" y="1033272"/>
                  </a:moveTo>
                  <a:lnTo>
                    <a:pt x="5504688" y="1033272"/>
                  </a:lnTo>
                  <a:lnTo>
                    <a:pt x="5413248" y="1019556"/>
                  </a:lnTo>
                  <a:lnTo>
                    <a:pt x="5405628" y="1018032"/>
                  </a:lnTo>
                  <a:lnTo>
                    <a:pt x="5399532" y="1010412"/>
                  </a:lnTo>
                  <a:lnTo>
                    <a:pt x="5401056" y="1001268"/>
                  </a:lnTo>
                  <a:lnTo>
                    <a:pt x="5402580" y="993648"/>
                  </a:lnTo>
                  <a:lnTo>
                    <a:pt x="5410200" y="987552"/>
                  </a:lnTo>
                  <a:lnTo>
                    <a:pt x="5417820" y="989076"/>
                  </a:lnTo>
                  <a:lnTo>
                    <a:pt x="5509260" y="1002792"/>
                  </a:lnTo>
                  <a:lnTo>
                    <a:pt x="5518404" y="1002792"/>
                  </a:lnTo>
                  <a:lnTo>
                    <a:pt x="5524500" y="1011936"/>
                  </a:lnTo>
                  <a:lnTo>
                    <a:pt x="5522976" y="1019556"/>
                  </a:lnTo>
                  <a:lnTo>
                    <a:pt x="5521452" y="1028700"/>
                  </a:lnTo>
                  <a:lnTo>
                    <a:pt x="5513832" y="1033272"/>
                  </a:lnTo>
                  <a:close/>
                </a:path>
                <a:path w="5949950" h="1104900">
                  <a:moveTo>
                    <a:pt x="5725668" y="1069848"/>
                  </a:moveTo>
                  <a:lnTo>
                    <a:pt x="5718048" y="1068324"/>
                  </a:lnTo>
                  <a:lnTo>
                    <a:pt x="5626608" y="1053084"/>
                  </a:lnTo>
                  <a:lnTo>
                    <a:pt x="5618988" y="1051560"/>
                  </a:lnTo>
                  <a:lnTo>
                    <a:pt x="5612892" y="1043940"/>
                  </a:lnTo>
                  <a:lnTo>
                    <a:pt x="5614416" y="1034796"/>
                  </a:lnTo>
                  <a:lnTo>
                    <a:pt x="5615940" y="1027176"/>
                  </a:lnTo>
                  <a:lnTo>
                    <a:pt x="5623560" y="1021080"/>
                  </a:lnTo>
                  <a:lnTo>
                    <a:pt x="5631180" y="1022604"/>
                  </a:lnTo>
                  <a:lnTo>
                    <a:pt x="5731764" y="1039368"/>
                  </a:lnTo>
                  <a:lnTo>
                    <a:pt x="5737860" y="1046988"/>
                  </a:lnTo>
                  <a:lnTo>
                    <a:pt x="5736336" y="1056132"/>
                  </a:lnTo>
                  <a:lnTo>
                    <a:pt x="5734812" y="1063752"/>
                  </a:lnTo>
                  <a:lnTo>
                    <a:pt x="5725668" y="1069848"/>
                  </a:lnTo>
                  <a:close/>
                </a:path>
                <a:path w="5949950" h="1104900">
                  <a:moveTo>
                    <a:pt x="5939028" y="1104900"/>
                  </a:moveTo>
                  <a:lnTo>
                    <a:pt x="5931408" y="1104900"/>
                  </a:lnTo>
                  <a:lnTo>
                    <a:pt x="5839968" y="1088136"/>
                  </a:lnTo>
                  <a:lnTo>
                    <a:pt x="5830824" y="1086612"/>
                  </a:lnTo>
                  <a:lnTo>
                    <a:pt x="5826252" y="1078992"/>
                  </a:lnTo>
                  <a:lnTo>
                    <a:pt x="5826252" y="1071372"/>
                  </a:lnTo>
                  <a:lnTo>
                    <a:pt x="5827776" y="1062228"/>
                  </a:lnTo>
                  <a:lnTo>
                    <a:pt x="5836920" y="1057656"/>
                  </a:lnTo>
                  <a:lnTo>
                    <a:pt x="5844540" y="1057656"/>
                  </a:lnTo>
                  <a:lnTo>
                    <a:pt x="5935980" y="1074420"/>
                  </a:lnTo>
                  <a:lnTo>
                    <a:pt x="5943600" y="1074420"/>
                  </a:lnTo>
                  <a:lnTo>
                    <a:pt x="5949696" y="1083564"/>
                  </a:lnTo>
                  <a:lnTo>
                    <a:pt x="5948172" y="1091184"/>
                  </a:lnTo>
                  <a:lnTo>
                    <a:pt x="5946648" y="1100328"/>
                  </a:lnTo>
                  <a:lnTo>
                    <a:pt x="5939028" y="1104900"/>
                  </a:lnTo>
                  <a:close/>
                </a:path>
              </a:pathLst>
            </a:custGeom>
            <a:solidFill>
              <a:srgbClr val="FF9999"/>
            </a:solidFill>
          </p:spPr>
          <p:txBody>
            <a:bodyPr wrap="square" lIns="0" tIns="0" rIns="0" bIns="0" rtlCol="0"/>
            <a:lstStyle/>
            <a:p>
              <a:endParaRPr/>
            </a:p>
          </p:txBody>
        </p:sp>
      </p:grpSp>
      <p:sp>
        <p:nvSpPr>
          <p:cNvPr id="183" name="object 15">
            <a:extLst>
              <a:ext uri="{FF2B5EF4-FFF2-40B4-BE49-F238E27FC236}">
                <a16:creationId xmlns:a16="http://schemas.microsoft.com/office/drawing/2014/main" id="{9E02250A-3BEC-6BE4-F3A1-509B90438A31}"/>
              </a:ext>
            </a:extLst>
          </p:cNvPr>
          <p:cNvSpPr txBox="1"/>
          <p:nvPr/>
        </p:nvSpPr>
        <p:spPr>
          <a:xfrm>
            <a:off x="2265341" y="199828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92.8</a:t>
            </a:r>
            <a:endParaRPr sz="1150">
              <a:latin typeface="Meiryo UI"/>
              <a:cs typeface="Meiryo UI"/>
            </a:endParaRPr>
          </a:p>
        </p:txBody>
      </p:sp>
      <p:sp>
        <p:nvSpPr>
          <p:cNvPr id="184" name="object 16">
            <a:extLst>
              <a:ext uri="{FF2B5EF4-FFF2-40B4-BE49-F238E27FC236}">
                <a16:creationId xmlns:a16="http://schemas.microsoft.com/office/drawing/2014/main" id="{758149FB-A69D-065E-4BD1-883C893D2391}"/>
              </a:ext>
            </a:extLst>
          </p:cNvPr>
          <p:cNvSpPr txBox="1"/>
          <p:nvPr/>
        </p:nvSpPr>
        <p:spPr>
          <a:xfrm>
            <a:off x="2726204" y="2288166"/>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90.4</a:t>
            </a:r>
            <a:endParaRPr sz="1150">
              <a:latin typeface="Meiryo UI"/>
              <a:cs typeface="Meiryo UI"/>
            </a:endParaRPr>
          </a:p>
        </p:txBody>
      </p:sp>
      <p:sp>
        <p:nvSpPr>
          <p:cNvPr id="185" name="object 17">
            <a:extLst>
              <a:ext uri="{FF2B5EF4-FFF2-40B4-BE49-F238E27FC236}">
                <a16:creationId xmlns:a16="http://schemas.microsoft.com/office/drawing/2014/main" id="{A6F462F3-6A49-ABED-AA5D-39061739E79E}"/>
              </a:ext>
            </a:extLst>
          </p:cNvPr>
          <p:cNvSpPr txBox="1"/>
          <p:nvPr/>
        </p:nvSpPr>
        <p:spPr>
          <a:xfrm>
            <a:off x="3185443" y="251859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88.6</a:t>
            </a:r>
            <a:endParaRPr sz="1150">
              <a:latin typeface="Meiryo UI"/>
              <a:cs typeface="Meiryo UI"/>
            </a:endParaRPr>
          </a:p>
        </p:txBody>
      </p:sp>
      <p:sp>
        <p:nvSpPr>
          <p:cNvPr id="186" name="object 18">
            <a:extLst>
              <a:ext uri="{FF2B5EF4-FFF2-40B4-BE49-F238E27FC236}">
                <a16:creationId xmlns:a16="http://schemas.microsoft.com/office/drawing/2014/main" id="{067ED790-3F4D-9653-02D9-14B26FEBA0CD}"/>
              </a:ext>
            </a:extLst>
          </p:cNvPr>
          <p:cNvSpPr txBox="1"/>
          <p:nvPr/>
        </p:nvSpPr>
        <p:spPr>
          <a:xfrm>
            <a:off x="3644757" y="2726089"/>
            <a:ext cx="819150" cy="38735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86.9</a:t>
            </a:r>
            <a:endParaRPr sz="1150">
              <a:latin typeface="Meiryo UI"/>
              <a:cs typeface="Meiryo UI"/>
            </a:endParaRPr>
          </a:p>
          <a:p>
            <a:pPr marL="471805">
              <a:lnSpc>
                <a:spcPct val="100000"/>
              </a:lnSpc>
              <a:spcBef>
                <a:spcPts val="35"/>
              </a:spcBef>
            </a:pPr>
            <a:r>
              <a:rPr sz="1150" spc="-20" dirty="0">
                <a:latin typeface="Meiryo UI"/>
                <a:cs typeface="Meiryo UI"/>
              </a:rPr>
              <a:t>85.4</a:t>
            </a:r>
            <a:endParaRPr sz="1150">
              <a:latin typeface="Meiryo UI"/>
              <a:cs typeface="Meiryo UI"/>
            </a:endParaRPr>
          </a:p>
        </p:txBody>
      </p:sp>
      <p:sp>
        <p:nvSpPr>
          <p:cNvPr id="187" name="object 19">
            <a:extLst>
              <a:ext uri="{FF2B5EF4-FFF2-40B4-BE49-F238E27FC236}">
                <a16:creationId xmlns:a16="http://schemas.microsoft.com/office/drawing/2014/main" id="{3797CF16-447B-EAD7-C97F-07C7BF4FCD09}"/>
              </a:ext>
            </a:extLst>
          </p:cNvPr>
          <p:cNvSpPr txBox="1"/>
          <p:nvPr/>
        </p:nvSpPr>
        <p:spPr>
          <a:xfrm>
            <a:off x="4564860" y="3052631"/>
            <a:ext cx="779145" cy="356870"/>
          </a:xfrm>
          <a:prstGeom prst="rect">
            <a:avLst/>
          </a:prstGeom>
        </p:spPr>
        <p:txBody>
          <a:bodyPr vert="horz" wrap="square" lIns="0" tIns="17780" rIns="0" bIns="0" rtlCol="0">
            <a:spAutoFit/>
          </a:bodyPr>
          <a:lstStyle/>
          <a:p>
            <a:pPr marL="12700">
              <a:lnSpc>
                <a:spcPts val="1280"/>
              </a:lnSpc>
              <a:spcBef>
                <a:spcPts val="140"/>
              </a:spcBef>
            </a:pPr>
            <a:r>
              <a:rPr sz="1150" spc="-20" dirty="0">
                <a:latin typeface="Meiryo UI"/>
                <a:cs typeface="Meiryo UI"/>
              </a:rPr>
              <a:t>84.2</a:t>
            </a:r>
            <a:endParaRPr sz="1150">
              <a:latin typeface="Meiryo UI"/>
              <a:cs typeface="Meiryo UI"/>
            </a:endParaRPr>
          </a:p>
          <a:p>
            <a:pPr marL="431800">
              <a:lnSpc>
                <a:spcPts val="1280"/>
              </a:lnSpc>
            </a:pPr>
            <a:r>
              <a:rPr sz="1150" spc="-20" dirty="0">
                <a:latin typeface="Meiryo UI"/>
                <a:cs typeface="Meiryo UI"/>
              </a:rPr>
              <a:t>83.3</a:t>
            </a:r>
            <a:endParaRPr sz="1150">
              <a:latin typeface="Meiryo UI"/>
              <a:cs typeface="Meiryo UI"/>
            </a:endParaRPr>
          </a:p>
        </p:txBody>
      </p:sp>
      <p:sp>
        <p:nvSpPr>
          <p:cNvPr id="188" name="object 20">
            <a:extLst>
              <a:ext uri="{FF2B5EF4-FFF2-40B4-BE49-F238E27FC236}">
                <a16:creationId xmlns:a16="http://schemas.microsoft.com/office/drawing/2014/main" id="{0BEF91C7-8498-FE9B-4CA4-4D4B61079993}"/>
              </a:ext>
            </a:extLst>
          </p:cNvPr>
          <p:cNvSpPr txBox="1"/>
          <p:nvPr/>
        </p:nvSpPr>
        <p:spPr>
          <a:xfrm>
            <a:off x="5484943" y="3331893"/>
            <a:ext cx="817244" cy="207010"/>
          </a:xfrm>
          <a:prstGeom prst="rect">
            <a:avLst/>
          </a:prstGeom>
        </p:spPr>
        <p:txBody>
          <a:bodyPr vert="horz" wrap="square" lIns="0" tIns="17780" rIns="0" bIns="0" rtlCol="0">
            <a:spAutoFit/>
          </a:bodyPr>
          <a:lstStyle/>
          <a:p>
            <a:pPr marL="12700">
              <a:lnSpc>
                <a:spcPct val="100000"/>
              </a:lnSpc>
              <a:spcBef>
                <a:spcPts val="140"/>
              </a:spcBef>
            </a:pPr>
            <a:r>
              <a:rPr sz="1150" dirty="0">
                <a:latin typeface="Meiryo UI"/>
                <a:cs typeface="Meiryo UI"/>
              </a:rPr>
              <a:t>82.5</a:t>
            </a:r>
            <a:r>
              <a:rPr sz="1150" spc="125" dirty="0">
                <a:latin typeface="Meiryo UI"/>
                <a:cs typeface="Meiryo UI"/>
              </a:rPr>
              <a:t>  </a:t>
            </a:r>
            <a:r>
              <a:rPr sz="1150" spc="-20" dirty="0">
                <a:latin typeface="Meiryo UI"/>
                <a:cs typeface="Meiryo UI"/>
              </a:rPr>
              <a:t>81.9</a:t>
            </a:r>
            <a:endParaRPr sz="1150">
              <a:latin typeface="Meiryo UI"/>
              <a:cs typeface="Meiryo UI"/>
            </a:endParaRPr>
          </a:p>
        </p:txBody>
      </p:sp>
      <p:sp>
        <p:nvSpPr>
          <p:cNvPr id="189" name="object 21">
            <a:extLst>
              <a:ext uri="{FF2B5EF4-FFF2-40B4-BE49-F238E27FC236}">
                <a16:creationId xmlns:a16="http://schemas.microsoft.com/office/drawing/2014/main" id="{896B1007-159F-487E-C7DA-CDBA33CEFD68}"/>
              </a:ext>
            </a:extLst>
          </p:cNvPr>
          <p:cNvSpPr txBox="1"/>
          <p:nvPr/>
        </p:nvSpPr>
        <p:spPr>
          <a:xfrm>
            <a:off x="6403598" y="339599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81.4</a:t>
            </a:r>
            <a:endParaRPr sz="1150">
              <a:latin typeface="Meiryo UI"/>
              <a:cs typeface="Meiryo UI"/>
            </a:endParaRPr>
          </a:p>
        </p:txBody>
      </p:sp>
      <p:sp>
        <p:nvSpPr>
          <p:cNvPr id="190" name="object 22">
            <a:extLst>
              <a:ext uri="{FF2B5EF4-FFF2-40B4-BE49-F238E27FC236}">
                <a16:creationId xmlns:a16="http://schemas.microsoft.com/office/drawing/2014/main" id="{0E70194C-F7DA-2CE9-3C72-C5269061A409}"/>
              </a:ext>
            </a:extLst>
          </p:cNvPr>
          <p:cNvSpPr txBox="1"/>
          <p:nvPr/>
        </p:nvSpPr>
        <p:spPr>
          <a:xfrm>
            <a:off x="6862902" y="345854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80.9</a:t>
            </a:r>
            <a:endParaRPr sz="1150">
              <a:latin typeface="Meiryo UI"/>
              <a:cs typeface="Meiryo UI"/>
            </a:endParaRPr>
          </a:p>
        </p:txBody>
      </p:sp>
      <p:sp>
        <p:nvSpPr>
          <p:cNvPr id="191" name="object 23">
            <a:extLst>
              <a:ext uri="{FF2B5EF4-FFF2-40B4-BE49-F238E27FC236}">
                <a16:creationId xmlns:a16="http://schemas.microsoft.com/office/drawing/2014/main" id="{B67A6C10-9A2A-044E-2344-D1A6CAA713D8}"/>
              </a:ext>
            </a:extLst>
          </p:cNvPr>
          <p:cNvSpPr txBox="1"/>
          <p:nvPr/>
        </p:nvSpPr>
        <p:spPr>
          <a:xfrm>
            <a:off x="7322160" y="35256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80.3</a:t>
            </a:r>
            <a:endParaRPr sz="1150">
              <a:latin typeface="Meiryo UI"/>
              <a:cs typeface="Meiryo UI"/>
            </a:endParaRPr>
          </a:p>
        </p:txBody>
      </p:sp>
      <p:sp>
        <p:nvSpPr>
          <p:cNvPr id="192" name="object 24">
            <a:extLst>
              <a:ext uri="{FF2B5EF4-FFF2-40B4-BE49-F238E27FC236}">
                <a16:creationId xmlns:a16="http://schemas.microsoft.com/office/drawing/2014/main" id="{2A265978-C086-3484-82BB-8D53ED4F9DA8}"/>
              </a:ext>
            </a:extLst>
          </p:cNvPr>
          <p:cNvSpPr txBox="1"/>
          <p:nvPr/>
        </p:nvSpPr>
        <p:spPr>
          <a:xfrm>
            <a:off x="7782986" y="359743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79.8</a:t>
            </a:r>
            <a:endParaRPr sz="1150">
              <a:latin typeface="Meiryo UI"/>
              <a:cs typeface="Meiryo UI"/>
            </a:endParaRPr>
          </a:p>
        </p:txBody>
      </p:sp>
      <p:sp>
        <p:nvSpPr>
          <p:cNvPr id="193" name="object 25">
            <a:extLst>
              <a:ext uri="{FF2B5EF4-FFF2-40B4-BE49-F238E27FC236}">
                <a16:creationId xmlns:a16="http://schemas.microsoft.com/office/drawing/2014/main" id="{45767063-00EC-7706-D808-4BBADEE98D08}"/>
              </a:ext>
            </a:extLst>
          </p:cNvPr>
          <p:cNvSpPr txBox="1"/>
          <p:nvPr/>
        </p:nvSpPr>
        <p:spPr>
          <a:xfrm>
            <a:off x="8242337" y="367827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79.1</a:t>
            </a:r>
            <a:endParaRPr sz="1150">
              <a:latin typeface="Meiryo UI"/>
              <a:cs typeface="Meiryo UI"/>
            </a:endParaRPr>
          </a:p>
        </p:txBody>
      </p:sp>
      <p:sp>
        <p:nvSpPr>
          <p:cNvPr id="194" name="object 26">
            <a:extLst>
              <a:ext uri="{FF2B5EF4-FFF2-40B4-BE49-F238E27FC236}">
                <a16:creationId xmlns:a16="http://schemas.microsoft.com/office/drawing/2014/main" id="{1986AFCD-1857-B581-215F-C1B8ED40B721}"/>
              </a:ext>
            </a:extLst>
          </p:cNvPr>
          <p:cNvSpPr txBox="1"/>
          <p:nvPr/>
        </p:nvSpPr>
        <p:spPr>
          <a:xfrm>
            <a:off x="8701548" y="376679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78.4</a:t>
            </a:r>
            <a:endParaRPr sz="1150">
              <a:latin typeface="Meiryo UI"/>
              <a:cs typeface="Meiryo UI"/>
            </a:endParaRPr>
          </a:p>
        </p:txBody>
      </p:sp>
      <p:sp>
        <p:nvSpPr>
          <p:cNvPr id="195" name="object 27">
            <a:extLst>
              <a:ext uri="{FF2B5EF4-FFF2-40B4-BE49-F238E27FC236}">
                <a16:creationId xmlns:a16="http://schemas.microsoft.com/office/drawing/2014/main" id="{847EAB54-B8E1-2209-6F7E-66EC1382C021}"/>
              </a:ext>
            </a:extLst>
          </p:cNvPr>
          <p:cNvSpPr txBox="1"/>
          <p:nvPr/>
        </p:nvSpPr>
        <p:spPr>
          <a:xfrm>
            <a:off x="9160853" y="3858330"/>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77.6</a:t>
            </a:r>
            <a:endParaRPr sz="1150">
              <a:latin typeface="Meiryo UI"/>
              <a:cs typeface="Meiryo UI"/>
            </a:endParaRPr>
          </a:p>
        </p:txBody>
      </p:sp>
      <p:sp>
        <p:nvSpPr>
          <p:cNvPr id="196" name="object 28">
            <a:extLst>
              <a:ext uri="{FF2B5EF4-FFF2-40B4-BE49-F238E27FC236}">
                <a16:creationId xmlns:a16="http://schemas.microsoft.com/office/drawing/2014/main" id="{61157ED2-7E54-FCF0-6606-2C8E21612886}"/>
              </a:ext>
            </a:extLst>
          </p:cNvPr>
          <p:cNvSpPr txBox="1"/>
          <p:nvPr/>
        </p:nvSpPr>
        <p:spPr>
          <a:xfrm>
            <a:off x="9621725" y="395296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76.9</a:t>
            </a:r>
            <a:endParaRPr sz="1150">
              <a:latin typeface="Meiryo UI"/>
              <a:cs typeface="Meiryo UI"/>
            </a:endParaRPr>
          </a:p>
        </p:txBody>
      </p:sp>
      <p:sp>
        <p:nvSpPr>
          <p:cNvPr id="197" name="object 29">
            <a:extLst>
              <a:ext uri="{FF2B5EF4-FFF2-40B4-BE49-F238E27FC236}">
                <a16:creationId xmlns:a16="http://schemas.microsoft.com/office/drawing/2014/main" id="{3F127CF0-887F-A037-CBE7-249280C74E3C}"/>
              </a:ext>
            </a:extLst>
          </p:cNvPr>
          <p:cNvSpPr txBox="1"/>
          <p:nvPr/>
        </p:nvSpPr>
        <p:spPr>
          <a:xfrm>
            <a:off x="1806028" y="225003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94.6</a:t>
            </a:r>
            <a:endParaRPr sz="1150">
              <a:latin typeface="Meiryo UI"/>
              <a:cs typeface="Meiryo UI"/>
            </a:endParaRPr>
          </a:p>
        </p:txBody>
      </p:sp>
      <p:sp>
        <p:nvSpPr>
          <p:cNvPr id="198" name="object 30">
            <a:extLst>
              <a:ext uri="{FF2B5EF4-FFF2-40B4-BE49-F238E27FC236}">
                <a16:creationId xmlns:a16="http://schemas.microsoft.com/office/drawing/2014/main" id="{95B57163-E6B7-F402-F719-CAFDFEDB3589}"/>
              </a:ext>
            </a:extLst>
          </p:cNvPr>
          <p:cNvSpPr txBox="1"/>
          <p:nvPr/>
        </p:nvSpPr>
        <p:spPr>
          <a:xfrm>
            <a:off x="2141717" y="2591843"/>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91.8</a:t>
            </a:r>
            <a:endParaRPr sz="1150">
              <a:latin typeface="Meiryo UI"/>
              <a:cs typeface="Meiryo UI"/>
            </a:endParaRPr>
          </a:p>
        </p:txBody>
      </p:sp>
      <p:sp>
        <p:nvSpPr>
          <p:cNvPr id="199" name="object 31">
            <a:extLst>
              <a:ext uri="{FF2B5EF4-FFF2-40B4-BE49-F238E27FC236}">
                <a16:creationId xmlns:a16="http://schemas.microsoft.com/office/drawing/2014/main" id="{53336AC6-25BA-7CDF-B66E-D6D597687B02}"/>
              </a:ext>
            </a:extLst>
          </p:cNvPr>
          <p:cNvSpPr txBox="1"/>
          <p:nvPr/>
        </p:nvSpPr>
        <p:spPr>
          <a:xfrm>
            <a:off x="2523212" y="320369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86.5</a:t>
            </a:r>
            <a:endParaRPr sz="1150">
              <a:latin typeface="Meiryo UI"/>
              <a:cs typeface="Meiryo UI"/>
            </a:endParaRPr>
          </a:p>
        </p:txBody>
      </p:sp>
      <p:sp>
        <p:nvSpPr>
          <p:cNvPr id="200" name="object 32">
            <a:extLst>
              <a:ext uri="{FF2B5EF4-FFF2-40B4-BE49-F238E27FC236}">
                <a16:creationId xmlns:a16="http://schemas.microsoft.com/office/drawing/2014/main" id="{45231E62-29DE-5206-88D2-627A4BB13756}"/>
              </a:ext>
            </a:extLst>
          </p:cNvPr>
          <p:cNvSpPr txBox="1"/>
          <p:nvPr/>
        </p:nvSpPr>
        <p:spPr>
          <a:xfrm>
            <a:off x="3186993" y="3061852"/>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84.1</a:t>
            </a:r>
            <a:endParaRPr sz="1150">
              <a:latin typeface="Meiryo UI"/>
              <a:cs typeface="Meiryo UI"/>
            </a:endParaRPr>
          </a:p>
        </p:txBody>
      </p:sp>
      <p:sp>
        <p:nvSpPr>
          <p:cNvPr id="201" name="object 33">
            <a:extLst>
              <a:ext uri="{FF2B5EF4-FFF2-40B4-BE49-F238E27FC236}">
                <a16:creationId xmlns:a16="http://schemas.microsoft.com/office/drawing/2014/main" id="{D4693E8C-2E51-5888-F64C-2895BBEC2A90}"/>
              </a:ext>
            </a:extLst>
          </p:cNvPr>
          <p:cNvSpPr txBox="1"/>
          <p:nvPr/>
        </p:nvSpPr>
        <p:spPr>
          <a:xfrm>
            <a:off x="3689014" y="341885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81.2</a:t>
            </a:r>
            <a:endParaRPr sz="1150">
              <a:latin typeface="Meiryo UI"/>
              <a:cs typeface="Meiryo UI"/>
            </a:endParaRPr>
          </a:p>
        </p:txBody>
      </p:sp>
      <p:sp>
        <p:nvSpPr>
          <p:cNvPr id="202" name="object 34">
            <a:extLst>
              <a:ext uri="{FF2B5EF4-FFF2-40B4-BE49-F238E27FC236}">
                <a16:creationId xmlns:a16="http://schemas.microsoft.com/office/drawing/2014/main" id="{5BD3A731-16FF-5EBA-390A-9C75954CD640}"/>
              </a:ext>
            </a:extLst>
          </p:cNvPr>
          <p:cNvSpPr txBox="1"/>
          <p:nvPr/>
        </p:nvSpPr>
        <p:spPr>
          <a:xfrm>
            <a:off x="5024164" y="455870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75.5</a:t>
            </a:r>
            <a:endParaRPr sz="1150">
              <a:latin typeface="Meiryo UI"/>
              <a:cs typeface="Meiryo UI"/>
            </a:endParaRPr>
          </a:p>
        </p:txBody>
      </p:sp>
      <p:sp>
        <p:nvSpPr>
          <p:cNvPr id="203" name="object 35">
            <a:extLst>
              <a:ext uri="{FF2B5EF4-FFF2-40B4-BE49-F238E27FC236}">
                <a16:creationId xmlns:a16="http://schemas.microsoft.com/office/drawing/2014/main" id="{94430C14-302B-0D24-CFCE-983DFBE25BDC}"/>
              </a:ext>
            </a:extLst>
          </p:cNvPr>
          <p:cNvSpPr txBox="1"/>
          <p:nvPr/>
        </p:nvSpPr>
        <p:spPr>
          <a:xfrm>
            <a:off x="5483469" y="4638045"/>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74.9</a:t>
            </a:r>
            <a:endParaRPr sz="1150">
              <a:latin typeface="Meiryo UI"/>
              <a:cs typeface="Meiryo UI"/>
            </a:endParaRPr>
          </a:p>
        </p:txBody>
      </p:sp>
      <p:sp>
        <p:nvSpPr>
          <p:cNvPr id="204" name="object 36">
            <a:extLst>
              <a:ext uri="{FF2B5EF4-FFF2-40B4-BE49-F238E27FC236}">
                <a16:creationId xmlns:a16="http://schemas.microsoft.com/office/drawing/2014/main" id="{5E7E76C2-8A61-56D8-1297-A8478F8D1646}"/>
              </a:ext>
            </a:extLst>
          </p:cNvPr>
          <p:cNvSpPr txBox="1"/>
          <p:nvPr/>
        </p:nvSpPr>
        <p:spPr>
          <a:xfrm>
            <a:off x="5917327" y="4709778"/>
            <a:ext cx="1790064" cy="207010"/>
          </a:xfrm>
          <a:prstGeom prst="rect">
            <a:avLst/>
          </a:prstGeom>
        </p:spPr>
        <p:txBody>
          <a:bodyPr vert="horz" wrap="square" lIns="0" tIns="17780" rIns="0" bIns="0" rtlCol="0">
            <a:spAutoFit/>
          </a:bodyPr>
          <a:lstStyle/>
          <a:p>
            <a:pPr marL="38100">
              <a:lnSpc>
                <a:spcPct val="100000"/>
              </a:lnSpc>
              <a:spcBef>
                <a:spcPts val="140"/>
              </a:spcBef>
            </a:pPr>
            <a:r>
              <a:rPr sz="1725" baseline="4830" dirty="0">
                <a:latin typeface="Meiryo UI"/>
                <a:cs typeface="Meiryo UI"/>
              </a:rPr>
              <a:t>74.4</a:t>
            </a:r>
            <a:r>
              <a:rPr sz="1725" spc="209" baseline="4830" dirty="0">
                <a:latin typeface="Meiryo UI"/>
                <a:cs typeface="Meiryo UI"/>
              </a:rPr>
              <a:t>  </a:t>
            </a:r>
            <a:r>
              <a:rPr sz="1725" baseline="2415" dirty="0">
                <a:latin typeface="Meiryo UI"/>
                <a:cs typeface="Meiryo UI"/>
              </a:rPr>
              <a:t>74.3</a:t>
            </a:r>
            <a:r>
              <a:rPr sz="1725" spc="195" baseline="2415" dirty="0">
                <a:latin typeface="Meiryo UI"/>
                <a:cs typeface="Meiryo UI"/>
              </a:rPr>
              <a:t>  </a:t>
            </a:r>
            <a:r>
              <a:rPr sz="1725" baseline="2415" dirty="0">
                <a:latin typeface="Meiryo UI"/>
                <a:cs typeface="Meiryo UI"/>
              </a:rPr>
              <a:t>74.4</a:t>
            </a:r>
            <a:r>
              <a:rPr sz="1725" spc="202" baseline="2415" dirty="0">
                <a:latin typeface="Meiryo UI"/>
                <a:cs typeface="Meiryo UI"/>
              </a:rPr>
              <a:t>  </a:t>
            </a:r>
            <a:r>
              <a:rPr sz="1150" spc="-20" dirty="0">
                <a:latin typeface="Meiryo UI"/>
                <a:cs typeface="Meiryo UI"/>
              </a:rPr>
              <a:t>74.3</a:t>
            </a:r>
            <a:endParaRPr sz="1150">
              <a:latin typeface="Meiryo UI"/>
              <a:cs typeface="Meiryo UI"/>
            </a:endParaRPr>
          </a:p>
        </p:txBody>
      </p:sp>
      <p:sp>
        <p:nvSpPr>
          <p:cNvPr id="205" name="object 37">
            <a:extLst>
              <a:ext uri="{FF2B5EF4-FFF2-40B4-BE49-F238E27FC236}">
                <a16:creationId xmlns:a16="http://schemas.microsoft.com/office/drawing/2014/main" id="{E823624E-D477-6CA1-4E86-2F984FE58FBA}"/>
              </a:ext>
            </a:extLst>
          </p:cNvPr>
          <p:cNvSpPr txBox="1"/>
          <p:nvPr/>
        </p:nvSpPr>
        <p:spPr>
          <a:xfrm>
            <a:off x="7782986" y="4728127"/>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74.1</a:t>
            </a:r>
            <a:endParaRPr sz="1150">
              <a:latin typeface="Meiryo UI"/>
              <a:cs typeface="Meiryo UI"/>
            </a:endParaRPr>
          </a:p>
        </p:txBody>
      </p:sp>
      <p:sp>
        <p:nvSpPr>
          <p:cNvPr id="206" name="object 38">
            <a:extLst>
              <a:ext uri="{FF2B5EF4-FFF2-40B4-BE49-F238E27FC236}">
                <a16:creationId xmlns:a16="http://schemas.microsoft.com/office/drawing/2014/main" id="{51FE1795-4A9D-D821-011A-DF6227E5326D}"/>
              </a:ext>
            </a:extLst>
          </p:cNvPr>
          <p:cNvSpPr txBox="1"/>
          <p:nvPr/>
        </p:nvSpPr>
        <p:spPr>
          <a:xfrm>
            <a:off x="4564860" y="4758600"/>
            <a:ext cx="4037329" cy="207010"/>
          </a:xfrm>
          <a:prstGeom prst="rect">
            <a:avLst/>
          </a:prstGeom>
        </p:spPr>
        <p:txBody>
          <a:bodyPr vert="horz" wrap="square" lIns="0" tIns="17780" rIns="0" bIns="0" rtlCol="0">
            <a:spAutoFit/>
          </a:bodyPr>
          <a:lstStyle/>
          <a:p>
            <a:pPr marL="12700">
              <a:lnSpc>
                <a:spcPct val="100000"/>
              </a:lnSpc>
              <a:spcBef>
                <a:spcPts val="140"/>
              </a:spcBef>
              <a:tabLst>
                <a:tab pos="3689985" algn="l"/>
              </a:tabLst>
            </a:pPr>
            <a:r>
              <a:rPr sz="1150" spc="-20" dirty="0">
                <a:latin typeface="Meiryo UI"/>
                <a:cs typeface="Meiryo UI"/>
              </a:rPr>
              <a:t>73.9</a:t>
            </a:r>
            <a:r>
              <a:rPr sz="1150" dirty="0">
                <a:latin typeface="Meiryo UI"/>
                <a:cs typeface="Meiryo UI"/>
              </a:rPr>
              <a:t>	</a:t>
            </a:r>
            <a:r>
              <a:rPr sz="1150" spc="-20" dirty="0">
                <a:latin typeface="Meiryo UI"/>
                <a:cs typeface="Meiryo UI"/>
              </a:rPr>
              <a:t>73.9</a:t>
            </a:r>
            <a:endParaRPr sz="1150">
              <a:latin typeface="Meiryo UI"/>
              <a:cs typeface="Meiryo UI"/>
            </a:endParaRPr>
          </a:p>
        </p:txBody>
      </p:sp>
      <p:sp>
        <p:nvSpPr>
          <p:cNvPr id="207" name="object 39">
            <a:extLst>
              <a:ext uri="{FF2B5EF4-FFF2-40B4-BE49-F238E27FC236}">
                <a16:creationId xmlns:a16="http://schemas.microsoft.com/office/drawing/2014/main" id="{D6CAD5E5-1FB6-C165-C90C-C31025781298}"/>
              </a:ext>
            </a:extLst>
          </p:cNvPr>
          <p:cNvSpPr txBox="1"/>
          <p:nvPr/>
        </p:nvSpPr>
        <p:spPr>
          <a:xfrm>
            <a:off x="8701549" y="4804378"/>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73.5</a:t>
            </a:r>
            <a:endParaRPr sz="1150">
              <a:latin typeface="Meiryo UI"/>
              <a:cs typeface="Meiryo UI"/>
            </a:endParaRPr>
          </a:p>
        </p:txBody>
      </p:sp>
      <p:sp>
        <p:nvSpPr>
          <p:cNvPr id="208" name="object 40">
            <a:extLst>
              <a:ext uri="{FF2B5EF4-FFF2-40B4-BE49-F238E27FC236}">
                <a16:creationId xmlns:a16="http://schemas.microsoft.com/office/drawing/2014/main" id="{5BB0EA69-A322-DE01-BD37-2B334B90F3F6}"/>
              </a:ext>
            </a:extLst>
          </p:cNvPr>
          <p:cNvSpPr txBox="1"/>
          <p:nvPr/>
        </p:nvSpPr>
        <p:spPr>
          <a:xfrm>
            <a:off x="9160853" y="4871501"/>
            <a:ext cx="359410" cy="207010"/>
          </a:xfrm>
          <a:prstGeom prst="rect">
            <a:avLst/>
          </a:prstGeom>
        </p:spPr>
        <p:txBody>
          <a:bodyPr vert="horz" wrap="square" lIns="0" tIns="17780" rIns="0" bIns="0" rtlCol="0">
            <a:spAutoFit/>
          </a:bodyPr>
          <a:lstStyle/>
          <a:p>
            <a:pPr marL="12700">
              <a:lnSpc>
                <a:spcPct val="100000"/>
              </a:lnSpc>
              <a:spcBef>
                <a:spcPts val="140"/>
              </a:spcBef>
            </a:pPr>
            <a:r>
              <a:rPr sz="1150" spc="-20" dirty="0">
                <a:latin typeface="Meiryo UI"/>
                <a:cs typeface="Meiryo UI"/>
              </a:rPr>
              <a:t>73.0</a:t>
            </a:r>
            <a:endParaRPr sz="1150">
              <a:latin typeface="Meiryo UI"/>
              <a:cs typeface="Meiryo UI"/>
            </a:endParaRPr>
          </a:p>
        </p:txBody>
      </p:sp>
      <p:sp>
        <p:nvSpPr>
          <p:cNvPr id="209" name="object 41">
            <a:extLst>
              <a:ext uri="{FF2B5EF4-FFF2-40B4-BE49-F238E27FC236}">
                <a16:creationId xmlns:a16="http://schemas.microsoft.com/office/drawing/2014/main" id="{5A4C8C6C-E0F9-B255-050B-7EDBFEA12306}"/>
              </a:ext>
            </a:extLst>
          </p:cNvPr>
          <p:cNvSpPr txBox="1"/>
          <p:nvPr/>
        </p:nvSpPr>
        <p:spPr>
          <a:xfrm>
            <a:off x="1346788" y="1021431"/>
            <a:ext cx="819150" cy="1054100"/>
          </a:xfrm>
          <a:prstGeom prst="rect">
            <a:avLst/>
          </a:prstGeom>
        </p:spPr>
        <p:txBody>
          <a:bodyPr vert="horz" wrap="square" lIns="0" tIns="11430" rIns="0" bIns="0" rtlCol="0">
            <a:spAutoFit/>
          </a:bodyPr>
          <a:lstStyle/>
          <a:p>
            <a:pPr marL="12700" marR="192405" indent="1270">
              <a:lnSpc>
                <a:spcPct val="158500"/>
              </a:lnSpc>
              <a:spcBef>
                <a:spcPts val="90"/>
              </a:spcBef>
            </a:pPr>
            <a:r>
              <a:rPr sz="1150" dirty="0">
                <a:latin typeface="Meiryo UI"/>
                <a:cs typeface="Meiryo UI"/>
              </a:rPr>
              <a:t>（万人</a:t>
            </a:r>
            <a:r>
              <a:rPr sz="1150" spc="-50" dirty="0">
                <a:latin typeface="Meiryo UI"/>
                <a:cs typeface="Meiryo UI"/>
              </a:rPr>
              <a:t>） </a:t>
            </a:r>
            <a:r>
              <a:rPr sz="1150" spc="-20" dirty="0">
                <a:latin typeface="Meiryo UI"/>
                <a:cs typeface="Meiryo UI"/>
              </a:rPr>
              <a:t>97.7</a:t>
            </a:r>
            <a:endParaRPr sz="1150">
              <a:latin typeface="Meiryo UI"/>
              <a:cs typeface="Meiryo UI"/>
            </a:endParaRPr>
          </a:p>
          <a:p>
            <a:pPr marL="471805">
              <a:lnSpc>
                <a:spcPts val="1355"/>
              </a:lnSpc>
              <a:spcBef>
                <a:spcPts val="1010"/>
              </a:spcBef>
            </a:pPr>
            <a:r>
              <a:rPr sz="1150" spc="-20" dirty="0">
                <a:latin typeface="Meiryo UI"/>
                <a:cs typeface="Meiryo UI"/>
              </a:rPr>
              <a:t>95.2</a:t>
            </a:r>
            <a:endParaRPr sz="1150">
              <a:latin typeface="Meiryo UI"/>
              <a:cs typeface="Meiryo UI"/>
            </a:endParaRPr>
          </a:p>
          <a:p>
            <a:pPr marL="12700">
              <a:lnSpc>
                <a:spcPts val="1355"/>
              </a:lnSpc>
            </a:pPr>
            <a:r>
              <a:rPr sz="1150" spc="-20" dirty="0">
                <a:latin typeface="Meiryo UI"/>
                <a:cs typeface="Meiryo UI"/>
              </a:rPr>
              <a:t>97.7</a:t>
            </a:r>
            <a:endParaRPr sz="1150">
              <a:latin typeface="Meiryo UI"/>
              <a:cs typeface="Meiryo UI"/>
            </a:endParaRPr>
          </a:p>
        </p:txBody>
      </p:sp>
      <p:sp>
        <p:nvSpPr>
          <p:cNvPr id="210" name="object 42">
            <a:extLst>
              <a:ext uri="{FF2B5EF4-FFF2-40B4-BE49-F238E27FC236}">
                <a16:creationId xmlns:a16="http://schemas.microsoft.com/office/drawing/2014/main" id="{C75C2095-ABF5-AD60-38D9-12E7F26050E5}"/>
              </a:ext>
            </a:extLst>
          </p:cNvPr>
          <p:cNvSpPr txBox="1"/>
          <p:nvPr/>
        </p:nvSpPr>
        <p:spPr>
          <a:xfrm>
            <a:off x="893598" y="5004272"/>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70</a:t>
            </a:r>
            <a:endParaRPr sz="1150">
              <a:latin typeface="Meiryo UI"/>
              <a:cs typeface="Meiryo UI"/>
            </a:endParaRPr>
          </a:p>
        </p:txBody>
      </p:sp>
      <p:sp>
        <p:nvSpPr>
          <p:cNvPr id="211" name="object 43">
            <a:extLst>
              <a:ext uri="{FF2B5EF4-FFF2-40B4-BE49-F238E27FC236}">
                <a16:creationId xmlns:a16="http://schemas.microsoft.com/office/drawing/2014/main" id="{E8938DCF-4546-878A-E6F7-5BF74F57F467}"/>
              </a:ext>
            </a:extLst>
          </p:cNvPr>
          <p:cNvSpPr txBox="1"/>
          <p:nvPr/>
        </p:nvSpPr>
        <p:spPr>
          <a:xfrm>
            <a:off x="893598" y="4390889"/>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75</a:t>
            </a:r>
            <a:endParaRPr sz="1150">
              <a:latin typeface="Meiryo UI"/>
              <a:cs typeface="Meiryo UI"/>
            </a:endParaRPr>
          </a:p>
        </p:txBody>
      </p:sp>
      <p:sp>
        <p:nvSpPr>
          <p:cNvPr id="212" name="object 44">
            <a:extLst>
              <a:ext uri="{FF2B5EF4-FFF2-40B4-BE49-F238E27FC236}">
                <a16:creationId xmlns:a16="http://schemas.microsoft.com/office/drawing/2014/main" id="{881A84C9-BCBE-82F7-09E8-A5F7E51737C6}"/>
              </a:ext>
            </a:extLst>
          </p:cNvPr>
          <p:cNvSpPr txBox="1"/>
          <p:nvPr/>
        </p:nvSpPr>
        <p:spPr>
          <a:xfrm>
            <a:off x="893598" y="3777487"/>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80</a:t>
            </a:r>
            <a:endParaRPr sz="1150">
              <a:latin typeface="Meiryo UI"/>
              <a:cs typeface="Meiryo UI"/>
            </a:endParaRPr>
          </a:p>
        </p:txBody>
      </p:sp>
      <p:sp>
        <p:nvSpPr>
          <p:cNvPr id="213" name="object 45">
            <a:extLst>
              <a:ext uri="{FF2B5EF4-FFF2-40B4-BE49-F238E27FC236}">
                <a16:creationId xmlns:a16="http://schemas.microsoft.com/office/drawing/2014/main" id="{03BB6F48-B9C2-8405-F6B7-811082F727BC}"/>
              </a:ext>
            </a:extLst>
          </p:cNvPr>
          <p:cNvSpPr txBox="1"/>
          <p:nvPr/>
        </p:nvSpPr>
        <p:spPr>
          <a:xfrm>
            <a:off x="893598" y="3164086"/>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85</a:t>
            </a:r>
            <a:endParaRPr sz="1150">
              <a:latin typeface="Meiryo UI"/>
              <a:cs typeface="Meiryo UI"/>
            </a:endParaRPr>
          </a:p>
        </p:txBody>
      </p:sp>
      <p:sp>
        <p:nvSpPr>
          <p:cNvPr id="214" name="object 46">
            <a:extLst>
              <a:ext uri="{FF2B5EF4-FFF2-40B4-BE49-F238E27FC236}">
                <a16:creationId xmlns:a16="http://schemas.microsoft.com/office/drawing/2014/main" id="{3708BB1F-F72F-8503-0BCE-DDA3D9613612}"/>
              </a:ext>
            </a:extLst>
          </p:cNvPr>
          <p:cNvSpPr txBox="1"/>
          <p:nvPr/>
        </p:nvSpPr>
        <p:spPr>
          <a:xfrm>
            <a:off x="893598" y="2550610"/>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90</a:t>
            </a:r>
            <a:endParaRPr sz="1150">
              <a:latin typeface="Meiryo UI"/>
              <a:cs typeface="Meiryo UI"/>
            </a:endParaRPr>
          </a:p>
        </p:txBody>
      </p:sp>
      <p:sp>
        <p:nvSpPr>
          <p:cNvPr id="215" name="object 47">
            <a:extLst>
              <a:ext uri="{FF2B5EF4-FFF2-40B4-BE49-F238E27FC236}">
                <a16:creationId xmlns:a16="http://schemas.microsoft.com/office/drawing/2014/main" id="{ACECAA44-36AF-BFE7-7DD3-BF07B7B28600}"/>
              </a:ext>
            </a:extLst>
          </p:cNvPr>
          <p:cNvSpPr txBox="1"/>
          <p:nvPr/>
        </p:nvSpPr>
        <p:spPr>
          <a:xfrm>
            <a:off x="893598" y="1938758"/>
            <a:ext cx="213360"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95</a:t>
            </a:r>
            <a:endParaRPr sz="1150">
              <a:latin typeface="Meiryo UI"/>
              <a:cs typeface="Meiryo UI"/>
            </a:endParaRPr>
          </a:p>
        </p:txBody>
      </p:sp>
      <p:sp>
        <p:nvSpPr>
          <p:cNvPr id="216" name="object 48">
            <a:extLst>
              <a:ext uri="{FF2B5EF4-FFF2-40B4-BE49-F238E27FC236}">
                <a16:creationId xmlns:a16="http://schemas.microsoft.com/office/drawing/2014/main" id="{69135464-A033-359E-BAFE-CFE27FED48E5}"/>
              </a:ext>
            </a:extLst>
          </p:cNvPr>
          <p:cNvSpPr txBox="1"/>
          <p:nvPr/>
        </p:nvSpPr>
        <p:spPr>
          <a:xfrm>
            <a:off x="800510" y="1325357"/>
            <a:ext cx="306705" cy="207010"/>
          </a:xfrm>
          <a:prstGeom prst="rect">
            <a:avLst/>
          </a:prstGeom>
        </p:spPr>
        <p:txBody>
          <a:bodyPr vert="horz" wrap="square" lIns="0" tIns="17780" rIns="0" bIns="0" rtlCol="0">
            <a:spAutoFit/>
          </a:bodyPr>
          <a:lstStyle/>
          <a:p>
            <a:pPr marL="12700">
              <a:lnSpc>
                <a:spcPct val="100000"/>
              </a:lnSpc>
              <a:spcBef>
                <a:spcPts val="140"/>
              </a:spcBef>
            </a:pPr>
            <a:r>
              <a:rPr sz="1150" spc="-25" dirty="0">
                <a:latin typeface="Meiryo UI"/>
                <a:cs typeface="Meiryo UI"/>
              </a:rPr>
              <a:t>100</a:t>
            </a:r>
            <a:endParaRPr sz="1150">
              <a:latin typeface="Meiryo UI"/>
              <a:cs typeface="Meiryo UI"/>
            </a:endParaRPr>
          </a:p>
        </p:txBody>
      </p:sp>
      <p:sp>
        <p:nvSpPr>
          <p:cNvPr id="217" name="object 49">
            <a:extLst>
              <a:ext uri="{FF2B5EF4-FFF2-40B4-BE49-F238E27FC236}">
                <a16:creationId xmlns:a16="http://schemas.microsoft.com/office/drawing/2014/main" id="{4A5CE947-1233-4114-4EF1-39E59A0DE46E}"/>
              </a:ext>
            </a:extLst>
          </p:cNvPr>
          <p:cNvSpPr txBox="1"/>
          <p:nvPr/>
        </p:nvSpPr>
        <p:spPr>
          <a:xfrm>
            <a:off x="1323849" y="5174854"/>
            <a:ext cx="8703310" cy="474345"/>
          </a:xfrm>
          <a:prstGeom prst="rect">
            <a:avLst/>
          </a:prstGeom>
        </p:spPr>
        <p:txBody>
          <a:bodyPr vert="horz" wrap="square" lIns="0" tIns="60325" rIns="0" bIns="0" rtlCol="0">
            <a:spAutoFit/>
          </a:bodyPr>
          <a:lstStyle/>
          <a:p>
            <a:pPr marR="32384" algn="r">
              <a:lnSpc>
                <a:spcPct val="100000"/>
              </a:lnSpc>
              <a:spcBef>
                <a:spcPts val="475"/>
              </a:spcBef>
            </a:pPr>
            <a:r>
              <a:rPr sz="1150" dirty="0">
                <a:latin typeface="Meiryo UI"/>
                <a:cs typeface="Meiryo UI"/>
              </a:rPr>
              <a:t>2016</a:t>
            </a:r>
            <a:r>
              <a:rPr sz="1150" spc="355" dirty="0">
                <a:latin typeface="Meiryo UI"/>
                <a:cs typeface="Meiryo UI"/>
              </a:rPr>
              <a:t> </a:t>
            </a:r>
            <a:r>
              <a:rPr sz="1150" dirty="0">
                <a:latin typeface="Meiryo UI"/>
                <a:cs typeface="Meiryo UI"/>
              </a:rPr>
              <a:t>2017</a:t>
            </a:r>
            <a:r>
              <a:rPr sz="1150" spc="340" dirty="0">
                <a:latin typeface="Meiryo UI"/>
                <a:cs typeface="Meiryo UI"/>
              </a:rPr>
              <a:t> </a:t>
            </a:r>
            <a:r>
              <a:rPr sz="1150" dirty="0">
                <a:latin typeface="Meiryo UI"/>
                <a:cs typeface="Meiryo UI"/>
              </a:rPr>
              <a:t>2018</a:t>
            </a:r>
            <a:r>
              <a:rPr sz="1150" spc="340" dirty="0">
                <a:latin typeface="Meiryo UI"/>
                <a:cs typeface="Meiryo UI"/>
              </a:rPr>
              <a:t> </a:t>
            </a:r>
            <a:r>
              <a:rPr sz="1150" dirty="0">
                <a:latin typeface="Meiryo UI"/>
                <a:cs typeface="Meiryo UI"/>
              </a:rPr>
              <a:t>2019</a:t>
            </a:r>
            <a:r>
              <a:rPr sz="1150" spc="360" dirty="0">
                <a:latin typeface="Meiryo UI"/>
                <a:cs typeface="Meiryo UI"/>
              </a:rPr>
              <a:t> </a:t>
            </a:r>
            <a:r>
              <a:rPr sz="1150" dirty="0">
                <a:latin typeface="Meiryo UI"/>
                <a:cs typeface="Meiryo UI"/>
              </a:rPr>
              <a:t>2020</a:t>
            </a:r>
            <a:r>
              <a:rPr sz="1150" spc="340" dirty="0">
                <a:latin typeface="Meiryo UI"/>
                <a:cs typeface="Meiryo UI"/>
              </a:rPr>
              <a:t> </a:t>
            </a:r>
            <a:r>
              <a:rPr sz="1150" dirty="0">
                <a:latin typeface="Meiryo UI"/>
                <a:cs typeface="Meiryo UI"/>
              </a:rPr>
              <a:t>2021</a:t>
            </a:r>
            <a:r>
              <a:rPr sz="1150" spc="340" dirty="0">
                <a:latin typeface="Meiryo UI"/>
                <a:cs typeface="Meiryo UI"/>
              </a:rPr>
              <a:t> </a:t>
            </a:r>
            <a:r>
              <a:rPr sz="1150" dirty="0">
                <a:latin typeface="Meiryo UI"/>
                <a:cs typeface="Meiryo UI"/>
              </a:rPr>
              <a:t>2022</a:t>
            </a:r>
            <a:r>
              <a:rPr sz="1150" spc="345" dirty="0">
                <a:latin typeface="Meiryo UI"/>
                <a:cs typeface="Meiryo UI"/>
              </a:rPr>
              <a:t> </a:t>
            </a:r>
            <a:r>
              <a:rPr sz="1150" dirty="0">
                <a:latin typeface="Meiryo UI"/>
                <a:cs typeface="Meiryo UI"/>
              </a:rPr>
              <a:t>2023</a:t>
            </a:r>
            <a:r>
              <a:rPr sz="1150" spc="355" dirty="0">
                <a:latin typeface="Meiryo UI"/>
                <a:cs typeface="Meiryo UI"/>
              </a:rPr>
              <a:t> </a:t>
            </a:r>
            <a:r>
              <a:rPr sz="1150" dirty="0">
                <a:latin typeface="Meiryo UI"/>
                <a:cs typeface="Meiryo UI"/>
              </a:rPr>
              <a:t>2024</a:t>
            </a:r>
            <a:r>
              <a:rPr sz="1150" spc="340" dirty="0">
                <a:latin typeface="Meiryo UI"/>
                <a:cs typeface="Meiryo UI"/>
              </a:rPr>
              <a:t> </a:t>
            </a:r>
            <a:r>
              <a:rPr sz="1150" dirty="0">
                <a:latin typeface="Meiryo UI"/>
                <a:cs typeface="Meiryo UI"/>
              </a:rPr>
              <a:t>2025</a:t>
            </a:r>
            <a:r>
              <a:rPr sz="1150" spc="340" dirty="0">
                <a:latin typeface="Meiryo UI"/>
                <a:cs typeface="Meiryo UI"/>
              </a:rPr>
              <a:t> </a:t>
            </a:r>
            <a:r>
              <a:rPr sz="1150" dirty="0">
                <a:latin typeface="Meiryo UI"/>
                <a:cs typeface="Meiryo UI"/>
              </a:rPr>
              <a:t>2026</a:t>
            </a:r>
            <a:r>
              <a:rPr sz="1150" spc="360" dirty="0">
                <a:latin typeface="Meiryo UI"/>
                <a:cs typeface="Meiryo UI"/>
              </a:rPr>
              <a:t> </a:t>
            </a:r>
            <a:r>
              <a:rPr sz="1150" dirty="0">
                <a:latin typeface="Meiryo UI"/>
                <a:cs typeface="Meiryo UI"/>
              </a:rPr>
              <a:t>2027</a:t>
            </a:r>
            <a:r>
              <a:rPr sz="1150" spc="370" dirty="0">
                <a:latin typeface="Meiryo UI"/>
                <a:cs typeface="Meiryo UI"/>
              </a:rPr>
              <a:t> </a:t>
            </a:r>
            <a:r>
              <a:rPr sz="1150" dirty="0">
                <a:latin typeface="Meiryo UI"/>
                <a:cs typeface="Meiryo UI"/>
              </a:rPr>
              <a:t>2028</a:t>
            </a:r>
            <a:r>
              <a:rPr sz="1150" spc="355" dirty="0">
                <a:latin typeface="Meiryo UI"/>
                <a:cs typeface="Meiryo UI"/>
              </a:rPr>
              <a:t> </a:t>
            </a:r>
            <a:r>
              <a:rPr sz="1150" dirty="0">
                <a:latin typeface="Meiryo UI"/>
                <a:cs typeface="Meiryo UI"/>
              </a:rPr>
              <a:t>2029</a:t>
            </a:r>
            <a:r>
              <a:rPr sz="1150" spc="360" dirty="0">
                <a:latin typeface="Meiryo UI"/>
                <a:cs typeface="Meiryo UI"/>
              </a:rPr>
              <a:t> </a:t>
            </a:r>
            <a:r>
              <a:rPr sz="1150" dirty="0">
                <a:latin typeface="Meiryo UI"/>
                <a:cs typeface="Meiryo UI"/>
              </a:rPr>
              <a:t>2030</a:t>
            </a:r>
            <a:r>
              <a:rPr sz="1150" spc="365" dirty="0">
                <a:latin typeface="Meiryo UI"/>
                <a:cs typeface="Meiryo UI"/>
              </a:rPr>
              <a:t> </a:t>
            </a:r>
            <a:r>
              <a:rPr sz="1150" dirty="0">
                <a:latin typeface="Meiryo UI"/>
                <a:cs typeface="Meiryo UI"/>
              </a:rPr>
              <a:t>2031</a:t>
            </a:r>
            <a:r>
              <a:rPr sz="1150" spc="345" dirty="0">
                <a:latin typeface="Meiryo UI"/>
                <a:cs typeface="Meiryo UI"/>
              </a:rPr>
              <a:t> </a:t>
            </a:r>
            <a:r>
              <a:rPr sz="1150" dirty="0">
                <a:latin typeface="Meiryo UI"/>
                <a:cs typeface="Meiryo UI"/>
              </a:rPr>
              <a:t>2032</a:t>
            </a:r>
            <a:r>
              <a:rPr sz="1150" spc="340" dirty="0">
                <a:latin typeface="Meiryo UI"/>
                <a:cs typeface="Meiryo UI"/>
              </a:rPr>
              <a:t> </a:t>
            </a:r>
            <a:r>
              <a:rPr sz="1150" dirty="0">
                <a:latin typeface="Meiryo UI"/>
                <a:cs typeface="Meiryo UI"/>
              </a:rPr>
              <a:t>2033</a:t>
            </a:r>
            <a:r>
              <a:rPr sz="1150" spc="340" dirty="0">
                <a:latin typeface="Meiryo UI"/>
                <a:cs typeface="Meiryo UI"/>
              </a:rPr>
              <a:t> </a:t>
            </a:r>
            <a:r>
              <a:rPr sz="1150" spc="-20" dirty="0">
                <a:latin typeface="Meiryo UI"/>
                <a:cs typeface="Meiryo UI"/>
              </a:rPr>
              <a:t>2034</a:t>
            </a:r>
            <a:endParaRPr sz="1150">
              <a:latin typeface="Meiryo UI"/>
              <a:cs typeface="Meiryo UI"/>
            </a:endParaRPr>
          </a:p>
          <a:p>
            <a:pPr marR="5080" algn="r">
              <a:lnSpc>
                <a:spcPct val="100000"/>
              </a:lnSpc>
              <a:spcBef>
                <a:spcPts val="390"/>
              </a:spcBef>
            </a:pPr>
            <a:r>
              <a:rPr sz="1150" dirty="0">
                <a:latin typeface="Meiryo UI"/>
                <a:cs typeface="Meiryo UI"/>
              </a:rPr>
              <a:t>（年</a:t>
            </a:r>
            <a:r>
              <a:rPr sz="1150" spc="-50" dirty="0">
                <a:latin typeface="Meiryo UI"/>
                <a:cs typeface="Meiryo UI"/>
              </a:rPr>
              <a:t>）</a:t>
            </a:r>
            <a:endParaRPr sz="1150">
              <a:latin typeface="Meiryo UI"/>
              <a:cs typeface="Meiryo UI"/>
            </a:endParaRPr>
          </a:p>
        </p:txBody>
      </p:sp>
      <p:grpSp>
        <p:nvGrpSpPr>
          <p:cNvPr id="218" name="object 50">
            <a:extLst>
              <a:ext uri="{FF2B5EF4-FFF2-40B4-BE49-F238E27FC236}">
                <a16:creationId xmlns:a16="http://schemas.microsoft.com/office/drawing/2014/main" id="{95940B84-C874-06E9-EF68-9FC24A07273C}"/>
              </a:ext>
            </a:extLst>
          </p:cNvPr>
          <p:cNvGrpSpPr/>
          <p:nvPr/>
        </p:nvGrpSpPr>
        <p:grpSpPr>
          <a:xfrm>
            <a:off x="7638338" y="1624834"/>
            <a:ext cx="387985" cy="573405"/>
            <a:chOff x="7458456" y="1639824"/>
            <a:chExt cx="387985" cy="573405"/>
          </a:xfrm>
        </p:grpSpPr>
        <p:sp>
          <p:nvSpPr>
            <p:cNvPr id="219" name="object 51">
              <a:extLst>
                <a:ext uri="{FF2B5EF4-FFF2-40B4-BE49-F238E27FC236}">
                  <a16:creationId xmlns:a16="http://schemas.microsoft.com/office/drawing/2014/main" id="{B974FE8A-AA95-FBDC-3B86-F03CB6ABFAF1}"/>
                </a:ext>
              </a:extLst>
            </p:cNvPr>
            <p:cNvSpPr/>
            <p:nvPr/>
          </p:nvSpPr>
          <p:spPr>
            <a:xfrm>
              <a:off x="7458456" y="1639824"/>
              <a:ext cx="387350" cy="41275"/>
            </a:xfrm>
            <a:custGeom>
              <a:avLst/>
              <a:gdLst/>
              <a:ahLst/>
              <a:cxnLst/>
              <a:rect l="l" t="t" r="r" b="b"/>
              <a:pathLst>
                <a:path w="387350" h="41275">
                  <a:moveTo>
                    <a:pt x="103632" y="41148"/>
                  </a:moveTo>
                  <a:lnTo>
                    <a:pt x="21336" y="41148"/>
                  </a:lnTo>
                  <a:lnTo>
                    <a:pt x="13501" y="39552"/>
                  </a:lnTo>
                  <a:lnTo>
                    <a:pt x="6667" y="35242"/>
                  </a:lnTo>
                  <a:lnTo>
                    <a:pt x="1833" y="28932"/>
                  </a:lnTo>
                  <a:lnTo>
                    <a:pt x="0" y="21336"/>
                  </a:lnTo>
                  <a:lnTo>
                    <a:pt x="1833" y="13501"/>
                  </a:lnTo>
                  <a:lnTo>
                    <a:pt x="6667" y="6667"/>
                  </a:lnTo>
                  <a:lnTo>
                    <a:pt x="13501" y="1833"/>
                  </a:lnTo>
                  <a:lnTo>
                    <a:pt x="21336" y="0"/>
                  </a:lnTo>
                  <a:lnTo>
                    <a:pt x="103632" y="0"/>
                  </a:lnTo>
                  <a:lnTo>
                    <a:pt x="111228" y="1833"/>
                  </a:lnTo>
                  <a:lnTo>
                    <a:pt x="117538" y="6667"/>
                  </a:lnTo>
                  <a:lnTo>
                    <a:pt x="121848" y="13501"/>
                  </a:lnTo>
                  <a:lnTo>
                    <a:pt x="123444" y="21336"/>
                  </a:lnTo>
                  <a:lnTo>
                    <a:pt x="121848" y="28932"/>
                  </a:lnTo>
                  <a:lnTo>
                    <a:pt x="117538" y="35242"/>
                  </a:lnTo>
                  <a:lnTo>
                    <a:pt x="111228" y="39552"/>
                  </a:lnTo>
                  <a:lnTo>
                    <a:pt x="103632" y="41148"/>
                  </a:lnTo>
                  <a:close/>
                </a:path>
                <a:path w="387350" h="41275">
                  <a:moveTo>
                    <a:pt x="268224" y="41148"/>
                  </a:moveTo>
                  <a:lnTo>
                    <a:pt x="185928" y="41148"/>
                  </a:lnTo>
                  <a:lnTo>
                    <a:pt x="177450" y="39552"/>
                  </a:lnTo>
                  <a:lnTo>
                    <a:pt x="170688" y="35242"/>
                  </a:lnTo>
                  <a:lnTo>
                    <a:pt x="166211" y="28932"/>
                  </a:lnTo>
                  <a:lnTo>
                    <a:pt x="164592" y="21336"/>
                  </a:lnTo>
                  <a:lnTo>
                    <a:pt x="166211" y="13501"/>
                  </a:lnTo>
                  <a:lnTo>
                    <a:pt x="170688" y="6667"/>
                  </a:lnTo>
                  <a:lnTo>
                    <a:pt x="177450" y="1833"/>
                  </a:lnTo>
                  <a:lnTo>
                    <a:pt x="185928" y="0"/>
                  </a:lnTo>
                  <a:lnTo>
                    <a:pt x="268224" y="0"/>
                  </a:lnTo>
                  <a:lnTo>
                    <a:pt x="275820" y="1833"/>
                  </a:lnTo>
                  <a:lnTo>
                    <a:pt x="282130" y="6667"/>
                  </a:lnTo>
                  <a:lnTo>
                    <a:pt x="286440" y="13501"/>
                  </a:lnTo>
                  <a:lnTo>
                    <a:pt x="288036" y="21336"/>
                  </a:lnTo>
                  <a:lnTo>
                    <a:pt x="286440" y="28932"/>
                  </a:lnTo>
                  <a:lnTo>
                    <a:pt x="282130" y="35242"/>
                  </a:lnTo>
                  <a:lnTo>
                    <a:pt x="275820" y="39552"/>
                  </a:lnTo>
                  <a:lnTo>
                    <a:pt x="268224" y="41148"/>
                  </a:lnTo>
                  <a:close/>
                </a:path>
                <a:path w="387350" h="41275">
                  <a:moveTo>
                    <a:pt x="367284" y="41148"/>
                  </a:moveTo>
                  <a:lnTo>
                    <a:pt x="350520" y="41148"/>
                  </a:lnTo>
                  <a:lnTo>
                    <a:pt x="342042" y="39552"/>
                  </a:lnTo>
                  <a:lnTo>
                    <a:pt x="335280" y="35242"/>
                  </a:lnTo>
                  <a:lnTo>
                    <a:pt x="330803" y="28932"/>
                  </a:lnTo>
                  <a:lnTo>
                    <a:pt x="329184" y="21336"/>
                  </a:lnTo>
                  <a:lnTo>
                    <a:pt x="330803" y="13501"/>
                  </a:lnTo>
                  <a:lnTo>
                    <a:pt x="335280" y="6667"/>
                  </a:lnTo>
                  <a:lnTo>
                    <a:pt x="342042" y="1833"/>
                  </a:lnTo>
                  <a:lnTo>
                    <a:pt x="350520" y="0"/>
                  </a:lnTo>
                  <a:lnTo>
                    <a:pt x="367284" y="0"/>
                  </a:lnTo>
                  <a:lnTo>
                    <a:pt x="374880" y="1833"/>
                  </a:lnTo>
                  <a:lnTo>
                    <a:pt x="381190" y="6667"/>
                  </a:lnTo>
                  <a:lnTo>
                    <a:pt x="385500" y="13501"/>
                  </a:lnTo>
                  <a:lnTo>
                    <a:pt x="387096" y="21336"/>
                  </a:lnTo>
                  <a:lnTo>
                    <a:pt x="385500" y="28932"/>
                  </a:lnTo>
                  <a:lnTo>
                    <a:pt x="381190" y="35242"/>
                  </a:lnTo>
                  <a:lnTo>
                    <a:pt x="374880" y="39552"/>
                  </a:lnTo>
                  <a:lnTo>
                    <a:pt x="367284" y="41148"/>
                  </a:lnTo>
                  <a:close/>
                </a:path>
              </a:pathLst>
            </a:custGeom>
            <a:solidFill>
              <a:srgbClr val="4471C4"/>
            </a:solidFill>
          </p:spPr>
          <p:txBody>
            <a:bodyPr wrap="square" lIns="0" tIns="0" rIns="0" bIns="0" rtlCol="0"/>
            <a:lstStyle/>
            <a:p>
              <a:endParaRPr/>
            </a:p>
          </p:txBody>
        </p:sp>
        <p:sp>
          <p:nvSpPr>
            <p:cNvPr id="220" name="object 52">
              <a:extLst>
                <a:ext uri="{FF2B5EF4-FFF2-40B4-BE49-F238E27FC236}">
                  <a16:creationId xmlns:a16="http://schemas.microsoft.com/office/drawing/2014/main" id="{EF3E7993-7518-B8B2-E763-6B62DBD2C7EB}"/>
                </a:ext>
              </a:extLst>
            </p:cNvPr>
            <p:cNvSpPr/>
            <p:nvPr/>
          </p:nvSpPr>
          <p:spPr>
            <a:xfrm>
              <a:off x="7479792" y="1929384"/>
              <a:ext cx="346075" cy="0"/>
            </a:xfrm>
            <a:custGeom>
              <a:avLst/>
              <a:gdLst/>
              <a:ahLst/>
              <a:cxnLst/>
              <a:rect l="l" t="t" r="r" b="b"/>
              <a:pathLst>
                <a:path w="346075">
                  <a:moveTo>
                    <a:pt x="0" y="0"/>
                  </a:moveTo>
                  <a:lnTo>
                    <a:pt x="345948" y="0"/>
                  </a:lnTo>
                </a:path>
              </a:pathLst>
            </a:custGeom>
            <a:ln w="41148">
              <a:solidFill>
                <a:srgbClr val="FF0000"/>
              </a:solidFill>
            </a:ln>
          </p:spPr>
          <p:txBody>
            <a:bodyPr wrap="square" lIns="0" tIns="0" rIns="0" bIns="0" rtlCol="0"/>
            <a:lstStyle/>
            <a:p>
              <a:endParaRPr/>
            </a:p>
          </p:txBody>
        </p:sp>
        <p:pic>
          <p:nvPicPr>
            <p:cNvPr id="221" name="object 53">
              <a:extLst>
                <a:ext uri="{FF2B5EF4-FFF2-40B4-BE49-F238E27FC236}">
                  <a16:creationId xmlns:a16="http://schemas.microsoft.com/office/drawing/2014/main" id="{4005590C-1FF0-3A65-F610-058BAD88DFF3}"/>
                </a:ext>
              </a:extLst>
            </p:cNvPr>
            <p:cNvPicPr/>
            <p:nvPr/>
          </p:nvPicPr>
          <p:blipFill>
            <a:blip r:embed="rId7" cstate="print"/>
            <a:stretch>
              <a:fillRect/>
            </a:stretch>
          </p:blipFill>
          <p:spPr>
            <a:xfrm>
              <a:off x="7605522" y="1882902"/>
              <a:ext cx="91439" cy="91440"/>
            </a:xfrm>
            <a:prstGeom prst="rect">
              <a:avLst/>
            </a:prstGeom>
          </p:spPr>
        </p:pic>
        <p:sp>
          <p:nvSpPr>
            <p:cNvPr id="222" name="object 54">
              <a:extLst>
                <a:ext uri="{FF2B5EF4-FFF2-40B4-BE49-F238E27FC236}">
                  <a16:creationId xmlns:a16="http://schemas.microsoft.com/office/drawing/2014/main" id="{279489D7-7226-F6D7-EA0C-5956870F5558}"/>
                </a:ext>
              </a:extLst>
            </p:cNvPr>
            <p:cNvSpPr/>
            <p:nvPr/>
          </p:nvSpPr>
          <p:spPr>
            <a:xfrm>
              <a:off x="7464552" y="2182368"/>
              <a:ext cx="338455" cy="30480"/>
            </a:xfrm>
            <a:custGeom>
              <a:avLst/>
              <a:gdLst/>
              <a:ahLst/>
              <a:cxnLst/>
              <a:rect l="l" t="t" r="r" b="b"/>
              <a:pathLst>
                <a:path w="338454" h="30480">
                  <a:moveTo>
                    <a:pt x="115824" y="30480"/>
                  </a:moveTo>
                  <a:lnTo>
                    <a:pt x="6096" y="30480"/>
                  </a:lnTo>
                  <a:lnTo>
                    <a:pt x="0" y="24384"/>
                  </a:lnTo>
                  <a:lnTo>
                    <a:pt x="0" y="7620"/>
                  </a:lnTo>
                  <a:lnTo>
                    <a:pt x="6096" y="0"/>
                  </a:lnTo>
                  <a:lnTo>
                    <a:pt x="115824" y="0"/>
                  </a:lnTo>
                  <a:lnTo>
                    <a:pt x="123444" y="7620"/>
                  </a:lnTo>
                  <a:lnTo>
                    <a:pt x="123444" y="24384"/>
                  </a:lnTo>
                  <a:lnTo>
                    <a:pt x="115824" y="30480"/>
                  </a:lnTo>
                  <a:close/>
                </a:path>
                <a:path w="338454" h="30480">
                  <a:moveTo>
                    <a:pt x="332232" y="30480"/>
                  </a:moveTo>
                  <a:lnTo>
                    <a:pt x="222504" y="30480"/>
                  </a:lnTo>
                  <a:lnTo>
                    <a:pt x="216408" y="24384"/>
                  </a:lnTo>
                  <a:lnTo>
                    <a:pt x="216408" y="7620"/>
                  </a:lnTo>
                  <a:lnTo>
                    <a:pt x="222504" y="0"/>
                  </a:lnTo>
                  <a:lnTo>
                    <a:pt x="332232" y="0"/>
                  </a:lnTo>
                  <a:lnTo>
                    <a:pt x="338328" y="7620"/>
                  </a:lnTo>
                  <a:lnTo>
                    <a:pt x="338328" y="24384"/>
                  </a:lnTo>
                  <a:lnTo>
                    <a:pt x="332232" y="30480"/>
                  </a:lnTo>
                  <a:close/>
                </a:path>
              </a:pathLst>
            </a:custGeom>
            <a:solidFill>
              <a:srgbClr val="FF9999"/>
            </a:solidFill>
          </p:spPr>
          <p:txBody>
            <a:bodyPr wrap="square" lIns="0" tIns="0" rIns="0" bIns="0" rtlCol="0"/>
            <a:lstStyle/>
            <a:p>
              <a:endParaRPr/>
            </a:p>
          </p:txBody>
        </p:sp>
      </p:grpSp>
      <p:sp>
        <p:nvSpPr>
          <p:cNvPr id="223" name="object 55">
            <a:extLst>
              <a:ext uri="{FF2B5EF4-FFF2-40B4-BE49-F238E27FC236}">
                <a16:creationId xmlns:a16="http://schemas.microsoft.com/office/drawing/2014/main" id="{9BF4C00E-BCE0-88E9-4D01-606B0AD441A4}"/>
              </a:ext>
            </a:extLst>
          </p:cNvPr>
          <p:cNvSpPr txBox="1"/>
          <p:nvPr/>
        </p:nvSpPr>
        <p:spPr>
          <a:xfrm>
            <a:off x="8029538" y="1448815"/>
            <a:ext cx="1908175" cy="830580"/>
          </a:xfrm>
          <a:prstGeom prst="rect">
            <a:avLst/>
          </a:prstGeom>
        </p:spPr>
        <p:txBody>
          <a:bodyPr vert="horz" wrap="square" lIns="0" tIns="11430" rIns="0" bIns="0" rtlCol="0">
            <a:spAutoFit/>
          </a:bodyPr>
          <a:lstStyle/>
          <a:p>
            <a:pPr marL="12700" marR="5080">
              <a:lnSpc>
                <a:spcPct val="153000"/>
              </a:lnSpc>
              <a:spcBef>
                <a:spcPts val="90"/>
              </a:spcBef>
            </a:pPr>
            <a:r>
              <a:rPr sz="1150" dirty="0">
                <a:latin typeface="Meiryo UI"/>
                <a:cs typeface="Meiryo UI"/>
              </a:rPr>
              <a:t>2017推計人口（出生中位</a:t>
            </a:r>
            <a:r>
              <a:rPr sz="1150" spc="-50" dirty="0">
                <a:latin typeface="Meiryo UI"/>
                <a:cs typeface="Meiryo UI"/>
              </a:rPr>
              <a:t>）</a:t>
            </a:r>
            <a:r>
              <a:rPr sz="1150" spc="-25" dirty="0">
                <a:latin typeface="Meiryo UI"/>
                <a:cs typeface="Meiryo UI"/>
              </a:rPr>
              <a:t>実数</a:t>
            </a:r>
            <a:endParaRPr sz="1150">
              <a:latin typeface="Meiryo UI"/>
              <a:cs typeface="Meiryo UI"/>
            </a:endParaRPr>
          </a:p>
          <a:p>
            <a:pPr marL="12700">
              <a:lnSpc>
                <a:spcPct val="100000"/>
              </a:lnSpc>
              <a:spcBef>
                <a:spcPts val="735"/>
              </a:spcBef>
            </a:pPr>
            <a:r>
              <a:rPr sz="1150" dirty="0">
                <a:latin typeface="Meiryo UI"/>
                <a:cs typeface="Meiryo UI"/>
              </a:rPr>
              <a:t>2023推計人口（出生中位</a:t>
            </a:r>
            <a:r>
              <a:rPr sz="1150" spc="-50" dirty="0">
                <a:latin typeface="Meiryo UI"/>
                <a:cs typeface="Meiryo UI"/>
              </a:rPr>
              <a:t>）</a:t>
            </a:r>
            <a:endParaRPr sz="1150">
              <a:latin typeface="Meiryo UI"/>
              <a:cs typeface="Meiryo UI"/>
            </a:endParaRPr>
          </a:p>
        </p:txBody>
      </p:sp>
      <p:sp>
        <p:nvSpPr>
          <p:cNvPr id="224" name="object 56">
            <a:extLst>
              <a:ext uri="{FF2B5EF4-FFF2-40B4-BE49-F238E27FC236}">
                <a16:creationId xmlns:a16="http://schemas.microsoft.com/office/drawing/2014/main" id="{4452F3CB-8CEC-0DF6-DA05-55C81CF157AA}"/>
              </a:ext>
            </a:extLst>
          </p:cNvPr>
          <p:cNvSpPr txBox="1"/>
          <p:nvPr/>
        </p:nvSpPr>
        <p:spPr>
          <a:xfrm>
            <a:off x="4104071" y="3963431"/>
            <a:ext cx="3422015" cy="672465"/>
          </a:xfrm>
          <a:prstGeom prst="rect">
            <a:avLst/>
          </a:prstGeom>
        </p:spPr>
        <p:txBody>
          <a:bodyPr vert="horz" wrap="square" lIns="0" tIns="4445" rIns="0" bIns="0" rtlCol="0">
            <a:spAutoFit/>
          </a:bodyPr>
          <a:lstStyle/>
          <a:p>
            <a:pPr marL="796290" marR="5080" indent="-635000">
              <a:lnSpc>
                <a:spcPct val="104000"/>
              </a:lnSpc>
              <a:spcBef>
                <a:spcPts val="35"/>
              </a:spcBef>
            </a:pPr>
            <a:r>
              <a:rPr sz="1300" b="1" spc="65" dirty="0">
                <a:latin typeface="Microsoft YaHei"/>
                <a:cs typeface="Microsoft YaHei"/>
              </a:rPr>
              <a:t>2021</a:t>
            </a:r>
            <a:r>
              <a:rPr sz="1300" b="1" spc="-20" dirty="0">
                <a:latin typeface="Microsoft YaHei"/>
                <a:cs typeface="Microsoft YaHei"/>
              </a:rPr>
              <a:t>年は前回の将来推計人口（中位）</a:t>
            </a:r>
            <a:r>
              <a:rPr sz="1300" b="1" spc="-35" dirty="0">
                <a:latin typeface="Microsoft YaHei"/>
                <a:cs typeface="Microsoft YaHei"/>
              </a:rPr>
              <a:t>より</a:t>
            </a:r>
            <a:r>
              <a:rPr sz="1300" b="1" spc="-50" dirty="0">
                <a:latin typeface="Microsoft YaHei"/>
                <a:cs typeface="Microsoft YaHei"/>
              </a:rPr>
              <a:t> </a:t>
            </a:r>
            <a:r>
              <a:rPr sz="1300" b="1" spc="-25" dirty="0">
                <a:latin typeface="Microsoft YaHei"/>
                <a:cs typeface="Microsoft YaHei"/>
              </a:rPr>
              <a:t>７年程度早く出生数が減少</a:t>
            </a:r>
            <a:endParaRPr sz="1300">
              <a:latin typeface="Microsoft YaHei"/>
              <a:cs typeface="Microsoft YaHei"/>
            </a:endParaRPr>
          </a:p>
          <a:p>
            <a:pPr marL="12700">
              <a:lnSpc>
                <a:spcPct val="100000"/>
              </a:lnSpc>
              <a:spcBef>
                <a:spcPts val="525"/>
              </a:spcBef>
            </a:pPr>
            <a:r>
              <a:rPr sz="1150" spc="-20" dirty="0">
                <a:latin typeface="Meiryo UI"/>
                <a:cs typeface="Meiryo UI"/>
              </a:rPr>
              <a:t>76.6</a:t>
            </a:r>
            <a:endParaRPr sz="1150">
              <a:latin typeface="Meiryo UI"/>
              <a:cs typeface="Meiryo UI"/>
            </a:endParaRPr>
          </a:p>
        </p:txBody>
      </p:sp>
      <p:sp>
        <p:nvSpPr>
          <p:cNvPr id="225" name="object 58">
            <a:extLst>
              <a:ext uri="{FF2B5EF4-FFF2-40B4-BE49-F238E27FC236}">
                <a16:creationId xmlns:a16="http://schemas.microsoft.com/office/drawing/2014/main" id="{815E7834-8FA6-B080-3114-D610FFF52BAE}"/>
              </a:ext>
            </a:extLst>
          </p:cNvPr>
          <p:cNvSpPr txBox="1"/>
          <p:nvPr/>
        </p:nvSpPr>
        <p:spPr>
          <a:xfrm>
            <a:off x="2437376" y="524832"/>
            <a:ext cx="7241049" cy="178254"/>
          </a:xfrm>
          <a:prstGeom prst="rect">
            <a:avLst/>
          </a:prstGeom>
        </p:spPr>
        <p:txBody>
          <a:bodyPr vert="horz" wrap="square" lIns="0" tIns="16510" rIns="0" bIns="0" rtlCol="0">
            <a:spAutoFit/>
          </a:bodyPr>
          <a:lstStyle/>
          <a:p>
            <a:pPr marL="12700">
              <a:lnSpc>
                <a:spcPct val="100000"/>
              </a:lnSpc>
              <a:spcBef>
                <a:spcPts val="130"/>
              </a:spcBef>
            </a:pPr>
            <a:r>
              <a:rPr sz="1050" dirty="0">
                <a:latin typeface="HG明朝E"/>
                <a:cs typeface="HG明朝E"/>
              </a:rPr>
              <a:t>（出所）国立社会保障・人口問題研究所「日本の将来推計人口（2023年推計）</a:t>
            </a:r>
            <a:r>
              <a:rPr sz="1050" spc="-5" dirty="0">
                <a:latin typeface="HG明朝E"/>
                <a:cs typeface="HG明朝E"/>
              </a:rPr>
              <a:t>」、厚生労働省「人口動態統計」。</a:t>
            </a:r>
            <a:endParaRPr sz="1050" dirty="0">
              <a:latin typeface="HG明朝E"/>
              <a:cs typeface="HG明朝E"/>
            </a:endParaRPr>
          </a:p>
        </p:txBody>
      </p:sp>
      <p:sp>
        <p:nvSpPr>
          <p:cNvPr id="226" name="object 59">
            <a:extLst>
              <a:ext uri="{FF2B5EF4-FFF2-40B4-BE49-F238E27FC236}">
                <a16:creationId xmlns:a16="http://schemas.microsoft.com/office/drawing/2014/main" id="{EB73094F-EBC7-EAC1-8205-0A2CD03DA78A}"/>
              </a:ext>
            </a:extLst>
          </p:cNvPr>
          <p:cNvSpPr txBox="1"/>
          <p:nvPr/>
        </p:nvSpPr>
        <p:spPr>
          <a:xfrm>
            <a:off x="8199002" y="6370722"/>
            <a:ext cx="3747746" cy="200696"/>
          </a:xfrm>
          <a:prstGeom prst="rect">
            <a:avLst/>
          </a:prstGeom>
        </p:spPr>
        <p:txBody>
          <a:bodyPr vert="horz" wrap="square" lIns="0" tIns="15875" rIns="0" bIns="0" rtlCol="0">
            <a:spAutoFit/>
          </a:bodyPr>
          <a:lstStyle/>
          <a:p>
            <a:pPr marL="12700">
              <a:lnSpc>
                <a:spcPct val="100000"/>
              </a:lnSpc>
              <a:spcBef>
                <a:spcPts val="125"/>
              </a:spcBef>
            </a:pPr>
            <a:r>
              <a:rPr sz="1200" dirty="0">
                <a:latin typeface="BIZ UDPゴシック" panose="020B0400000000000000" pitchFamily="50" charset="-128"/>
                <a:ea typeface="BIZ UDPゴシック" panose="020B0400000000000000" pitchFamily="50" charset="-128"/>
                <a:cs typeface="HG明朝E"/>
              </a:rPr>
              <a:t>（注）</a:t>
            </a:r>
            <a:r>
              <a:rPr sz="1200" spc="-5" dirty="0">
                <a:latin typeface="BIZ UDPゴシック" panose="020B0400000000000000" pitchFamily="50" charset="-128"/>
                <a:ea typeface="BIZ UDPゴシック" panose="020B0400000000000000" pitchFamily="50" charset="-128"/>
                <a:cs typeface="HG明朝E"/>
              </a:rPr>
              <a:t>上記の推計人口・実数は日本における日本人人口。</a:t>
            </a:r>
            <a:endParaRPr sz="1200" dirty="0">
              <a:latin typeface="BIZ UDPゴシック" panose="020B0400000000000000" pitchFamily="50" charset="-128"/>
              <a:ea typeface="BIZ UDPゴシック" panose="020B0400000000000000" pitchFamily="50" charset="-128"/>
              <a:cs typeface="HG明朝E"/>
            </a:endParaRPr>
          </a:p>
        </p:txBody>
      </p:sp>
      <p:sp>
        <p:nvSpPr>
          <p:cNvPr id="227" name="object 60">
            <a:extLst>
              <a:ext uri="{FF2B5EF4-FFF2-40B4-BE49-F238E27FC236}">
                <a16:creationId xmlns:a16="http://schemas.microsoft.com/office/drawing/2014/main" id="{3CA91D1E-9A92-C9DC-8DBE-B04C57C6552C}"/>
              </a:ext>
            </a:extLst>
          </p:cNvPr>
          <p:cNvSpPr txBox="1"/>
          <p:nvPr/>
        </p:nvSpPr>
        <p:spPr>
          <a:xfrm>
            <a:off x="4204782" y="5736295"/>
            <a:ext cx="3245329" cy="697627"/>
          </a:xfrm>
          <a:prstGeom prst="rect">
            <a:avLst/>
          </a:prstGeom>
          <a:ln w="10667">
            <a:solidFill>
              <a:srgbClr val="FF0000"/>
            </a:solidFill>
          </a:ln>
        </p:spPr>
        <p:txBody>
          <a:bodyPr vert="horz" wrap="square" lIns="0" tIns="38100" rIns="0" bIns="0" rtlCol="0">
            <a:spAutoFit/>
          </a:bodyPr>
          <a:lstStyle/>
          <a:p>
            <a:pPr marL="97155">
              <a:lnSpc>
                <a:spcPct val="100000"/>
              </a:lnSpc>
              <a:spcBef>
                <a:spcPts val="300"/>
              </a:spcBef>
            </a:pPr>
            <a:r>
              <a:rPr sz="1150" spc="25" dirty="0">
                <a:latin typeface="Meiryo UI"/>
                <a:cs typeface="Meiryo UI"/>
              </a:rPr>
              <a:t>外国人等を含む速報値は </a:t>
            </a:r>
            <a:r>
              <a:rPr sz="1500" b="1" spc="-10" dirty="0">
                <a:solidFill>
                  <a:srgbClr val="FF0000"/>
                </a:solidFill>
                <a:latin typeface="Meiryo UI"/>
                <a:cs typeface="Meiryo UI"/>
              </a:rPr>
              <a:t>79万9,728</a:t>
            </a:r>
            <a:r>
              <a:rPr sz="1500" b="1" spc="-50" dirty="0">
                <a:solidFill>
                  <a:srgbClr val="FF0000"/>
                </a:solidFill>
                <a:latin typeface="Meiryo UI"/>
                <a:cs typeface="Meiryo UI"/>
              </a:rPr>
              <a:t>人</a:t>
            </a:r>
            <a:endParaRPr sz="1500">
              <a:latin typeface="Meiryo UI"/>
              <a:cs typeface="Meiryo UI"/>
            </a:endParaRPr>
          </a:p>
          <a:p>
            <a:pPr marL="97155">
              <a:lnSpc>
                <a:spcPct val="100000"/>
              </a:lnSpc>
              <a:spcBef>
                <a:spcPts val="385"/>
              </a:spcBef>
            </a:pPr>
            <a:r>
              <a:rPr sz="1150" spc="-5" dirty="0">
                <a:latin typeface="Meiryo UI"/>
                <a:cs typeface="Meiryo UI"/>
              </a:rPr>
              <a:t>日本における日本人人口は６月上旬公表予定</a:t>
            </a:r>
            <a:endParaRPr sz="1150">
              <a:latin typeface="Meiryo UI"/>
              <a:cs typeface="Meiryo UI"/>
            </a:endParaRPr>
          </a:p>
          <a:p>
            <a:pPr marL="97155">
              <a:lnSpc>
                <a:spcPct val="100000"/>
              </a:lnSpc>
              <a:spcBef>
                <a:spcPts val="290"/>
              </a:spcBef>
            </a:pPr>
            <a:r>
              <a:rPr sz="1050" dirty="0">
                <a:latin typeface="HG明朝E"/>
                <a:cs typeface="HG明朝E"/>
              </a:rPr>
              <a:t>（2021年実績での</a:t>
            </a:r>
            <a:r>
              <a:rPr sz="1050" dirty="0">
                <a:solidFill>
                  <a:srgbClr val="FF0000"/>
                </a:solidFill>
                <a:latin typeface="HG明朝E"/>
                <a:cs typeface="HG明朝E"/>
              </a:rPr>
              <a:t>外国人等の出生数は約3.1万人</a:t>
            </a:r>
            <a:r>
              <a:rPr sz="1050" spc="-50" dirty="0">
                <a:latin typeface="HG明朝E"/>
                <a:cs typeface="HG明朝E"/>
              </a:rPr>
              <a:t>）</a:t>
            </a:r>
            <a:endParaRPr sz="1050">
              <a:latin typeface="HG明朝E"/>
              <a:cs typeface="HG明朝E"/>
            </a:endParaRPr>
          </a:p>
        </p:txBody>
      </p:sp>
      <p:sp>
        <p:nvSpPr>
          <p:cNvPr id="228" name="object 61">
            <a:extLst>
              <a:ext uri="{FF2B5EF4-FFF2-40B4-BE49-F238E27FC236}">
                <a16:creationId xmlns:a16="http://schemas.microsoft.com/office/drawing/2014/main" id="{5E0C4722-2491-4380-CB4B-CED04E48E557}"/>
              </a:ext>
            </a:extLst>
          </p:cNvPr>
          <p:cNvSpPr/>
          <p:nvPr/>
        </p:nvSpPr>
        <p:spPr>
          <a:xfrm>
            <a:off x="4127041" y="5501889"/>
            <a:ext cx="311150" cy="195580"/>
          </a:xfrm>
          <a:custGeom>
            <a:avLst/>
            <a:gdLst/>
            <a:ahLst/>
            <a:cxnLst/>
            <a:rect l="l" t="t" r="r" b="b"/>
            <a:pathLst>
              <a:path w="311150" h="195579">
                <a:moveTo>
                  <a:pt x="233172" y="195072"/>
                </a:moveTo>
                <a:lnTo>
                  <a:pt x="77724" y="195072"/>
                </a:lnTo>
                <a:lnTo>
                  <a:pt x="77724" y="97536"/>
                </a:lnTo>
                <a:lnTo>
                  <a:pt x="0" y="97536"/>
                </a:lnTo>
                <a:lnTo>
                  <a:pt x="155448" y="0"/>
                </a:lnTo>
                <a:lnTo>
                  <a:pt x="310896" y="97536"/>
                </a:lnTo>
                <a:lnTo>
                  <a:pt x="233172" y="97536"/>
                </a:lnTo>
                <a:lnTo>
                  <a:pt x="233172" y="195072"/>
                </a:lnTo>
                <a:close/>
              </a:path>
            </a:pathLst>
          </a:custGeom>
          <a:solidFill>
            <a:srgbClr val="000000"/>
          </a:solidFill>
        </p:spPr>
        <p:txBody>
          <a:bodyPr wrap="square" lIns="0" tIns="0" rIns="0" bIns="0" rtlCol="0"/>
          <a:lstStyle/>
          <a:p>
            <a:endParaRPr/>
          </a:p>
        </p:txBody>
      </p:sp>
      <p:grpSp>
        <p:nvGrpSpPr>
          <p:cNvPr id="229" name="object 62">
            <a:extLst>
              <a:ext uri="{FF2B5EF4-FFF2-40B4-BE49-F238E27FC236}">
                <a16:creationId xmlns:a16="http://schemas.microsoft.com/office/drawing/2014/main" id="{F339A596-9992-DB65-F58C-15FF19D9206C}"/>
              </a:ext>
            </a:extLst>
          </p:cNvPr>
          <p:cNvGrpSpPr/>
          <p:nvPr/>
        </p:nvGrpSpPr>
        <p:grpSpPr>
          <a:xfrm>
            <a:off x="2401874" y="3129021"/>
            <a:ext cx="7577455" cy="1567180"/>
            <a:chOff x="2221992" y="3144011"/>
            <a:chExt cx="7577455" cy="1567180"/>
          </a:xfrm>
        </p:grpSpPr>
        <p:sp>
          <p:nvSpPr>
            <p:cNvPr id="230" name="object 63">
              <a:extLst>
                <a:ext uri="{FF2B5EF4-FFF2-40B4-BE49-F238E27FC236}">
                  <a16:creationId xmlns:a16="http://schemas.microsoft.com/office/drawing/2014/main" id="{C803AC74-0997-0A02-C0CC-51FC8BF6CB1E}"/>
                </a:ext>
              </a:extLst>
            </p:cNvPr>
            <p:cNvSpPr/>
            <p:nvPr/>
          </p:nvSpPr>
          <p:spPr>
            <a:xfrm>
              <a:off x="2237232" y="3159251"/>
              <a:ext cx="544195" cy="311150"/>
            </a:xfrm>
            <a:custGeom>
              <a:avLst/>
              <a:gdLst/>
              <a:ahLst/>
              <a:cxnLst/>
              <a:rect l="l" t="t" r="r" b="b"/>
              <a:pathLst>
                <a:path w="544194" h="311150">
                  <a:moveTo>
                    <a:pt x="0" y="155448"/>
                  </a:moveTo>
                  <a:lnTo>
                    <a:pt x="27689" y="87307"/>
                  </a:lnTo>
                  <a:lnTo>
                    <a:pt x="59862" y="58436"/>
                  </a:lnTo>
                  <a:lnTo>
                    <a:pt x="102085" y="34309"/>
                  </a:lnTo>
                  <a:lnTo>
                    <a:pt x="152733" y="15888"/>
                  </a:lnTo>
                  <a:lnTo>
                    <a:pt x="210178" y="4132"/>
                  </a:lnTo>
                  <a:lnTo>
                    <a:pt x="272796" y="0"/>
                  </a:lnTo>
                  <a:lnTo>
                    <a:pt x="334849" y="4132"/>
                  </a:lnTo>
                  <a:lnTo>
                    <a:pt x="391890" y="15888"/>
                  </a:lnTo>
                  <a:lnTo>
                    <a:pt x="442266" y="34309"/>
                  </a:lnTo>
                  <a:lnTo>
                    <a:pt x="484325" y="58436"/>
                  </a:lnTo>
                  <a:lnTo>
                    <a:pt x="516413" y="87307"/>
                  </a:lnTo>
                  <a:lnTo>
                    <a:pt x="536878" y="119965"/>
                  </a:lnTo>
                  <a:lnTo>
                    <a:pt x="544068" y="155448"/>
                  </a:lnTo>
                  <a:lnTo>
                    <a:pt x="536878" y="190930"/>
                  </a:lnTo>
                  <a:lnTo>
                    <a:pt x="516413" y="223588"/>
                  </a:lnTo>
                  <a:lnTo>
                    <a:pt x="484325" y="252459"/>
                  </a:lnTo>
                  <a:lnTo>
                    <a:pt x="442266" y="276586"/>
                  </a:lnTo>
                  <a:lnTo>
                    <a:pt x="391890" y="295007"/>
                  </a:lnTo>
                  <a:lnTo>
                    <a:pt x="334849" y="306763"/>
                  </a:lnTo>
                  <a:lnTo>
                    <a:pt x="272796" y="310896"/>
                  </a:lnTo>
                  <a:lnTo>
                    <a:pt x="210178" y="306763"/>
                  </a:lnTo>
                  <a:lnTo>
                    <a:pt x="152733" y="295007"/>
                  </a:lnTo>
                  <a:lnTo>
                    <a:pt x="102085" y="276586"/>
                  </a:lnTo>
                  <a:lnTo>
                    <a:pt x="59862" y="252459"/>
                  </a:lnTo>
                  <a:lnTo>
                    <a:pt x="27689" y="223588"/>
                  </a:lnTo>
                  <a:lnTo>
                    <a:pt x="7193" y="190930"/>
                  </a:lnTo>
                  <a:lnTo>
                    <a:pt x="0" y="155448"/>
                  </a:lnTo>
                </a:path>
              </a:pathLst>
            </a:custGeom>
            <a:ln w="30480">
              <a:solidFill>
                <a:srgbClr val="FF0000"/>
              </a:solidFill>
            </a:ln>
          </p:spPr>
          <p:txBody>
            <a:bodyPr wrap="square" lIns="0" tIns="0" rIns="0" bIns="0" rtlCol="0"/>
            <a:lstStyle/>
            <a:p>
              <a:endParaRPr/>
            </a:p>
          </p:txBody>
        </p:sp>
        <p:sp>
          <p:nvSpPr>
            <p:cNvPr id="231" name="object 64">
              <a:extLst>
                <a:ext uri="{FF2B5EF4-FFF2-40B4-BE49-F238E27FC236}">
                  <a16:creationId xmlns:a16="http://schemas.microsoft.com/office/drawing/2014/main" id="{A8250DA9-3066-F733-645B-C112FCFE610C}"/>
                </a:ext>
              </a:extLst>
            </p:cNvPr>
            <p:cNvSpPr/>
            <p:nvPr/>
          </p:nvSpPr>
          <p:spPr>
            <a:xfrm>
              <a:off x="3753612" y="3674363"/>
              <a:ext cx="2833370" cy="264160"/>
            </a:xfrm>
            <a:custGeom>
              <a:avLst/>
              <a:gdLst/>
              <a:ahLst/>
              <a:cxnLst/>
              <a:rect l="l" t="t" r="r" b="b"/>
              <a:pathLst>
                <a:path w="2833370" h="264160">
                  <a:moveTo>
                    <a:pt x="131063" y="263652"/>
                  </a:moveTo>
                  <a:lnTo>
                    <a:pt x="0" y="131064"/>
                  </a:lnTo>
                  <a:lnTo>
                    <a:pt x="131063" y="0"/>
                  </a:lnTo>
                  <a:lnTo>
                    <a:pt x="131063" y="65532"/>
                  </a:lnTo>
                  <a:lnTo>
                    <a:pt x="2833116" y="65532"/>
                  </a:lnTo>
                  <a:lnTo>
                    <a:pt x="2833116" y="198120"/>
                  </a:lnTo>
                  <a:lnTo>
                    <a:pt x="131063" y="198120"/>
                  </a:lnTo>
                  <a:lnTo>
                    <a:pt x="131063" y="263652"/>
                  </a:lnTo>
                  <a:close/>
                </a:path>
              </a:pathLst>
            </a:custGeom>
            <a:solidFill>
              <a:srgbClr val="7E7E7E"/>
            </a:solidFill>
          </p:spPr>
          <p:txBody>
            <a:bodyPr wrap="square" lIns="0" tIns="0" rIns="0" bIns="0" rtlCol="0"/>
            <a:lstStyle/>
            <a:p>
              <a:endParaRPr/>
            </a:p>
          </p:txBody>
        </p:sp>
        <p:pic>
          <p:nvPicPr>
            <p:cNvPr id="232" name="object 65">
              <a:extLst>
                <a:ext uri="{FF2B5EF4-FFF2-40B4-BE49-F238E27FC236}">
                  <a16:creationId xmlns:a16="http://schemas.microsoft.com/office/drawing/2014/main" id="{F1A3EE05-167E-F34E-DC86-BF7A1AF52EBF}"/>
                </a:ext>
              </a:extLst>
            </p:cNvPr>
            <p:cNvPicPr/>
            <p:nvPr/>
          </p:nvPicPr>
          <p:blipFill>
            <a:blip r:embed="rId8" cstate="print"/>
            <a:stretch>
              <a:fillRect/>
            </a:stretch>
          </p:blipFill>
          <p:spPr>
            <a:xfrm>
              <a:off x="9570720" y="4480559"/>
              <a:ext cx="228600" cy="230124"/>
            </a:xfrm>
            <a:prstGeom prst="rect">
              <a:avLst/>
            </a:prstGeom>
          </p:spPr>
        </p:pic>
      </p:grpSp>
      <p:sp>
        <p:nvSpPr>
          <p:cNvPr id="233" name="object 66">
            <a:extLst>
              <a:ext uri="{FF2B5EF4-FFF2-40B4-BE49-F238E27FC236}">
                <a16:creationId xmlns:a16="http://schemas.microsoft.com/office/drawing/2014/main" id="{E795F39E-741A-7588-5FC8-1C3425448048}"/>
              </a:ext>
            </a:extLst>
          </p:cNvPr>
          <p:cNvSpPr txBox="1"/>
          <p:nvPr/>
        </p:nvSpPr>
        <p:spPr>
          <a:xfrm>
            <a:off x="9968096" y="4114715"/>
            <a:ext cx="464184" cy="288925"/>
          </a:xfrm>
          <a:prstGeom prst="rect">
            <a:avLst/>
          </a:prstGeom>
        </p:spPr>
        <p:txBody>
          <a:bodyPr vert="horz" wrap="square" lIns="0" tIns="15875" rIns="0" bIns="0" rtlCol="0">
            <a:spAutoFit/>
          </a:bodyPr>
          <a:lstStyle/>
          <a:p>
            <a:pPr marL="12700">
              <a:lnSpc>
                <a:spcPct val="100000"/>
              </a:lnSpc>
              <a:spcBef>
                <a:spcPts val="125"/>
              </a:spcBef>
            </a:pPr>
            <a:r>
              <a:rPr sz="1700" spc="-25" dirty="0">
                <a:solidFill>
                  <a:srgbClr val="C00000"/>
                </a:solidFill>
                <a:latin typeface="Meiryo UI"/>
                <a:cs typeface="Meiryo UI"/>
              </a:rPr>
              <a:t>前回</a:t>
            </a:r>
            <a:endParaRPr sz="1700">
              <a:latin typeface="Meiryo UI"/>
              <a:cs typeface="Meiryo UI"/>
            </a:endParaRPr>
          </a:p>
        </p:txBody>
      </p:sp>
      <p:sp>
        <p:nvSpPr>
          <p:cNvPr id="234" name="object 67">
            <a:extLst>
              <a:ext uri="{FF2B5EF4-FFF2-40B4-BE49-F238E27FC236}">
                <a16:creationId xmlns:a16="http://schemas.microsoft.com/office/drawing/2014/main" id="{AD9F9AB4-142E-6A73-F47A-E24645CD80C0}"/>
              </a:ext>
            </a:extLst>
          </p:cNvPr>
          <p:cNvSpPr txBox="1"/>
          <p:nvPr/>
        </p:nvSpPr>
        <p:spPr>
          <a:xfrm>
            <a:off x="9610063" y="4812426"/>
            <a:ext cx="847725" cy="288925"/>
          </a:xfrm>
          <a:prstGeom prst="rect">
            <a:avLst/>
          </a:prstGeom>
        </p:spPr>
        <p:txBody>
          <a:bodyPr vert="horz" wrap="square" lIns="0" tIns="15875" rIns="0" bIns="0" rtlCol="0">
            <a:spAutoFit/>
          </a:bodyPr>
          <a:lstStyle/>
          <a:p>
            <a:pPr marL="38100">
              <a:lnSpc>
                <a:spcPct val="100000"/>
              </a:lnSpc>
              <a:spcBef>
                <a:spcPts val="125"/>
              </a:spcBef>
            </a:pPr>
            <a:r>
              <a:rPr sz="1150" dirty="0">
                <a:latin typeface="Meiryo UI"/>
                <a:cs typeface="Meiryo UI"/>
              </a:rPr>
              <a:t>72.3</a:t>
            </a:r>
            <a:r>
              <a:rPr sz="2550" spc="-37" baseline="14705" dirty="0">
                <a:solidFill>
                  <a:srgbClr val="C00000"/>
                </a:solidFill>
                <a:latin typeface="Meiryo UI"/>
                <a:cs typeface="Meiryo UI"/>
              </a:rPr>
              <a:t>今回</a:t>
            </a:r>
            <a:endParaRPr sz="2550" baseline="14705">
              <a:latin typeface="Meiryo UI"/>
              <a:cs typeface="Meiryo UI"/>
            </a:endParaRPr>
          </a:p>
        </p:txBody>
      </p:sp>
    </p:spTree>
    <p:extLst>
      <p:ext uri="{BB962C8B-B14F-4D97-AF65-F5344CB8AC3E}">
        <p14:creationId xmlns:p14="http://schemas.microsoft.com/office/powerpoint/2010/main" val="2063991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出生率が将来給付に与える影響</a:t>
            </a:r>
          </a:p>
        </p:txBody>
      </p:sp>
      <p:sp>
        <p:nvSpPr>
          <p:cNvPr id="2" name="object 2">
            <a:extLst>
              <a:ext uri="{FF2B5EF4-FFF2-40B4-BE49-F238E27FC236}">
                <a16:creationId xmlns:a16="http://schemas.microsoft.com/office/drawing/2014/main" id="{C3EFC0CA-7436-7D7A-549D-9CEACA2E8232}"/>
              </a:ext>
            </a:extLst>
          </p:cNvPr>
          <p:cNvSpPr txBox="1"/>
          <p:nvPr/>
        </p:nvSpPr>
        <p:spPr>
          <a:xfrm>
            <a:off x="1090748" y="4605657"/>
            <a:ext cx="703325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◆2115年時点での年金給付水準等</a:t>
            </a:r>
            <a:r>
              <a:rPr sz="1100" dirty="0">
                <a:latin typeface="Meiryo UI"/>
                <a:cs typeface="Meiryo UI"/>
              </a:rPr>
              <a:t>（2019年財政検証ケースⅢ、機械的に給付水準調整を進めた場合</a:t>
            </a:r>
            <a:r>
              <a:rPr sz="1100" spc="-450" dirty="0">
                <a:latin typeface="Meiryo UI"/>
                <a:cs typeface="Meiryo UI"/>
              </a:rPr>
              <a:t>）</a:t>
            </a:r>
            <a:endParaRPr sz="1100">
              <a:latin typeface="Meiryo UI"/>
              <a:cs typeface="Meiryo UI"/>
            </a:endParaRPr>
          </a:p>
        </p:txBody>
      </p:sp>
      <p:graphicFrame>
        <p:nvGraphicFramePr>
          <p:cNvPr id="4" name="object 4">
            <a:extLst>
              <a:ext uri="{FF2B5EF4-FFF2-40B4-BE49-F238E27FC236}">
                <a16:creationId xmlns:a16="http://schemas.microsoft.com/office/drawing/2014/main" id="{5F9E9C6F-A868-7030-3D14-9D80C40A35C3}"/>
              </a:ext>
            </a:extLst>
          </p:cNvPr>
          <p:cNvGraphicFramePr>
            <a:graphicFrameLocks noGrp="1"/>
          </p:cNvGraphicFramePr>
          <p:nvPr>
            <p:extLst>
              <p:ext uri="{D42A27DB-BD31-4B8C-83A1-F6EECF244321}">
                <p14:modId xmlns:p14="http://schemas.microsoft.com/office/powerpoint/2010/main" val="1112062373"/>
              </p:ext>
            </p:extLst>
          </p:nvPr>
        </p:nvGraphicFramePr>
        <p:xfrm>
          <a:off x="1093519" y="955322"/>
          <a:ext cx="9765664" cy="3352165"/>
        </p:xfrm>
        <a:graphic>
          <a:graphicData uri="http://schemas.openxmlformats.org/drawingml/2006/table">
            <a:tbl>
              <a:tblPr firstRow="1" bandRow="1">
                <a:tableStyleId>{2D5ABB26-0587-4C30-8999-92F81FD0307C}</a:tableStyleId>
              </a:tblPr>
              <a:tblGrid>
                <a:gridCol w="1943100">
                  <a:extLst>
                    <a:ext uri="{9D8B030D-6E8A-4147-A177-3AD203B41FA5}">
                      <a16:colId xmlns:a16="http://schemas.microsoft.com/office/drawing/2014/main" val="20000"/>
                    </a:ext>
                  </a:extLst>
                </a:gridCol>
                <a:gridCol w="1155064">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gridCol w="1666875">
                  <a:extLst>
                    <a:ext uri="{9D8B030D-6E8A-4147-A177-3AD203B41FA5}">
                      <a16:colId xmlns:a16="http://schemas.microsoft.com/office/drawing/2014/main" val="20003"/>
                    </a:ext>
                  </a:extLst>
                </a:gridCol>
                <a:gridCol w="1666875">
                  <a:extLst>
                    <a:ext uri="{9D8B030D-6E8A-4147-A177-3AD203B41FA5}">
                      <a16:colId xmlns:a16="http://schemas.microsoft.com/office/drawing/2014/main" val="20004"/>
                    </a:ext>
                  </a:extLst>
                </a:gridCol>
                <a:gridCol w="1666875">
                  <a:extLst>
                    <a:ext uri="{9D8B030D-6E8A-4147-A177-3AD203B41FA5}">
                      <a16:colId xmlns:a16="http://schemas.microsoft.com/office/drawing/2014/main" val="20005"/>
                    </a:ext>
                  </a:extLst>
                </a:gridCol>
              </a:tblGrid>
              <a:tr h="372745">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a:lnSpc>
                          <a:spcPct val="100000"/>
                        </a:lnSpc>
                      </a:pPr>
                      <a:endParaRPr sz="1300" dirty="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8155">
                        <a:lnSpc>
                          <a:spcPct val="100000"/>
                        </a:lnSpc>
                        <a:spcBef>
                          <a:spcPts val="359"/>
                        </a:spcBef>
                      </a:pPr>
                      <a:r>
                        <a:rPr sz="1500" b="1" spc="-10" dirty="0">
                          <a:solidFill>
                            <a:srgbClr val="FFFFFF"/>
                          </a:solidFill>
                          <a:latin typeface="Meiryo UI"/>
                          <a:cs typeface="Meiryo UI"/>
                        </a:rPr>
                        <a:t>2020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6884">
                        <a:lnSpc>
                          <a:spcPct val="100000"/>
                        </a:lnSpc>
                        <a:spcBef>
                          <a:spcPts val="359"/>
                        </a:spcBef>
                      </a:pPr>
                      <a:r>
                        <a:rPr sz="1500" b="1" spc="-10" dirty="0">
                          <a:solidFill>
                            <a:srgbClr val="FFFFFF"/>
                          </a:solidFill>
                          <a:latin typeface="Meiryo UI"/>
                          <a:cs typeface="Meiryo UI"/>
                        </a:rPr>
                        <a:t>2040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4980">
                        <a:lnSpc>
                          <a:spcPct val="100000"/>
                        </a:lnSpc>
                        <a:spcBef>
                          <a:spcPts val="359"/>
                        </a:spcBef>
                      </a:pPr>
                      <a:r>
                        <a:rPr sz="1500" b="1" spc="-10" dirty="0">
                          <a:solidFill>
                            <a:srgbClr val="FFFFFF"/>
                          </a:solidFill>
                          <a:latin typeface="Meiryo UI"/>
                          <a:cs typeface="Meiryo UI"/>
                        </a:rPr>
                        <a:t>2060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tc>
                  <a:txBody>
                    <a:bodyPr/>
                    <a:lstStyle/>
                    <a:p>
                      <a:pPr marL="471805">
                        <a:lnSpc>
                          <a:spcPct val="100000"/>
                        </a:lnSpc>
                        <a:spcBef>
                          <a:spcPts val="359"/>
                        </a:spcBef>
                      </a:pPr>
                      <a:r>
                        <a:rPr sz="1500" b="1" spc="-10" dirty="0">
                          <a:solidFill>
                            <a:srgbClr val="FFFFFF"/>
                          </a:solidFill>
                          <a:latin typeface="Meiryo UI"/>
                          <a:cs typeface="Meiryo UI"/>
                        </a:rPr>
                        <a:t>2100</a:t>
                      </a:r>
                      <a:r>
                        <a:rPr sz="1500" b="1" spc="-50" dirty="0">
                          <a:solidFill>
                            <a:srgbClr val="FFFFFF"/>
                          </a:solidFill>
                          <a:latin typeface="Meiryo UI"/>
                          <a:cs typeface="Meiryo UI"/>
                        </a:rPr>
                        <a:t>年</a:t>
                      </a:r>
                      <a:endParaRPr sz="1500" dirty="0">
                        <a:latin typeface="Meiryo UI"/>
                        <a:cs typeface="Meiryo UI"/>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002060"/>
                    </a:solidFill>
                  </a:tcPr>
                </a:tc>
                <a:extLst>
                  <a:ext uri="{0D108BD9-81ED-4DB2-BD59-A6C34878D82A}">
                    <a16:rowId xmlns:a16="http://schemas.microsoft.com/office/drawing/2014/main" val="10000"/>
                  </a:ext>
                </a:extLst>
              </a:tr>
              <a:tr h="371475">
                <a:tc rowSpan="2">
                  <a:txBody>
                    <a:bodyPr/>
                    <a:lstStyle/>
                    <a:p>
                      <a:pPr>
                        <a:lnSpc>
                          <a:spcPct val="100000"/>
                        </a:lnSpc>
                        <a:spcBef>
                          <a:spcPts val="10"/>
                        </a:spcBef>
                      </a:pPr>
                      <a:endParaRPr sz="1750" dirty="0">
                        <a:latin typeface="Times New Roman"/>
                        <a:cs typeface="Times New Roman"/>
                      </a:endParaRPr>
                    </a:p>
                    <a:p>
                      <a:pPr marL="3175" algn="ctr">
                        <a:lnSpc>
                          <a:spcPct val="100000"/>
                        </a:lnSpc>
                      </a:pPr>
                      <a:r>
                        <a:rPr sz="1500" spc="-25" dirty="0">
                          <a:solidFill>
                            <a:srgbClr val="FFFFFF"/>
                          </a:solidFill>
                          <a:latin typeface="Meiryo UI"/>
                          <a:cs typeface="Meiryo UI"/>
                        </a:rPr>
                        <a:t>人口</a:t>
                      </a:r>
                      <a:endParaRPr sz="1500" dirty="0">
                        <a:latin typeface="Meiryo UI"/>
                        <a:cs typeface="Meiryo UI"/>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5"/>
                        </a:spcBef>
                      </a:pPr>
                      <a:r>
                        <a:rPr sz="1500" spc="-15" dirty="0">
                          <a:latin typeface="Meiryo UI"/>
                          <a:cs typeface="Meiryo UI"/>
                        </a:rPr>
                        <a:t>出生高位</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5"/>
                        </a:spcBef>
                      </a:pPr>
                      <a:r>
                        <a:rPr sz="1500" spc="-10" dirty="0">
                          <a:latin typeface="Meiryo UI"/>
                          <a:cs typeface="Meiryo UI"/>
                        </a:rPr>
                        <a:t>11,529</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10,224</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5"/>
                        </a:spcBef>
                      </a:pPr>
                      <a:r>
                        <a:rPr sz="1500" spc="-10" dirty="0">
                          <a:latin typeface="Meiryo UI"/>
                          <a:cs typeface="Meiryo UI"/>
                        </a:rPr>
                        <a:t>7,911</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1"/>
                  </a:ext>
                </a:extLst>
              </a:tr>
              <a:tr h="372745">
                <a:tc vMerge="1">
                  <a:txBody>
                    <a:bodyPr/>
                    <a:lstStyle/>
                    <a:p>
                      <a:endParaRPr/>
                    </a:p>
                  </a:txBody>
                  <a:tcPr marL="0" marR="0" marT="1270"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55"/>
                        </a:spcBef>
                      </a:pPr>
                      <a:r>
                        <a:rPr sz="1500" spc="-15" dirty="0">
                          <a:latin typeface="Meiryo UI"/>
                          <a:cs typeface="Meiryo UI"/>
                        </a:rPr>
                        <a:t>出生低位</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55"/>
                        </a:spcBef>
                      </a:pPr>
                      <a:r>
                        <a:rPr sz="1500" spc="-10" dirty="0">
                          <a:latin typeface="Meiryo UI"/>
                          <a:cs typeface="Meiryo UI"/>
                        </a:rPr>
                        <a:t>12,615</a:t>
                      </a:r>
                      <a:r>
                        <a:rPr sz="1500" spc="-25" dirty="0">
                          <a:latin typeface="Meiryo UI"/>
                          <a:cs typeface="Meiryo UI"/>
                        </a:rPr>
                        <a:t>万人</a:t>
                      </a:r>
                      <a:endParaRPr sz="150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55"/>
                        </a:spcBef>
                      </a:pPr>
                      <a:r>
                        <a:rPr sz="1500" spc="-10" dirty="0">
                          <a:latin typeface="Meiryo UI"/>
                          <a:cs typeface="Meiryo UI"/>
                        </a:rPr>
                        <a:t>11,068</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9,112</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55"/>
                        </a:spcBef>
                      </a:pPr>
                      <a:r>
                        <a:rPr sz="1500" spc="-10" dirty="0">
                          <a:latin typeface="Meiryo UI"/>
                          <a:cs typeface="Meiryo UI"/>
                        </a:rPr>
                        <a:t>5,104</a:t>
                      </a:r>
                      <a:r>
                        <a:rPr sz="1500" spc="-25" dirty="0">
                          <a:latin typeface="Meiryo UI"/>
                          <a:cs typeface="Meiryo UI"/>
                        </a:rPr>
                        <a:t>万人</a:t>
                      </a:r>
                      <a:endParaRPr sz="1500" dirty="0">
                        <a:latin typeface="Meiryo UI"/>
                        <a:cs typeface="Meiryo UI"/>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2"/>
                  </a:ext>
                </a:extLst>
              </a:tr>
              <a:tr h="373380">
                <a:tc rowSpan="2">
                  <a:txBody>
                    <a:bodyPr/>
                    <a:lstStyle/>
                    <a:p>
                      <a:pPr marL="589280" marR="554990" indent="-22860">
                        <a:lnSpc>
                          <a:spcPct val="100600"/>
                        </a:lnSpc>
                        <a:spcBef>
                          <a:spcPts val="1105"/>
                        </a:spcBef>
                      </a:pPr>
                      <a:r>
                        <a:rPr sz="1500" spc="-10" dirty="0">
                          <a:solidFill>
                            <a:srgbClr val="FFFFFF"/>
                          </a:solidFill>
                          <a:latin typeface="Meiryo UI"/>
                          <a:cs typeface="Meiryo UI"/>
                        </a:rPr>
                        <a:t>65</a:t>
                      </a:r>
                      <a:r>
                        <a:rPr sz="1500" spc="-20" dirty="0">
                          <a:solidFill>
                            <a:srgbClr val="FFFFFF"/>
                          </a:solidFill>
                          <a:latin typeface="Meiryo UI"/>
                          <a:cs typeface="Meiryo UI"/>
                        </a:rPr>
                        <a:t>歳以上</a:t>
                      </a:r>
                      <a:r>
                        <a:rPr sz="1500" spc="-15" dirty="0">
                          <a:solidFill>
                            <a:srgbClr val="FFFFFF"/>
                          </a:solidFill>
                          <a:latin typeface="Meiryo UI"/>
                          <a:cs typeface="Meiryo UI"/>
                        </a:rPr>
                        <a:t>人口割合</a:t>
                      </a:r>
                      <a:endParaRPr sz="1500" dirty="0">
                        <a:latin typeface="Meiryo UI"/>
                        <a:cs typeface="Meiryo UI"/>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50"/>
                        </a:spcBef>
                      </a:pPr>
                      <a:r>
                        <a:rPr sz="1500" spc="-15" dirty="0">
                          <a:latin typeface="Meiryo UI"/>
                          <a:cs typeface="Meiryo UI"/>
                        </a:rPr>
                        <a:t>出生高位</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50"/>
                        </a:spcBef>
                      </a:pPr>
                      <a:r>
                        <a:rPr sz="1500" spc="-10" dirty="0">
                          <a:latin typeface="Meiryo UI"/>
                          <a:cs typeface="Meiryo UI"/>
                        </a:rPr>
                        <a:t>28.6％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50"/>
                        </a:spcBef>
                      </a:pPr>
                      <a:r>
                        <a:rPr sz="1500" spc="-10" dirty="0">
                          <a:latin typeface="Meiryo UI"/>
                          <a:cs typeface="Meiryo UI"/>
                        </a:rPr>
                        <a:t>34.1％</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35.6％</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50"/>
                        </a:spcBef>
                      </a:pPr>
                      <a:r>
                        <a:rPr sz="1500" spc="-10" dirty="0">
                          <a:latin typeface="Meiryo UI"/>
                          <a:cs typeface="Meiryo UI"/>
                        </a:rPr>
                        <a:t>33.9％</a:t>
                      </a:r>
                      <a:endParaRPr sz="1500" dirty="0">
                        <a:latin typeface="Meiryo UI"/>
                        <a:cs typeface="Meiryo UI"/>
                      </a:endParaRPr>
                    </a:p>
                  </a:txBody>
                  <a:tcPr marL="0" marR="0" marT="44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3"/>
                  </a:ext>
                </a:extLst>
              </a:tr>
              <a:tr h="371475">
                <a:tc vMerge="1">
                  <a:txBody>
                    <a:bodyPr/>
                    <a:lstStyle/>
                    <a:p>
                      <a:endParaRPr/>
                    </a:p>
                  </a:txBody>
                  <a:tcPr marL="0" marR="0" marT="1403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5"/>
                        </a:spcBef>
                      </a:pPr>
                      <a:r>
                        <a:rPr sz="1500" spc="-15" dirty="0">
                          <a:latin typeface="Meiryo UI"/>
                          <a:cs typeface="Meiryo UI"/>
                        </a:rPr>
                        <a:t>出生低位</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5"/>
                        </a:spcBef>
                      </a:pPr>
                      <a:r>
                        <a:rPr sz="1500" spc="-10" dirty="0">
                          <a:latin typeface="Meiryo UI"/>
                          <a:cs typeface="Meiryo UI"/>
                        </a:rPr>
                        <a:t>28.6％</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5"/>
                        </a:spcBef>
                      </a:pPr>
                      <a:r>
                        <a:rPr sz="1500" spc="-10" dirty="0">
                          <a:latin typeface="Meiryo UI"/>
                          <a:cs typeface="Meiryo UI"/>
                        </a:rPr>
                        <a:t>35.5％</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40.0％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5"/>
                        </a:spcBef>
                      </a:pPr>
                      <a:r>
                        <a:rPr sz="1500" spc="-10" dirty="0">
                          <a:latin typeface="Meiryo UI"/>
                          <a:cs typeface="Meiryo UI"/>
                        </a:rPr>
                        <a:t>46.0%</a:t>
                      </a:r>
                      <a:endParaRPr sz="150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4"/>
                  </a:ext>
                </a:extLst>
              </a:tr>
              <a:tr h="372745">
                <a:tc rowSpan="2">
                  <a:txBody>
                    <a:bodyPr/>
                    <a:lstStyle/>
                    <a:p>
                      <a:pPr marL="397510">
                        <a:lnSpc>
                          <a:spcPct val="100000"/>
                        </a:lnSpc>
                        <a:spcBef>
                          <a:spcPts val="1110"/>
                        </a:spcBef>
                      </a:pPr>
                      <a:r>
                        <a:rPr sz="1500" spc="-10" dirty="0">
                          <a:solidFill>
                            <a:srgbClr val="FFFFFF"/>
                          </a:solidFill>
                          <a:latin typeface="Meiryo UI"/>
                          <a:cs typeface="Meiryo UI"/>
                        </a:rPr>
                        <a:t>生産年齢人口</a:t>
                      </a:r>
                      <a:endParaRPr sz="1500" dirty="0">
                        <a:latin typeface="Meiryo UI"/>
                        <a:cs typeface="Meiryo UI"/>
                      </a:endParaRPr>
                    </a:p>
                    <a:p>
                      <a:pPr marL="330200">
                        <a:lnSpc>
                          <a:spcPct val="100000"/>
                        </a:lnSpc>
                        <a:spcBef>
                          <a:spcPts val="15"/>
                        </a:spcBef>
                      </a:pPr>
                      <a:r>
                        <a:rPr sz="1500" spc="-10" dirty="0">
                          <a:solidFill>
                            <a:srgbClr val="FFFFFF"/>
                          </a:solidFill>
                          <a:latin typeface="Meiryo UI"/>
                          <a:cs typeface="Meiryo UI"/>
                        </a:rPr>
                        <a:t>/65歳以上人口</a:t>
                      </a:r>
                      <a:endParaRPr sz="1500" dirty="0">
                        <a:latin typeface="Meiryo UI"/>
                        <a:cs typeface="Meiryo UI"/>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5"/>
                        </a:spcBef>
                      </a:pPr>
                      <a:r>
                        <a:rPr sz="1500" spc="-15" dirty="0">
                          <a:latin typeface="Meiryo UI"/>
                          <a:cs typeface="Meiryo UI"/>
                        </a:rPr>
                        <a:t>出生高位</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5"/>
                        </a:spcBef>
                      </a:pPr>
                      <a:r>
                        <a:rPr sz="1500" spc="-10" dirty="0">
                          <a:latin typeface="Meiryo UI"/>
                          <a:cs typeface="Meiryo UI"/>
                        </a:rPr>
                        <a:t>2.08</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5"/>
                        </a:spcBef>
                      </a:pPr>
                      <a:r>
                        <a:rPr sz="1500" spc="-10" dirty="0">
                          <a:latin typeface="Meiryo UI"/>
                          <a:cs typeface="Meiryo UI"/>
                        </a:rPr>
                        <a:t>1.59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1.49</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5"/>
                        </a:spcBef>
                      </a:pPr>
                      <a:r>
                        <a:rPr sz="1500" spc="-10" dirty="0">
                          <a:latin typeface="Meiryo UI"/>
                          <a:cs typeface="Meiryo UI"/>
                        </a:rPr>
                        <a:t>1.60</a:t>
                      </a:r>
                      <a:r>
                        <a:rPr sz="1500" spc="-50" dirty="0">
                          <a:latin typeface="Meiryo UI"/>
                          <a:cs typeface="Meiryo UI"/>
                        </a:rPr>
                        <a:t>人</a:t>
                      </a:r>
                      <a:endParaRPr sz="1500" dirty="0">
                        <a:latin typeface="Meiryo UI"/>
                        <a:cs typeface="Meiryo UI"/>
                      </a:endParaRPr>
                    </a:p>
                  </a:txBody>
                  <a:tcPr marL="0" marR="0" marT="43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5"/>
                  </a:ext>
                </a:extLst>
              </a:tr>
              <a:tr h="371475">
                <a:tc vMerge="1">
                  <a:txBody>
                    <a:bodyPr/>
                    <a:lstStyle/>
                    <a:p>
                      <a:endParaRPr/>
                    </a:p>
                  </a:txBody>
                  <a:tcPr marL="0" marR="0" marT="1409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40"/>
                        </a:spcBef>
                      </a:pPr>
                      <a:r>
                        <a:rPr sz="1500" spc="-15" dirty="0">
                          <a:latin typeface="Meiryo UI"/>
                          <a:cs typeface="Meiryo UI"/>
                        </a:rPr>
                        <a:t>出生低位</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40"/>
                        </a:spcBef>
                      </a:pPr>
                      <a:r>
                        <a:rPr sz="1500" spc="-10" dirty="0">
                          <a:latin typeface="Meiryo UI"/>
                          <a:cs typeface="Meiryo UI"/>
                        </a:rPr>
                        <a:t>2.08</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40"/>
                        </a:spcBef>
                      </a:pPr>
                      <a:r>
                        <a:rPr sz="1500" spc="-10" dirty="0">
                          <a:latin typeface="Meiryo UI"/>
                          <a:cs typeface="Meiryo UI"/>
                        </a:rPr>
                        <a:t>1.57</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1.31</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40"/>
                        </a:spcBef>
                      </a:pPr>
                      <a:r>
                        <a:rPr sz="1500" spc="-10" dirty="0">
                          <a:latin typeface="Meiryo UI"/>
                          <a:cs typeface="Meiryo UI"/>
                        </a:rPr>
                        <a:t>1.03</a:t>
                      </a:r>
                      <a:r>
                        <a:rPr sz="1500" spc="-50" dirty="0">
                          <a:latin typeface="Meiryo UI"/>
                          <a:cs typeface="Meiryo UI"/>
                        </a:rPr>
                        <a:t>人</a:t>
                      </a:r>
                      <a:endParaRPr sz="150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6"/>
                  </a:ext>
                </a:extLst>
              </a:tr>
              <a:tr h="373380">
                <a:tc rowSpan="2">
                  <a:txBody>
                    <a:bodyPr/>
                    <a:lstStyle/>
                    <a:p>
                      <a:pPr>
                        <a:lnSpc>
                          <a:spcPct val="100000"/>
                        </a:lnSpc>
                        <a:spcBef>
                          <a:spcPts val="5"/>
                        </a:spcBef>
                      </a:pPr>
                      <a:endParaRPr sz="1750" dirty="0">
                        <a:latin typeface="Times New Roman"/>
                        <a:cs typeface="Times New Roman"/>
                      </a:endParaRPr>
                    </a:p>
                    <a:p>
                      <a:pPr marL="3175" algn="ctr">
                        <a:lnSpc>
                          <a:spcPct val="100000"/>
                        </a:lnSpc>
                      </a:pPr>
                      <a:r>
                        <a:rPr sz="1500" spc="-20" dirty="0">
                          <a:solidFill>
                            <a:srgbClr val="FFFFFF"/>
                          </a:solidFill>
                          <a:latin typeface="Meiryo UI"/>
                          <a:cs typeface="Meiryo UI"/>
                        </a:rPr>
                        <a:t>出生数</a:t>
                      </a:r>
                      <a:endParaRPr sz="1500" dirty="0">
                        <a:latin typeface="Meiryo UI"/>
                        <a:cs typeface="Meiryo U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70C0"/>
                    </a:solidFill>
                  </a:tcPr>
                </a:tc>
                <a:tc>
                  <a:txBody>
                    <a:bodyPr/>
                    <a:lstStyle/>
                    <a:p>
                      <a:pPr marL="89535">
                        <a:lnSpc>
                          <a:spcPct val="100000"/>
                        </a:lnSpc>
                        <a:spcBef>
                          <a:spcPts val="340"/>
                        </a:spcBef>
                      </a:pPr>
                      <a:r>
                        <a:rPr sz="1500" spc="-15" dirty="0">
                          <a:latin typeface="Meiryo UI"/>
                          <a:cs typeface="Meiryo UI"/>
                        </a:rPr>
                        <a:t>出生高位</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1280" algn="r">
                        <a:lnSpc>
                          <a:spcPct val="100000"/>
                        </a:lnSpc>
                        <a:spcBef>
                          <a:spcPts val="340"/>
                        </a:spcBef>
                      </a:pPr>
                      <a:r>
                        <a:rPr sz="1500" spc="-10" dirty="0">
                          <a:latin typeface="Meiryo UI"/>
                          <a:cs typeface="Meiryo UI"/>
                        </a:rPr>
                        <a:t>86</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5090" algn="r">
                        <a:lnSpc>
                          <a:spcPct val="100000"/>
                        </a:lnSpc>
                        <a:spcBef>
                          <a:spcPts val="340"/>
                        </a:spcBef>
                      </a:pPr>
                      <a:r>
                        <a:rPr sz="1500" spc="-10" dirty="0">
                          <a:latin typeface="Meiryo UI"/>
                          <a:cs typeface="Meiryo UI"/>
                        </a:rPr>
                        <a:t>87</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20" dirty="0">
                          <a:latin typeface="Meiryo UI"/>
                          <a:cs typeface="Meiryo UI"/>
                        </a:rPr>
                        <a:t>74</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tc>
                  <a:txBody>
                    <a:bodyPr/>
                    <a:lstStyle/>
                    <a:p>
                      <a:pPr marR="86995" algn="r">
                        <a:lnSpc>
                          <a:spcPct val="100000"/>
                        </a:lnSpc>
                        <a:spcBef>
                          <a:spcPts val="340"/>
                        </a:spcBef>
                      </a:pPr>
                      <a:r>
                        <a:rPr sz="1500" spc="-10" dirty="0">
                          <a:latin typeface="Meiryo UI"/>
                          <a:cs typeface="Meiryo UI"/>
                        </a:rPr>
                        <a:t>60</a:t>
                      </a:r>
                      <a:r>
                        <a:rPr sz="1500" spc="-25" dirty="0">
                          <a:latin typeface="Meiryo UI"/>
                          <a:cs typeface="Meiryo UI"/>
                        </a:rPr>
                        <a:t>万人</a:t>
                      </a:r>
                      <a:endParaRPr sz="1500" dirty="0">
                        <a:latin typeface="Meiryo UI"/>
                        <a:cs typeface="Meiryo UI"/>
                      </a:endParaRPr>
                    </a:p>
                  </a:txBody>
                  <a:tcPr marL="0" marR="0" marT="4318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FC000"/>
                    </a:solidFill>
                  </a:tcPr>
                </a:tc>
                <a:extLst>
                  <a:ext uri="{0D108BD9-81ED-4DB2-BD59-A6C34878D82A}">
                    <a16:rowId xmlns:a16="http://schemas.microsoft.com/office/drawing/2014/main" val="10007"/>
                  </a:ext>
                </a:extLst>
              </a:tr>
              <a:tr h="372745">
                <a:tc vMerge="1">
                  <a:txBody>
                    <a:bodyPr/>
                    <a:lstStyle/>
                    <a:p>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0000FF"/>
                    </a:solidFill>
                  </a:tcPr>
                </a:tc>
                <a:tc>
                  <a:txBody>
                    <a:bodyPr/>
                    <a:lstStyle/>
                    <a:p>
                      <a:pPr marL="89535">
                        <a:lnSpc>
                          <a:spcPct val="100000"/>
                        </a:lnSpc>
                        <a:spcBef>
                          <a:spcPts val="335"/>
                        </a:spcBef>
                      </a:pPr>
                      <a:r>
                        <a:rPr sz="1500" spc="-15" dirty="0">
                          <a:latin typeface="Meiryo UI"/>
                          <a:cs typeface="Meiryo UI"/>
                        </a:rPr>
                        <a:t>出生低位</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1280" algn="r">
                        <a:lnSpc>
                          <a:spcPct val="100000"/>
                        </a:lnSpc>
                        <a:spcBef>
                          <a:spcPts val="335"/>
                        </a:spcBef>
                      </a:pPr>
                      <a:r>
                        <a:rPr sz="1500" spc="-10" dirty="0">
                          <a:latin typeface="Meiryo UI"/>
                          <a:cs typeface="Meiryo UI"/>
                        </a:rPr>
                        <a:t>86</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5090" algn="r">
                        <a:lnSpc>
                          <a:spcPct val="100000"/>
                        </a:lnSpc>
                        <a:spcBef>
                          <a:spcPts val="335"/>
                        </a:spcBef>
                      </a:pPr>
                      <a:r>
                        <a:rPr sz="1500" spc="-10" dirty="0">
                          <a:latin typeface="Meiryo UI"/>
                          <a:cs typeface="Meiryo UI"/>
                        </a:rPr>
                        <a:t>59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20" dirty="0">
                          <a:latin typeface="Meiryo UI"/>
                          <a:cs typeface="Meiryo UI"/>
                        </a:rPr>
                        <a:t>39</a:t>
                      </a:r>
                      <a:r>
                        <a:rPr sz="1500" spc="-25" dirty="0">
                          <a:latin typeface="Meiryo UI"/>
                          <a:cs typeface="Meiryo UI"/>
                        </a:rPr>
                        <a:t>万人</a:t>
                      </a:r>
                      <a:endParaRPr sz="150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tc>
                  <a:txBody>
                    <a:bodyPr/>
                    <a:lstStyle/>
                    <a:p>
                      <a:pPr marR="86995" algn="r">
                        <a:lnSpc>
                          <a:spcPct val="100000"/>
                        </a:lnSpc>
                        <a:spcBef>
                          <a:spcPts val="335"/>
                        </a:spcBef>
                      </a:pPr>
                      <a:r>
                        <a:rPr sz="1500" spc="-10" dirty="0">
                          <a:latin typeface="Meiryo UI"/>
                          <a:cs typeface="Meiryo UI"/>
                        </a:rPr>
                        <a:t>20</a:t>
                      </a:r>
                      <a:r>
                        <a:rPr sz="1500" spc="-25" dirty="0">
                          <a:latin typeface="Meiryo UI"/>
                          <a:cs typeface="Meiryo UI"/>
                        </a:rPr>
                        <a:t>万人</a:t>
                      </a:r>
                      <a:endParaRPr sz="1500" dirty="0">
                        <a:latin typeface="Meiryo UI"/>
                        <a:cs typeface="Meiryo UI"/>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FF"/>
                    </a:solidFill>
                  </a:tcPr>
                </a:tc>
                <a:extLst>
                  <a:ext uri="{0D108BD9-81ED-4DB2-BD59-A6C34878D82A}">
                    <a16:rowId xmlns:a16="http://schemas.microsoft.com/office/drawing/2014/main" val="10008"/>
                  </a:ext>
                </a:extLst>
              </a:tr>
            </a:tbl>
          </a:graphicData>
        </a:graphic>
      </p:graphicFrame>
      <p:grpSp>
        <p:nvGrpSpPr>
          <p:cNvPr id="6" name="object 5">
            <a:extLst>
              <a:ext uri="{FF2B5EF4-FFF2-40B4-BE49-F238E27FC236}">
                <a16:creationId xmlns:a16="http://schemas.microsoft.com/office/drawing/2014/main" id="{FB74962D-8829-4FC0-37F8-BD963A06C424}"/>
              </a:ext>
            </a:extLst>
          </p:cNvPr>
          <p:cNvGrpSpPr/>
          <p:nvPr/>
        </p:nvGrpSpPr>
        <p:grpSpPr>
          <a:xfrm>
            <a:off x="1072120" y="4882543"/>
            <a:ext cx="4801235" cy="1396365"/>
            <a:chOff x="435038" y="5787263"/>
            <a:chExt cx="4801235" cy="1396365"/>
          </a:xfrm>
        </p:grpSpPr>
        <p:pic>
          <p:nvPicPr>
            <p:cNvPr id="7" name="object 6">
              <a:extLst>
                <a:ext uri="{FF2B5EF4-FFF2-40B4-BE49-F238E27FC236}">
                  <a16:creationId xmlns:a16="http://schemas.microsoft.com/office/drawing/2014/main" id="{6303BB53-33FD-F348-A4D4-88F24592D872}"/>
                </a:ext>
              </a:extLst>
            </p:cNvPr>
            <p:cNvPicPr/>
            <p:nvPr/>
          </p:nvPicPr>
          <p:blipFill>
            <a:blip r:embed="rId2" cstate="print"/>
            <a:stretch>
              <a:fillRect/>
            </a:stretch>
          </p:blipFill>
          <p:spPr>
            <a:xfrm>
              <a:off x="463296" y="5801868"/>
              <a:ext cx="4744212" cy="1368552"/>
            </a:xfrm>
            <a:prstGeom prst="rect">
              <a:avLst/>
            </a:prstGeom>
            <a:solidFill>
              <a:srgbClr val="0070C0"/>
            </a:solidFill>
          </p:spPr>
        </p:pic>
        <p:sp>
          <p:nvSpPr>
            <p:cNvPr id="8" name="object 7">
              <a:extLst>
                <a:ext uri="{FF2B5EF4-FFF2-40B4-BE49-F238E27FC236}">
                  <a16:creationId xmlns:a16="http://schemas.microsoft.com/office/drawing/2014/main" id="{0E49BD53-E0E4-85C2-98BA-D07C7A23010F}"/>
                </a:ext>
              </a:extLst>
            </p:cNvPr>
            <p:cNvSpPr/>
            <p:nvPr/>
          </p:nvSpPr>
          <p:spPr>
            <a:xfrm>
              <a:off x="1546859"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9" name="object 8">
              <a:extLst>
                <a:ext uri="{FF2B5EF4-FFF2-40B4-BE49-F238E27FC236}">
                  <a16:creationId xmlns:a16="http://schemas.microsoft.com/office/drawing/2014/main" id="{E0C96573-665D-1246-4273-D159B03C68DE}"/>
                </a:ext>
              </a:extLst>
            </p:cNvPr>
            <p:cNvSpPr/>
            <p:nvPr/>
          </p:nvSpPr>
          <p:spPr>
            <a:xfrm>
              <a:off x="455676" y="6211824"/>
              <a:ext cx="4759960" cy="0"/>
            </a:xfrm>
            <a:custGeom>
              <a:avLst/>
              <a:gdLst/>
              <a:ahLst/>
              <a:cxnLst/>
              <a:rect l="l" t="t" r="r" b="b"/>
              <a:pathLst>
                <a:path w="4759960">
                  <a:moveTo>
                    <a:pt x="0" y="0"/>
                  </a:moveTo>
                  <a:lnTo>
                    <a:pt x="4759452" y="0"/>
                  </a:lnTo>
                </a:path>
              </a:pathLst>
            </a:custGeom>
            <a:ln w="41148">
              <a:solidFill>
                <a:srgbClr val="FFFFFF"/>
              </a:solidFill>
            </a:ln>
          </p:spPr>
          <p:txBody>
            <a:bodyPr wrap="square" lIns="0" tIns="0" rIns="0" bIns="0" rtlCol="0"/>
            <a:lstStyle/>
            <a:p>
              <a:endParaRPr/>
            </a:p>
          </p:txBody>
        </p:sp>
        <p:sp>
          <p:nvSpPr>
            <p:cNvPr id="10" name="object 9">
              <a:extLst>
                <a:ext uri="{FF2B5EF4-FFF2-40B4-BE49-F238E27FC236}">
                  <a16:creationId xmlns:a16="http://schemas.microsoft.com/office/drawing/2014/main" id="{BFC2D07B-CE72-AA1C-3B27-DBC4140FECBD}"/>
                </a:ext>
              </a:extLst>
            </p:cNvPr>
            <p:cNvSpPr/>
            <p:nvPr/>
          </p:nvSpPr>
          <p:spPr>
            <a:xfrm>
              <a:off x="455676" y="669036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1" name="object 10">
              <a:extLst>
                <a:ext uri="{FF2B5EF4-FFF2-40B4-BE49-F238E27FC236}">
                  <a16:creationId xmlns:a16="http://schemas.microsoft.com/office/drawing/2014/main" id="{8CDBF3E6-2EF5-2498-EA15-8E9D6F5CD20F}"/>
                </a:ext>
              </a:extLst>
            </p:cNvPr>
            <p:cNvSpPr/>
            <p:nvPr/>
          </p:nvSpPr>
          <p:spPr>
            <a:xfrm>
              <a:off x="463296"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2" name="object 11">
              <a:extLst>
                <a:ext uri="{FF2B5EF4-FFF2-40B4-BE49-F238E27FC236}">
                  <a16:creationId xmlns:a16="http://schemas.microsoft.com/office/drawing/2014/main" id="{D79FD634-6F3B-CC72-46E7-147EBFEB3F39}"/>
                </a:ext>
              </a:extLst>
            </p:cNvPr>
            <p:cNvSpPr/>
            <p:nvPr/>
          </p:nvSpPr>
          <p:spPr>
            <a:xfrm>
              <a:off x="5207508" y="5794248"/>
              <a:ext cx="0" cy="1382395"/>
            </a:xfrm>
            <a:custGeom>
              <a:avLst/>
              <a:gdLst/>
              <a:ahLst/>
              <a:cxnLst/>
              <a:rect l="l" t="t" r="r" b="b"/>
              <a:pathLst>
                <a:path h="1382395">
                  <a:moveTo>
                    <a:pt x="0" y="0"/>
                  </a:moveTo>
                  <a:lnTo>
                    <a:pt x="0" y="1382268"/>
                  </a:lnTo>
                </a:path>
              </a:pathLst>
            </a:custGeom>
            <a:ln w="13716">
              <a:solidFill>
                <a:srgbClr val="FFFFFF"/>
              </a:solidFill>
            </a:ln>
          </p:spPr>
          <p:txBody>
            <a:bodyPr wrap="square" lIns="0" tIns="0" rIns="0" bIns="0" rtlCol="0"/>
            <a:lstStyle/>
            <a:p>
              <a:endParaRPr/>
            </a:p>
          </p:txBody>
        </p:sp>
        <p:sp>
          <p:nvSpPr>
            <p:cNvPr id="13" name="object 12">
              <a:extLst>
                <a:ext uri="{FF2B5EF4-FFF2-40B4-BE49-F238E27FC236}">
                  <a16:creationId xmlns:a16="http://schemas.microsoft.com/office/drawing/2014/main" id="{9DB60E52-9C37-B6C6-6D2D-AFB2CA378DEB}"/>
                </a:ext>
              </a:extLst>
            </p:cNvPr>
            <p:cNvSpPr/>
            <p:nvPr/>
          </p:nvSpPr>
          <p:spPr>
            <a:xfrm>
              <a:off x="455676" y="5801868"/>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sp>
          <p:nvSpPr>
            <p:cNvPr id="14" name="object 13">
              <a:extLst>
                <a:ext uri="{FF2B5EF4-FFF2-40B4-BE49-F238E27FC236}">
                  <a16:creationId xmlns:a16="http://schemas.microsoft.com/office/drawing/2014/main" id="{71231508-F893-07EA-402D-2124FE870004}"/>
                </a:ext>
              </a:extLst>
            </p:cNvPr>
            <p:cNvSpPr/>
            <p:nvPr/>
          </p:nvSpPr>
          <p:spPr>
            <a:xfrm>
              <a:off x="455676" y="7170420"/>
              <a:ext cx="4759960" cy="0"/>
            </a:xfrm>
            <a:custGeom>
              <a:avLst/>
              <a:gdLst/>
              <a:ahLst/>
              <a:cxnLst/>
              <a:rect l="l" t="t" r="r" b="b"/>
              <a:pathLst>
                <a:path w="4759960">
                  <a:moveTo>
                    <a:pt x="0" y="0"/>
                  </a:moveTo>
                  <a:lnTo>
                    <a:pt x="4759452" y="0"/>
                  </a:lnTo>
                </a:path>
              </a:pathLst>
            </a:custGeom>
            <a:ln w="13716">
              <a:solidFill>
                <a:srgbClr val="FFFFFF"/>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7B62F3EC-4ECE-9E06-4AB5-E96069C585D6}"/>
              </a:ext>
            </a:extLst>
          </p:cNvPr>
          <p:cNvSpPr txBox="1"/>
          <p:nvPr/>
        </p:nvSpPr>
        <p:spPr>
          <a:xfrm>
            <a:off x="1177515" y="5417617"/>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出生高位</a:t>
            </a:r>
            <a:endParaRPr sz="1500">
              <a:latin typeface="Meiryo UI"/>
              <a:cs typeface="Meiryo UI"/>
            </a:endParaRPr>
          </a:p>
        </p:txBody>
      </p:sp>
      <p:sp>
        <p:nvSpPr>
          <p:cNvPr id="16" name="object 15">
            <a:extLst>
              <a:ext uri="{FF2B5EF4-FFF2-40B4-BE49-F238E27FC236}">
                <a16:creationId xmlns:a16="http://schemas.microsoft.com/office/drawing/2014/main" id="{6BBA87BA-1834-8542-29F1-390B82C59D9B}"/>
              </a:ext>
            </a:extLst>
          </p:cNvPr>
          <p:cNvSpPr txBox="1"/>
          <p:nvPr/>
        </p:nvSpPr>
        <p:spPr>
          <a:xfrm>
            <a:off x="2753413" y="4973012"/>
            <a:ext cx="2519680" cy="700405"/>
          </a:xfrm>
          <a:prstGeom prst="rect">
            <a:avLst/>
          </a:prstGeom>
        </p:spPr>
        <p:txBody>
          <a:bodyPr vert="horz" wrap="square" lIns="0" tIns="13970" rIns="0" bIns="0" rtlCol="0">
            <a:spAutoFit/>
          </a:bodyPr>
          <a:lstStyle/>
          <a:p>
            <a:pPr algn="ctr">
              <a:lnSpc>
                <a:spcPct val="100000"/>
              </a:lnSpc>
              <a:spcBef>
                <a:spcPts val="110"/>
              </a:spcBef>
            </a:pPr>
            <a:r>
              <a:rPr sz="1500" b="1" dirty="0">
                <a:solidFill>
                  <a:srgbClr val="FFFFFF"/>
                </a:solidFill>
                <a:latin typeface="Meiryo UI"/>
                <a:cs typeface="Meiryo UI"/>
              </a:rPr>
              <a:t>所得代替率（年金給付水準</a:t>
            </a:r>
            <a:r>
              <a:rPr sz="1500" b="1" spc="-50" dirty="0">
                <a:solidFill>
                  <a:srgbClr val="FFFFFF"/>
                </a:solidFill>
                <a:latin typeface="Meiryo UI"/>
                <a:cs typeface="Meiryo UI"/>
              </a:rPr>
              <a:t>）</a:t>
            </a:r>
            <a:endParaRPr sz="1500" dirty="0">
              <a:latin typeface="Meiryo UI"/>
              <a:cs typeface="Meiryo UI"/>
            </a:endParaRPr>
          </a:p>
          <a:p>
            <a:pPr algn="ctr">
              <a:lnSpc>
                <a:spcPct val="100000"/>
              </a:lnSpc>
              <a:spcBef>
                <a:spcPts val="1700"/>
              </a:spcBef>
            </a:pPr>
            <a:r>
              <a:rPr sz="1500" spc="-10" dirty="0">
                <a:latin typeface="Meiryo UI"/>
                <a:cs typeface="Meiryo UI"/>
              </a:rPr>
              <a:t>53.4％</a:t>
            </a:r>
            <a:endParaRPr sz="1500" dirty="0">
              <a:latin typeface="Meiryo UI"/>
              <a:cs typeface="Meiryo UI"/>
            </a:endParaRPr>
          </a:p>
        </p:txBody>
      </p:sp>
      <p:sp>
        <p:nvSpPr>
          <p:cNvPr id="17" name="object 16">
            <a:extLst>
              <a:ext uri="{FF2B5EF4-FFF2-40B4-BE49-F238E27FC236}">
                <a16:creationId xmlns:a16="http://schemas.microsoft.com/office/drawing/2014/main" id="{017A553C-DE54-0624-1C91-D808D4507B56}"/>
              </a:ext>
            </a:extLst>
          </p:cNvPr>
          <p:cNvSpPr txBox="1"/>
          <p:nvPr/>
        </p:nvSpPr>
        <p:spPr>
          <a:xfrm>
            <a:off x="1177515" y="5895712"/>
            <a:ext cx="793115" cy="255904"/>
          </a:xfrm>
          <a:prstGeom prst="rect">
            <a:avLst/>
          </a:prstGeom>
        </p:spPr>
        <p:txBody>
          <a:bodyPr vert="horz" wrap="square" lIns="0" tIns="13970" rIns="0" bIns="0" rtlCol="0">
            <a:spAutoFit/>
          </a:bodyPr>
          <a:lstStyle/>
          <a:p>
            <a:pPr marL="12700">
              <a:lnSpc>
                <a:spcPct val="100000"/>
              </a:lnSpc>
              <a:spcBef>
                <a:spcPts val="110"/>
              </a:spcBef>
            </a:pPr>
            <a:r>
              <a:rPr sz="1500" spc="-15" dirty="0">
                <a:latin typeface="Meiryo UI"/>
                <a:cs typeface="Meiryo UI"/>
              </a:rPr>
              <a:t>出生低位</a:t>
            </a:r>
            <a:endParaRPr sz="1500">
              <a:latin typeface="Meiryo UI"/>
              <a:cs typeface="Meiryo UI"/>
            </a:endParaRPr>
          </a:p>
        </p:txBody>
      </p:sp>
      <p:sp>
        <p:nvSpPr>
          <p:cNvPr id="18" name="object 17">
            <a:extLst>
              <a:ext uri="{FF2B5EF4-FFF2-40B4-BE49-F238E27FC236}">
                <a16:creationId xmlns:a16="http://schemas.microsoft.com/office/drawing/2014/main" id="{14569E8A-9C7F-B4E2-9BF9-675A9A7C4B0F}"/>
              </a:ext>
            </a:extLst>
          </p:cNvPr>
          <p:cNvSpPr txBox="1"/>
          <p:nvPr/>
        </p:nvSpPr>
        <p:spPr>
          <a:xfrm>
            <a:off x="3692627" y="5895712"/>
            <a:ext cx="64135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47.8％</a:t>
            </a:r>
            <a:endParaRPr sz="1500">
              <a:latin typeface="Meiryo UI"/>
              <a:cs typeface="Meiryo UI"/>
            </a:endParaRPr>
          </a:p>
        </p:txBody>
      </p:sp>
      <p:grpSp>
        <p:nvGrpSpPr>
          <p:cNvPr id="19" name="object 18">
            <a:extLst>
              <a:ext uri="{FF2B5EF4-FFF2-40B4-BE49-F238E27FC236}">
                <a16:creationId xmlns:a16="http://schemas.microsoft.com/office/drawing/2014/main" id="{C730FE68-D0E1-B194-BF22-6FFAF57A8465}"/>
              </a:ext>
            </a:extLst>
          </p:cNvPr>
          <p:cNvGrpSpPr/>
          <p:nvPr/>
        </p:nvGrpSpPr>
        <p:grpSpPr>
          <a:xfrm>
            <a:off x="4415078" y="5810023"/>
            <a:ext cx="1706880" cy="388620"/>
            <a:chOff x="3777996" y="6714743"/>
            <a:chExt cx="1706880" cy="388620"/>
          </a:xfrm>
        </p:grpSpPr>
        <p:sp>
          <p:nvSpPr>
            <p:cNvPr id="20" name="object 19">
              <a:extLst>
                <a:ext uri="{FF2B5EF4-FFF2-40B4-BE49-F238E27FC236}">
                  <a16:creationId xmlns:a16="http://schemas.microsoft.com/office/drawing/2014/main" id="{39458BDB-1213-80C7-B42F-599E690DEE6C}"/>
                </a:ext>
              </a:extLst>
            </p:cNvPr>
            <p:cNvSpPr/>
            <p:nvPr/>
          </p:nvSpPr>
          <p:spPr>
            <a:xfrm>
              <a:off x="3791712" y="6728459"/>
              <a:ext cx="325120" cy="361315"/>
            </a:xfrm>
            <a:custGeom>
              <a:avLst/>
              <a:gdLst/>
              <a:ahLst/>
              <a:cxnLst/>
              <a:rect l="l" t="t" r="r" b="b"/>
              <a:pathLst>
                <a:path w="325120" h="361315">
                  <a:moveTo>
                    <a:pt x="161544" y="361188"/>
                  </a:moveTo>
                  <a:lnTo>
                    <a:pt x="0" y="199644"/>
                  </a:lnTo>
                  <a:lnTo>
                    <a:pt x="80772" y="199644"/>
                  </a:lnTo>
                  <a:lnTo>
                    <a:pt x="80772" y="0"/>
                  </a:lnTo>
                  <a:lnTo>
                    <a:pt x="243840" y="0"/>
                  </a:lnTo>
                  <a:lnTo>
                    <a:pt x="243840" y="199644"/>
                  </a:lnTo>
                  <a:lnTo>
                    <a:pt x="324612" y="199644"/>
                  </a:lnTo>
                  <a:lnTo>
                    <a:pt x="161544" y="361188"/>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D647B8C9-BAE7-DBDA-FC82-41992ACFC95F}"/>
                </a:ext>
              </a:extLst>
            </p:cNvPr>
            <p:cNvSpPr/>
            <p:nvPr/>
          </p:nvSpPr>
          <p:spPr>
            <a:xfrm>
              <a:off x="3791712" y="6728459"/>
              <a:ext cx="325120" cy="361315"/>
            </a:xfrm>
            <a:custGeom>
              <a:avLst/>
              <a:gdLst/>
              <a:ahLst/>
              <a:cxnLst/>
              <a:rect l="l" t="t" r="r" b="b"/>
              <a:pathLst>
                <a:path w="325120" h="361315">
                  <a:moveTo>
                    <a:pt x="0" y="199644"/>
                  </a:moveTo>
                  <a:lnTo>
                    <a:pt x="80772" y="199644"/>
                  </a:lnTo>
                  <a:lnTo>
                    <a:pt x="80772" y="0"/>
                  </a:lnTo>
                  <a:lnTo>
                    <a:pt x="243840" y="0"/>
                  </a:lnTo>
                  <a:lnTo>
                    <a:pt x="243840" y="199644"/>
                  </a:lnTo>
                  <a:lnTo>
                    <a:pt x="324612" y="199644"/>
                  </a:lnTo>
                  <a:lnTo>
                    <a:pt x="161544" y="361188"/>
                  </a:lnTo>
                  <a:lnTo>
                    <a:pt x="0" y="199644"/>
                  </a:lnTo>
                  <a:close/>
                </a:path>
              </a:pathLst>
            </a:custGeom>
            <a:ln w="27432">
              <a:solidFill>
                <a:srgbClr val="0000BB"/>
              </a:solidFill>
            </a:ln>
          </p:spPr>
          <p:txBody>
            <a:bodyPr wrap="square" lIns="0" tIns="0" rIns="0" bIns="0" rtlCol="0"/>
            <a:lstStyle/>
            <a:p>
              <a:endParaRPr/>
            </a:p>
          </p:txBody>
        </p:sp>
        <p:sp>
          <p:nvSpPr>
            <p:cNvPr id="22" name="object 21">
              <a:extLst>
                <a:ext uri="{FF2B5EF4-FFF2-40B4-BE49-F238E27FC236}">
                  <a16:creationId xmlns:a16="http://schemas.microsoft.com/office/drawing/2014/main" id="{2A6A7C11-2DE6-FBAE-6A09-04A129E1DC04}"/>
                </a:ext>
              </a:extLst>
            </p:cNvPr>
            <p:cNvSpPr/>
            <p:nvPr/>
          </p:nvSpPr>
          <p:spPr>
            <a:xfrm>
              <a:off x="4183380" y="6743699"/>
              <a:ext cx="1301750" cy="332740"/>
            </a:xfrm>
            <a:custGeom>
              <a:avLst/>
              <a:gdLst/>
              <a:ahLst/>
              <a:cxnLst/>
              <a:rect l="l" t="t" r="r" b="b"/>
              <a:pathLst>
                <a:path w="1301750" h="332740">
                  <a:moveTo>
                    <a:pt x="1301495" y="332232"/>
                  </a:moveTo>
                  <a:lnTo>
                    <a:pt x="0" y="332232"/>
                  </a:lnTo>
                  <a:lnTo>
                    <a:pt x="0" y="0"/>
                  </a:lnTo>
                  <a:lnTo>
                    <a:pt x="1301495" y="0"/>
                  </a:lnTo>
                  <a:lnTo>
                    <a:pt x="1301495" y="332232"/>
                  </a:lnTo>
                  <a:close/>
                </a:path>
              </a:pathLst>
            </a:custGeom>
            <a:solidFill>
              <a:srgbClr val="FFFFFF"/>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88B57FF0-D61F-A568-58EC-B743251B38A3}"/>
              </a:ext>
            </a:extLst>
          </p:cNvPr>
          <p:cNvSpPr txBox="1"/>
          <p:nvPr/>
        </p:nvSpPr>
        <p:spPr>
          <a:xfrm>
            <a:off x="4820461" y="5838980"/>
            <a:ext cx="1301750" cy="332740"/>
          </a:xfrm>
          <a:prstGeom prst="rect">
            <a:avLst/>
          </a:prstGeom>
          <a:ln w="10668">
            <a:solidFill>
              <a:srgbClr val="000000"/>
            </a:solidFill>
          </a:ln>
        </p:spPr>
        <p:txBody>
          <a:bodyPr vert="horz" wrap="square" lIns="0" tIns="51435" rIns="0" bIns="0" rtlCol="0">
            <a:spAutoFit/>
          </a:bodyPr>
          <a:lstStyle/>
          <a:p>
            <a:pPr marL="99060">
              <a:lnSpc>
                <a:spcPct val="100000"/>
              </a:lnSpc>
              <a:spcBef>
                <a:spcPts val="405"/>
              </a:spcBef>
            </a:pPr>
            <a:r>
              <a:rPr sz="1500" spc="-10" dirty="0">
                <a:latin typeface="Meiryo UI"/>
                <a:cs typeface="Meiryo UI"/>
              </a:rPr>
              <a:t>1割以上減少</a:t>
            </a:r>
            <a:endParaRPr sz="1500">
              <a:latin typeface="Meiryo UI"/>
              <a:cs typeface="Meiryo UI"/>
            </a:endParaRPr>
          </a:p>
        </p:txBody>
      </p:sp>
      <p:sp>
        <p:nvSpPr>
          <p:cNvPr id="24" name="object 24">
            <a:extLst>
              <a:ext uri="{FF2B5EF4-FFF2-40B4-BE49-F238E27FC236}">
                <a16:creationId xmlns:a16="http://schemas.microsoft.com/office/drawing/2014/main" id="{9881119C-5674-73AC-2B76-EFC349B17755}"/>
              </a:ext>
            </a:extLst>
          </p:cNvPr>
          <p:cNvSpPr txBox="1"/>
          <p:nvPr/>
        </p:nvSpPr>
        <p:spPr>
          <a:xfrm>
            <a:off x="1057146" y="608248"/>
            <a:ext cx="9692640"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◆2100年までの人口推計、高齢者割合等</a:t>
            </a:r>
            <a:r>
              <a:rPr sz="1300" spc="-30" dirty="0">
                <a:latin typeface="Meiryo UI"/>
                <a:cs typeface="Meiryo UI"/>
              </a:rPr>
              <a:t>(国立社会保障・人口問題研究所「日本の将来推計人口</a:t>
            </a:r>
            <a:r>
              <a:rPr sz="1300" spc="-10" dirty="0">
                <a:latin typeface="Meiryo UI"/>
                <a:cs typeface="Meiryo UI"/>
              </a:rPr>
              <a:t>（2023</a:t>
            </a:r>
            <a:r>
              <a:rPr sz="1300" spc="-20" dirty="0">
                <a:latin typeface="Meiryo UI"/>
                <a:cs typeface="Meiryo UI"/>
              </a:rPr>
              <a:t>年推計）</a:t>
            </a:r>
            <a:r>
              <a:rPr sz="1300" spc="-10" dirty="0">
                <a:latin typeface="Meiryo UI"/>
                <a:cs typeface="Meiryo UI"/>
              </a:rPr>
              <a:t>」</a:t>
            </a:r>
            <a:r>
              <a:rPr sz="1300" spc="-20" dirty="0">
                <a:latin typeface="Meiryo UI"/>
                <a:cs typeface="Meiryo UI"/>
              </a:rPr>
              <a:t>（死亡中位</a:t>
            </a:r>
            <a:r>
              <a:rPr sz="1300" spc="-25" dirty="0">
                <a:latin typeface="Meiryo UI"/>
                <a:cs typeface="Meiryo UI"/>
              </a:rPr>
              <a:t>））</a:t>
            </a:r>
            <a:endParaRPr sz="1300">
              <a:latin typeface="Meiryo UI"/>
              <a:cs typeface="Meiryo UI"/>
            </a:endParaRPr>
          </a:p>
        </p:txBody>
      </p:sp>
      <p:sp>
        <p:nvSpPr>
          <p:cNvPr id="25" name="object 25">
            <a:extLst>
              <a:ext uri="{FF2B5EF4-FFF2-40B4-BE49-F238E27FC236}">
                <a16:creationId xmlns:a16="http://schemas.microsoft.com/office/drawing/2014/main" id="{2CA7EB04-7885-F770-11AA-3505B3463509}"/>
              </a:ext>
            </a:extLst>
          </p:cNvPr>
          <p:cNvSpPr txBox="1"/>
          <p:nvPr/>
        </p:nvSpPr>
        <p:spPr>
          <a:xfrm>
            <a:off x="5037934" y="4325112"/>
            <a:ext cx="5876925" cy="157480"/>
          </a:xfrm>
          <a:prstGeom prst="rect">
            <a:avLst/>
          </a:prstGeom>
        </p:spPr>
        <p:txBody>
          <a:bodyPr vert="horz" wrap="square" lIns="0" tIns="13970" rIns="0" bIns="0" rtlCol="0">
            <a:spAutoFit/>
          </a:bodyPr>
          <a:lstStyle/>
          <a:p>
            <a:pPr marL="12700">
              <a:lnSpc>
                <a:spcPct val="100000"/>
              </a:lnSpc>
              <a:spcBef>
                <a:spcPts val="110"/>
              </a:spcBef>
            </a:pPr>
            <a:r>
              <a:rPr sz="850" dirty="0">
                <a:latin typeface="ＭＳ Ｐ明朝"/>
                <a:cs typeface="ＭＳ Ｐ明朝"/>
              </a:rPr>
              <a:t>※2020</a:t>
            </a:r>
            <a:r>
              <a:rPr sz="850" spc="-15" dirty="0">
                <a:latin typeface="ＭＳ Ｐ明朝"/>
                <a:cs typeface="ＭＳ Ｐ明朝"/>
              </a:rPr>
              <a:t>年の出生数は、厚生労働省「人口動態統計」の日本における日本人の出生数及び日本における外国人の出生数の合計。</a:t>
            </a:r>
            <a:endParaRPr sz="850">
              <a:latin typeface="ＭＳ Ｐ明朝"/>
              <a:cs typeface="ＭＳ Ｐ明朝"/>
            </a:endParaRPr>
          </a:p>
        </p:txBody>
      </p:sp>
      <p:sp>
        <p:nvSpPr>
          <p:cNvPr id="26" name="object 26">
            <a:extLst>
              <a:ext uri="{FF2B5EF4-FFF2-40B4-BE49-F238E27FC236}">
                <a16:creationId xmlns:a16="http://schemas.microsoft.com/office/drawing/2014/main" id="{E727C3F1-DB11-C29A-0948-862F5B2FF94C}"/>
              </a:ext>
            </a:extLst>
          </p:cNvPr>
          <p:cNvSpPr txBox="1"/>
          <p:nvPr/>
        </p:nvSpPr>
        <p:spPr>
          <a:xfrm>
            <a:off x="8205321" y="4733519"/>
            <a:ext cx="3986679" cy="130036"/>
          </a:xfrm>
          <a:prstGeom prst="rect">
            <a:avLst/>
          </a:prstGeom>
        </p:spPr>
        <p:txBody>
          <a:bodyPr vert="horz" wrap="square" lIns="0" tIns="11430" rIns="0" bIns="0" rtlCol="0">
            <a:spAutoFit/>
          </a:bodyPr>
          <a:lstStyle/>
          <a:p>
            <a:pPr marL="85725" marR="5080" indent="-73660">
              <a:lnSpc>
                <a:spcPct val="102200"/>
              </a:lnSpc>
              <a:spcBef>
                <a:spcPts val="90"/>
              </a:spcBef>
            </a:pPr>
            <a:r>
              <a:rPr sz="850" dirty="0">
                <a:latin typeface="ＭＳ Ｐ明朝"/>
                <a:cs typeface="ＭＳ Ｐ明朝"/>
              </a:rPr>
              <a:t>※2019</a:t>
            </a:r>
            <a:r>
              <a:rPr sz="850" spc="-10" dirty="0">
                <a:latin typeface="ＭＳ Ｐ明朝"/>
                <a:cs typeface="ＭＳ Ｐ明朝"/>
              </a:rPr>
              <a:t>年財政検証は、「日本の将来推計人口</a:t>
            </a:r>
            <a:r>
              <a:rPr sz="850" dirty="0">
                <a:latin typeface="ＭＳ Ｐ明朝"/>
                <a:cs typeface="ＭＳ Ｐ明朝"/>
              </a:rPr>
              <a:t>（2017年推計）</a:t>
            </a:r>
            <a:r>
              <a:rPr sz="850" spc="-50" dirty="0">
                <a:latin typeface="ＭＳ Ｐ明朝"/>
                <a:cs typeface="ＭＳ Ｐ明朝"/>
              </a:rPr>
              <a:t>」</a:t>
            </a:r>
            <a:r>
              <a:rPr sz="850" spc="-15" dirty="0">
                <a:latin typeface="ＭＳ Ｐ明朝"/>
                <a:cs typeface="ＭＳ Ｐ明朝"/>
              </a:rPr>
              <a:t>に基づき作成している。</a:t>
            </a:r>
            <a:endParaRPr sz="850" dirty="0">
              <a:latin typeface="ＭＳ Ｐ明朝"/>
              <a:cs typeface="ＭＳ Ｐ明朝"/>
            </a:endParaRPr>
          </a:p>
        </p:txBody>
      </p:sp>
      <p:grpSp>
        <p:nvGrpSpPr>
          <p:cNvPr id="27" name="object 27">
            <a:extLst>
              <a:ext uri="{FF2B5EF4-FFF2-40B4-BE49-F238E27FC236}">
                <a16:creationId xmlns:a16="http://schemas.microsoft.com/office/drawing/2014/main" id="{22657D4C-AAFE-4681-BC3C-F9E297694B82}"/>
              </a:ext>
            </a:extLst>
          </p:cNvPr>
          <p:cNvGrpSpPr/>
          <p:nvPr/>
        </p:nvGrpSpPr>
        <p:grpSpPr>
          <a:xfrm>
            <a:off x="6177457" y="4882543"/>
            <a:ext cx="4703445" cy="1358265"/>
            <a:chOff x="5540375" y="5787263"/>
            <a:chExt cx="4703445" cy="1358265"/>
          </a:xfrm>
        </p:grpSpPr>
        <p:pic>
          <p:nvPicPr>
            <p:cNvPr id="28" name="object 28">
              <a:extLst>
                <a:ext uri="{FF2B5EF4-FFF2-40B4-BE49-F238E27FC236}">
                  <a16:creationId xmlns:a16="http://schemas.microsoft.com/office/drawing/2014/main" id="{31B745A9-CA69-5A53-B115-135EB282A9A2}"/>
                </a:ext>
              </a:extLst>
            </p:cNvPr>
            <p:cNvPicPr/>
            <p:nvPr/>
          </p:nvPicPr>
          <p:blipFill>
            <a:blip r:embed="rId3" cstate="print"/>
            <a:stretch>
              <a:fillRect/>
            </a:stretch>
          </p:blipFill>
          <p:spPr>
            <a:xfrm>
              <a:off x="5553455" y="5801868"/>
              <a:ext cx="4677156" cy="1328928"/>
            </a:xfrm>
            <a:prstGeom prst="rect">
              <a:avLst/>
            </a:prstGeom>
            <a:solidFill>
              <a:srgbClr val="0070C0"/>
            </a:solidFill>
          </p:spPr>
        </p:pic>
        <p:sp>
          <p:nvSpPr>
            <p:cNvPr id="29" name="object 29">
              <a:extLst>
                <a:ext uri="{FF2B5EF4-FFF2-40B4-BE49-F238E27FC236}">
                  <a16:creationId xmlns:a16="http://schemas.microsoft.com/office/drawing/2014/main" id="{866BB721-0BD1-701E-9827-EBF5CBB21C14}"/>
                </a:ext>
              </a:extLst>
            </p:cNvPr>
            <p:cNvSpPr/>
            <p:nvPr/>
          </p:nvSpPr>
          <p:spPr>
            <a:xfrm>
              <a:off x="5547347" y="6249162"/>
              <a:ext cx="4689475" cy="459105"/>
            </a:xfrm>
            <a:custGeom>
              <a:avLst/>
              <a:gdLst/>
              <a:ahLst/>
              <a:cxnLst/>
              <a:rect l="l" t="t" r="r" b="b"/>
              <a:pathLst>
                <a:path w="4689475" h="459104">
                  <a:moveTo>
                    <a:pt x="4689360" y="445008"/>
                  </a:moveTo>
                  <a:lnTo>
                    <a:pt x="0" y="445008"/>
                  </a:lnTo>
                  <a:lnTo>
                    <a:pt x="0" y="458724"/>
                  </a:lnTo>
                  <a:lnTo>
                    <a:pt x="4689360" y="458724"/>
                  </a:lnTo>
                  <a:lnTo>
                    <a:pt x="4689360" y="445008"/>
                  </a:lnTo>
                  <a:close/>
                </a:path>
                <a:path w="4689475" h="459104">
                  <a:moveTo>
                    <a:pt x="4689360" y="0"/>
                  </a:moveTo>
                  <a:lnTo>
                    <a:pt x="0" y="0"/>
                  </a:lnTo>
                  <a:lnTo>
                    <a:pt x="0" y="41148"/>
                  </a:lnTo>
                  <a:lnTo>
                    <a:pt x="4689360" y="41148"/>
                  </a:lnTo>
                  <a:lnTo>
                    <a:pt x="4689360" y="0"/>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75293B63-E81F-C43D-4BC1-5BE21948E1A0}"/>
                </a:ext>
              </a:extLst>
            </p:cNvPr>
            <p:cNvSpPr/>
            <p:nvPr/>
          </p:nvSpPr>
          <p:spPr>
            <a:xfrm>
              <a:off x="5553455"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1" name="object 31">
              <a:extLst>
                <a:ext uri="{FF2B5EF4-FFF2-40B4-BE49-F238E27FC236}">
                  <a16:creationId xmlns:a16="http://schemas.microsoft.com/office/drawing/2014/main" id="{02328E6F-0369-9360-AA7E-3B6E8A5B92A6}"/>
                </a:ext>
              </a:extLst>
            </p:cNvPr>
            <p:cNvSpPr/>
            <p:nvPr/>
          </p:nvSpPr>
          <p:spPr>
            <a:xfrm>
              <a:off x="10230611" y="5794248"/>
              <a:ext cx="0" cy="1344295"/>
            </a:xfrm>
            <a:custGeom>
              <a:avLst/>
              <a:gdLst/>
              <a:ahLst/>
              <a:cxnLst/>
              <a:rect l="l" t="t" r="r" b="b"/>
              <a:pathLst>
                <a:path h="1344295">
                  <a:moveTo>
                    <a:pt x="0" y="0"/>
                  </a:moveTo>
                  <a:lnTo>
                    <a:pt x="0" y="1344168"/>
                  </a:lnTo>
                </a:path>
              </a:pathLst>
            </a:custGeom>
            <a:ln w="13716">
              <a:solidFill>
                <a:srgbClr val="FFFFFF"/>
              </a:solidFill>
            </a:ln>
          </p:spPr>
          <p:txBody>
            <a:bodyPr wrap="square" lIns="0" tIns="0" rIns="0" bIns="0" rtlCol="0"/>
            <a:lstStyle/>
            <a:p>
              <a:endParaRPr/>
            </a:p>
          </p:txBody>
        </p:sp>
        <p:sp>
          <p:nvSpPr>
            <p:cNvPr id="32" name="object 32">
              <a:extLst>
                <a:ext uri="{FF2B5EF4-FFF2-40B4-BE49-F238E27FC236}">
                  <a16:creationId xmlns:a16="http://schemas.microsoft.com/office/drawing/2014/main" id="{7588170A-EC31-C506-0E53-46C9E1A6F0F2}"/>
                </a:ext>
              </a:extLst>
            </p:cNvPr>
            <p:cNvSpPr/>
            <p:nvPr/>
          </p:nvSpPr>
          <p:spPr>
            <a:xfrm>
              <a:off x="5547360" y="5801868"/>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sp>
          <p:nvSpPr>
            <p:cNvPr id="33" name="object 33">
              <a:extLst>
                <a:ext uri="{FF2B5EF4-FFF2-40B4-BE49-F238E27FC236}">
                  <a16:creationId xmlns:a16="http://schemas.microsoft.com/office/drawing/2014/main" id="{848AB203-7F4B-88FA-5550-97D48A64C511}"/>
                </a:ext>
              </a:extLst>
            </p:cNvPr>
            <p:cNvSpPr/>
            <p:nvPr/>
          </p:nvSpPr>
          <p:spPr>
            <a:xfrm>
              <a:off x="5547360" y="7130796"/>
              <a:ext cx="4689475" cy="0"/>
            </a:xfrm>
            <a:custGeom>
              <a:avLst/>
              <a:gdLst/>
              <a:ahLst/>
              <a:cxnLst/>
              <a:rect l="l" t="t" r="r" b="b"/>
              <a:pathLst>
                <a:path w="4689475">
                  <a:moveTo>
                    <a:pt x="0" y="0"/>
                  </a:moveTo>
                  <a:lnTo>
                    <a:pt x="4689348" y="0"/>
                  </a:lnTo>
                </a:path>
              </a:pathLst>
            </a:custGeom>
            <a:ln w="13716">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92E6D362-9692-F557-6064-A2E94B3DFB98}"/>
              </a:ext>
            </a:extLst>
          </p:cNvPr>
          <p:cNvSpPr txBox="1"/>
          <p:nvPr/>
        </p:nvSpPr>
        <p:spPr>
          <a:xfrm>
            <a:off x="7422929" y="4930275"/>
            <a:ext cx="2210435" cy="777240"/>
          </a:xfrm>
          <a:prstGeom prst="rect">
            <a:avLst/>
          </a:prstGeom>
        </p:spPr>
        <p:txBody>
          <a:bodyPr vert="horz" wrap="square" lIns="0" tIns="17145" rIns="0" bIns="0" rtlCol="0">
            <a:spAutoFit/>
          </a:bodyPr>
          <a:lstStyle/>
          <a:p>
            <a:pPr algn="ctr">
              <a:lnSpc>
                <a:spcPct val="100000"/>
              </a:lnSpc>
              <a:spcBef>
                <a:spcPts val="135"/>
              </a:spcBef>
            </a:pPr>
            <a:r>
              <a:rPr sz="1200" b="1" spc="-5" dirty="0">
                <a:solidFill>
                  <a:srgbClr val="FFFFFF"/>
                </a:solidFill>
                <a:latin typeface="Meiryo UI"/>
                <a:cs typeface="Meiryo UI"/>
              </a:rPr>
              <a:t>基礎年金拠出金の保険料相当額</a:t>
            </a:r>
            <a:endParaRPr sz="1200" dirty="0">
              <a:latin typeface="Meiryo UI"/>
              <a:cs typeface="Meiryo UI"/>
            </a:endParaRPr>
          </a:p>
          <a:p>
            <a:pPr marL="5080" algn="ctr">
              <a:lnSpc>
                <a:spcPct val="100000"/>
              </a:lnSpc>
              <a:spcBef>
                <a:spcPts val="45"/>
              </a:spcBef>
            </a:pPr>
            <a:r>
              <a:rPr sz="1200" b="1" dirty="0">
                <a:solidFill>
                  <a:srgbClr val="FFFFFF"/>
                </a:solidFill>
                <a:latin typeface="Meiryo UI"/>
                <a:cs typeface="Meiryo UI"/>
              </a:rPr>
              <a:t>（月額）</a:t>
            </a:r>
            <a:r>
              <a:rPr sz="1050" b="1" dirty="0">
                <a:solidFill>
                  <a:srgbClr val="FFFFFF"/>
                </a:solidFill>
                <a:latin typeface="Meiryo UI"/>
                <a:cs typeface="Meiryo UI"/>
              </a:rPr>
              <a:t>（2004年度価格</a:t>
            </a:r>
            <a:r>
              <a:rPr sz="1050" b="1" spc="-25" dirty="0">
                <a:solidFill>
                  <a:srgbClr val="FFFFFF"/>
                </a:solidFill>
                <a:latin typeface="Meiryo UI"/>
                <a:cs typeface="Meiryo UI"/>
              </a:rPr>
              <a:t>）※</a:t>
            </a:r>
            <a:endParaRPr sz="1050" dirty="0">
              <a:latin typeface="Meiryo UI"/>
              <a:cs typeface="Meiryo UI"/>
            </a:endParaRPr>
          </a:p>
          <a:p>
            <a:pPr marL="1270" algn="ctr">
              <a:lnSpc>
                <a:spcPct val="100000"/>
              </a:lnSpc>
              <a:spcBef>
                <a:spcPts val="1155"/>
              </a:spcBef>
            </a:pPr>
            <a:r>
              <a:rPr sz="1500" spc="-10" dirty="0">
                <a:latin typeface="Meiryo UI"/>
                <a:cs typeface="Meiryo UI"/>
              </a:rPr>
              <a:t>19,461</a:t>
            </a:r>
            <a:r>
              <a:rPr sz="1500" spc="-50" dirty="0">
                <a:latin typeface="Meiryo UI"/>
                <a:cs typeface="Meiryo UI"/>
              </a:rPr>
              <a:t>円</a:t>
            </a:r>
            <a:endParaRPr sz="1500" dirty="0">
              <a:latin typeface="Meiryo UI"/>
              <a:cs typeface="Meiryo UI"/>
            </a:endParaRPr>
          </a:p>
        </p:txBody>
      </p:sp>
      <p:sp>
        <p:nvSpPr>
          <p:cNvPr id="35" name="object 35">
            <a:extLst>
              <a:ext uri="{FF2B5EF4-FFF2-40B4-BE49-F238E27FC236}">
                <a16:creationId xmlns:a16="http://schemas.microsoft.com/office/drawing/2014/main" id="{3BC32646-7339-FD3D-A4E1-0DA19D690222}"/>
              </a:ext>
            </a:extLst>
          </p:cNvPr>
          <p:cNvSpPr txBox="1"/>
          <p:nvPr/>
        </p:nvSpPr>
        <p:spPr>
          <a:xfrm>
            <a:off x="8090398" y="5882392"/>
            <a:ext cx="877569" cy="255904"/>
          </a:xfrm>
          <a:prstGeom prst="rect">
            <a:avLst/>
          </a:prstGeom>
        </p:spPr>
        <p:txBody>
          <a:bodyPr vert="horz" wrap="square" lIns="0" tIns="13970" rIns="0" bIns="0" rtlCol="0">
            <a:spAutoFit/>
          </a:bodyPr>
          <a:lstStyle/>
          <a:p>
            <a:pPr marL="12700">
              <a:lnSpc>
                <a:spcPct val="100000"/>
              </a:lnSpc>
              <a:spcBef>
                <a:spcPts val="110"/>
              </a:spcBef>
            </a:pPr>
            <a:r>
              <a:rPr sz="1500" spc="-10" dirty="0">
                <a:latin typeface="Meiryo UI"/>
                <a:cs typeface="Meiryo UI"/>
              </a:rPr>
              <a:t>22,966</a:t>
            </a:r>
            <a:r>
              <a:rPr sz="1500" spc="-50" dirty="0">
                <a:latin typeface="Meiryo UI"/>
                <a:cs typeface="Meiryo UI"/>
              </a:rPr>
              <a:t>円</a:t>
            </a:r>
            <a:endParaRPr sz="1500">
              <a:latin typeface="Meiryo UI"/>
              <a:cs typeface="Meiryo UI"/>
            </a:endParaRPr>
          </a:p>
        </p:txBody>
      </p:sp>
      <p:grpSp>
        <p:nvGrpSpPr>
          <p:cNvPr id="36" name="object 36">
            <a:extLst>
              <a:ext uri="{FF2B5EF4-FFF2-40B4-BE49-F238E27FC236}">
                <a16:creationId xmlns:a16="http://schemas.microsoft.com/office/drawing/2014/main" id="{F5B6D786-ECA5-C45C-BEB6-9B946C0D3A51}"/>
              </a:ext>
            </a:extLst>
          </p:cNvPr>
          <p:cNvGrpSpPr/>
          <p:nvPr/>
        </p:nvGrpSpPr>
        <p:grpSpPr>
          <a:xfrm>
            <a:off x="8965741" y="5816120"/>
            <a:ext cx="1438910" cy="361315"/>
            <a:chOff x="8328659" y="6720840"/>
            <a:chExt cx="1438910" cy="361315"/>
          </a:xfrm>
        </p:grpSpPr>
        <p:sp>
          <p:nvSpPr>
            <p:cNvPr id="37" name="object 37">
              <a:extLst>
                <a:ext uri="{FF2B5EF4-FFF2-40B4-BE49-F238E27FC236}">
                  <a16:creationId xmlns:a16="http://schemas.microsoft.com/office/drawing/2014/main" id="{4624A601-0F5E-832A-5A00-5A0B5C6F8A92}"/>
                </a:ext>
              </a:extLst>
            </p:cNvPr>
            <p:cNvSpPr/>
            <p:nvPr/>
          </p:nvSpPr>
          <p:spPr>
            <a:xfrm>
              <a:off x="8328659" y="6720840"/>
              <a:ext cx="323215" cy="361315"/>
            </a:xfrm>
            <a:custGeom>
              <a:avLst/>
              <a:gdLst/>
              <a:ahLst/>
              <a:cxnLst/>
              <a:rect l="l" t="t" r="r" b="b"/>
              <a:pathLst>
                <a:path w="323215" h="361315">
                  <a:moveTo>
                    <a:pt x="242316" y="361188"/>
                  </a:moveTo>
                  <a:lnTo>
                    <a:pt x="80772" y="361188"/>
                  </a:lnTo>
                  <a:lnTo>
                    <a:pt x="80772" y="161544"/>
                  </a:lnTo>
                  <a:lnTo>
                    <a:pt x="0" y="161544"/>
                  </a:lnTo>
                  <a:lnTo>
                    <a:pt x="161544" y="0"/>
                  </a:lnTo>
                  <a:lnTo>
                    <a:pt x="323088" y="161544"/>
                  </a:lnTo>
                  <a:lnTo>
                    <a:pt x="242316" y="161544"/>
                  </a:lnTo>
                  <a:lnTo>
                    <a:pt x="242316" y="361188"/>
                  </a:lnTo>
                  <a:close/>
                </a:path>
              </a:pathLst>
            </a:custGeom>
            <a:solidFill>
              <a:srgbClr val="C00000"/>
            </a:solidFill>
          </p:spPr>
          <p:txBody>
            <a:bodyPr wrap="square" lIns="0" tIns="0" rIns="0" bIns="0" rtlCol="0"/>
            <a:lstStyle/>
            <a:p>
              <a:endParaRPr/>
            </a:p>
          </p:txBody>
        </p:sp>
        <p:sp>
          <p:nvSpPr>
            <p:cNvPr id="38" name="object 38">
              <a:extLst>
                <a:ext uri="{FF2B5EF4-FFF2-40B4-BE49-F238E27FC236}">
                  <a16:creationId xmlns:a16="http://schemas.microsoft.com/office/drawing/2014/main" id="{17863D55-16E8-6DC6-6719-6B4A04D379DE}"/>
                </a:ext>
              </a:extLst>
            </p:cNvPr>
            <p:cNvSpPr/>
            <p:nvPr/>
          </p:nvSpPr>
          <p:spPr>
            <a:xfrm>
              <a:off x="8683751" y="6743700"/>
              <a:ext cx="1083945" cy="332740"/>
            </a:xfrm>
            <a:custGeom>
              <a:avLst/>
              <a:gdLst/>
              <a:ahLst/>
              <a:cxnLst/>
              <a:rect l="l" t="t" r="r" b="b"/>
              <a:pathLst>
                <a:path w="1083945" h="332740">
                  <a:moveTo>
                    <a:pt x="1083564" y="332232"/>
                  </a:moveTo>
                  <a:lnTo>
                    <a:pt x="0" y="332232"/>
                  </a:lnTo>
                  <a:lnTo>
                    <a:pt x="0" y="0"/>
                  </a:lnTo>
                  <a:lnTo>
                    <a:pt x="1083564" y="0"/>
                  </a:lnTo>
                  <a:lnTo>
                    <a:pt x="1083564" y="332232"/>
                  </a:lnTo>
                  <a:close/>
                </a:path>
              </a:pathLst>
            </a:custGeom>
            <a:solidFill>
              <a:srgbClr val="FFFFFF"/>
            </a:solidFill>
          </p:spPr>
          <p:txBody>
            <a:bodyPr wrap="square" lIns="0" tIns="0" rIns="0" bIns="0" rtlCol="0"/>
            <a:lstStyle/>
            <a:p>
              <a:endParaRPr/>
            </a:p>
          </p:txBody>
        </p:sp>
      </p:grpSp>
      <p:sp>
        <p:nvSpPr>
          <p:cNvPr id="39" name="object 39">
            <a:extLst>
              <a:ext uri="{FF2B5EF4-FFF2-40B4-BE49-F238E27FC236}">
                <a16:creationId xmlns:a16="http://schemas.microsoft.com/office/drawing/2014/main" id="{C3D29536-BBAB-9913-E697-A3840C3BFF1B}"/>
              </a:ext>
            </a:extLst>
          </p:cNvPr>
          <p:cNvSpPr txBox="1"/>
          <p:nvPr/>
        </p:nvSpPr>
        <p:spPr>
          <a:xfrm>
            <a:off x="9320834" y="5838980"/>
            <a:ext cx="1083945" cy="332740"/>
          </a:xfrm>
          <a:prstGeom prst="rect">
            <a:avLst/>
          </a:prstGeom>
          <a:ln w="10667">
            <a:solidFill>
              <a:srgbClr val="000000"/>
            </a:solidFill>
          </a:ln>
        </p:spPr>
        <p:txBody>
          <a:bodyPr vert="horz" wrap="square" lIns="0" tIns="51435" rIns="0" bIns="0" rtlCol="0">
            <a:spAutoFit/>
          </a:bodyPr>
          <a:lstStyle/>
          <a:p>
            <a:pPr marL="97155">
              <a:lnSpc>
                <a:spcPct val="100000"/>
              </a:lnSpc>
              <a:spcBef>
                <a:spcPts val="405"/>
              </a:spcBef>
            </a:pPr>
            <a:r>
              <a:rPr sz="1500" spc="-10" dirty="0">
                <a:latin typeface="Meiryo UI"/>
                <a:cs typeface="Meiryo UI"/>
              </a:rPr>
              <a:t>18%</a:t>
            </a:r>
            <a:r>
              <a:rPr sz="1500" spc="-25" dirty="0">
                <a:latin typeface="Meiryo UI"/>
                <a:cs typeface="Meiryo UI"/>
              </a:rPr>
              <a:t>上昇</a:t>
            </a:r>
            <a:endParaRPr sz="1500">
              <a:latin typeface="Meiryo UI"/>
              <a:cs typeface="Meiryo UI"/>
            </a:endParaRPr>
          </a:p>
        </p:txBody>
      </p:sp>
      <p:sp>
        <p:nvSpPr>
          <p:cNvPr id="40" name="object 40">
            <a:extLst>
              <a:ext uri="{FF2B5EF4-FFF2-40B4-BE49-F238E27FC236}">
                <a16:creationId xmlns:a16="http://schemas.microsoft.com/office/drawing/2014/main" id="{9A75C0FF-EDEC-04A4-532B-8F1AB4509ADC}"/>
              </a:ext>
            </a:extLst>
          </p:cNvPr>
          <p:cNvSpPr txBox="1"/>
          <p:nvPr/>
        </p:nvSpPr>
        <p:spPr>
          <a:xfrm>
            <a:off x="6208509" y="6228635"/>
            <a:ext cx="5918534" cy="263470"/>
          </a:xfrm>
          <a:prstGeom prst="rect">
            <a:avLst/>
          </a:prstGeom>
        </p:spPr>
        <p:txBody>
          <a:bodyPr vert="horz" wrap="square" lIns="0" tIns="11430" rIns="0" bIns="0" rtlCol="0">
            <a:spAutoFit/>
          </a:bodyPr>
          <a:lstStyle/>
          <a:p>
            <a:pPr marL="85090" marR="5080" indent="-73025">
              <a:lnSpc>
                <a:spcPct val="102200"/>
              </a:lnSpc>
              <a:spcBef>
                <a:spcPts val="90"/>
              </a:spcBef>
            </a:pPr>
            <a:r>
              <a:rPr sz="850" dirty="0">
                <a:latin typeface="ＭＳ Ｐ明朝"/>
                <a:cs typeface="ＭＳ Ｐ明朝"/>
              </a:rPr>
              <a:t>※保険料は</a:t>
            </a:r>
            <a:r>
              <a:rPr sz="850" spc="-10" dirty="0">
                <a:latin typeface="ＭＳ Ｐ明朝"/>
                <a:cs typeface="ＭＳ Ｐ明朝"/>
              </a:rPr>
              <a:t>17,000</a:t>
            </a:r>
            <a:r>
              <a:rPr sz="850" spc="-15" dirty="0">
                <a:latin typeface="ＭＳ Ｐ明朝"/>
                <a:cs typeface="ＭＳ Ｐ明朝"/>
              </a:rPr>
              <a:t>円で固定されているが、仮に基礎年金給付を賦課方式で賄う場合に必要な保険料。</a:t>
            </a:r>
            <a:r>
              <a:rPr sz="850" dirty="0">
                <a:latin typeface="ＭＳ Ｐ明朝"/>
                <a:cs typeface="ＭＳ Ｐ明朝"/>
              </a:rPr>
              <a:t>実際の保険料</a:t>
            </a:r>
            <a:r>
              <a:rPr sz="850" spc="-10" dirty="0">
                <a:latin typeface="ＭＳ Ｐ明朝"/>
                <a:cs typeface="ＭＳ Ｐ明朝"/>
              </a:rPr>
              <a:t>17,000</a:t>
            </a:r>
            <a:r>
              <a:rPr sz="850" spc="-15" dirty="0">
                <a:latin typeface="ＭＳ Ｐ明朝"/>
                <a:cs typeface="ＭＳ Ｐ明朝"/>
              </a:rPr>
              <a:t>円との差額は、運用収入や積立金の取り崩しとなる。</a:t>
            </a:r>
            <a:endParaRPr sz="850" dirty="0">
              <a:latin typeface="ＭＳ Ｐ明朝"/>
              <a:cs typeface="ＭＳ Ｐ明朝"/>
            </a:endParaRPr>
          </a:p>
        </p:txBody>
      </p:sp>
    </p:spTree>
    <p:extLst>
      <p:ext uri="{BB962C8B-B14F-4D97-AF65-F5344CB8AC3E}">
        <p14:creationId xmlns:p14="http://schemas.microsoft.com/office/powerpoint/2010/main" val="362680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社会保障給付見通し</a:t>
            </a:r>
          </a:p>
        </p:txBody>
      </p:sp>
      <p:sp>
        <p:nvSpPr>
          <p:cNvPr id="2" name="object 2">
            <a:extLst>
              <a:ext uri="{FF2B5EF4-FFF2-40B4-BE49-F238E27FC236}">
                <a16:creationId xmlns:a16="http://schemas.microsoft.com/office/drawing/2014/main" id="{8540BAA6-AE37-F44C-AB3D-32E5A9D68CDB}"/>
              </a:ext>
            </a:extLst>
          </p:cNvPr>
          <p:cNvSpPr txBox="1"/>
          <p:nvPr/>
        </p:nvSpPr>
        <p:spPr>
          <a:xfrm>
            <a:off x="40770" y="6045187"/>
            <a:ext cx="12151229" cy="488950"/>
          </a:xfrm>
          <a:prstGeom prst="rect">
            <a:avLst/>
          </a:prstGeom>
        </p:spPr>
        <p:txBody>
          <a:bodyPr vert="horz" wrap="square" lIns="0" tIns="15240" rIns="0" bIns="0" rtlCol="0">
            <a:spAutoFit/>
          </a:bodyPr>
          <a:lstStyle/>
          <a:p>
            <a:pPr marL="12700">
              <a:lnSpc>
                <a:spcPct val="100000"/>
              </a:lnSpc>
              <a:spcBef>
                <a:spcPts val="120"/>
              </a:spcBef>
            </a:pPr>
            <a:r>
              <a:rPr sz="950" spc="-10" dirty="0">
                <a:latin typeface="BIZ UDPゴシック" panose="020B0400000000000000" pitchFamily="50" charset="-128"/>
                <a:ea typeface="BIZ UDPゴシック" panose="020B0400000000000000" pitchFamily="50" charset="-128"/>
                <a:cs typeface="HG明朝E"/>
              </a:rPr>
              <a:t>（</a:t>
            </a:r>
            <a:r>
              <a:rPr sz="950" dirty="0">
                <a:latin typeface="BIZ UDPゴシック" panose="020B0400000000000000" pitchFamily="50" charset="-128"/>
                <a:ea typeface="BIZ UDPゴシック" panose="020B0400000000000000" pitchFamily="50" charset="-128"/>
                <a:cs typeface="HG明朝E"/>
              </a:rPr>
              <a:t>注）</a:t>
            </a:r>
            <a:r>
              <a:rPr sz="950" spc="-15" dirty="0">
                <a:latin typeface="BIZ UDPゴシック" panose="020B0400000000000000" pitchFamily="50" charset="-128"/>
                <a:ea typeface="BIZ UDPゴシック" panose="020B0400000000000000" pitchFamily="50" charset="-128"/>
                <a:cs typeface="HG明朝E"/>
              </a:rPr>
              <a:t>医療については、単価の伸び率の仮定を２通り設定しており、給付費も２通り</a:t>
            </a:r>
            <a:r>
              <a:rPr sz="950" dirty="0">
                <a:latin typeface="BIZ UDPゴシック" panose="020B0400000000000000" pitchFamily="50" charset="-128"/>
                <a:ea typeface="BIZ UDPゴシック" panose="020B0400000000000000" pitchFamily="50" charset="-128"/>
                <a:cs typeface="HG明朝E"/>
              </a:rPr>
              <a:t>（①</a:t>
            </a:r>
            <a:r>
              <a:rPr sz="950" spc="-10" dirty="0">
                <a:latin typeface="BIZ UDPゴシック" panose="020B0400000000000000" pitchFamily="50" charset="-128"/>
                <a:ea typeface="BIZ UDPゴシック" panose="020B0400000000000000" pitchFamily="50" charset="-128"/>
                <a:cs typeface="HG明朝E"/>
              </a:rPr>
              <a:t>と</a:t>
            </a:r>
            <a:r>
              <a:rPr sz="950" dirty="0">
                <a:latin typeface="BIZ UDPゴシック" panose="020B0400000000000000" pitchFamily="50" charset="-128"/>
                <a:ea typeface="BIZ UDPゴシック" panose="020B0400000000000000" pitchFamily="50" charset="-128"/>
                <a:cs typeface="HG明朝E"/>
              </a:rPr>
              <a:t>②）</a:t>
            </a:r>
            <a:r>
              <a:rPr sz="950" spc="-20" dirty="0">
                <a:latin typeface="BIZ UDPゴシック" panose="020B0400000000000000" pitchFamily="50" charset="-128"/>
                <a:ea typeface="BIZ UDPゴシック" panose="020B0400000000000000" pitchFamily="50" charset="-128"/>
                <a:cs typeface="HG明朝E"/>
              </a:rPr>
              <a:t>示している。</a:t>
            </a:r>
            <a:endParaRPr sz="950" dirty="0">
              <a:latin typeface="BIZ UDPゴシック" panose="020B0400000000000000" pitchFamily="50" charset="-128"/>
              <a:ea typeface="BIZ UDPゴシック" panose="020B0400000000000000" pitchFamily="50" charset="-128"/>
              <a:cs typeface="HG明朝E"/>
            </a:endParaRPr>
          </a:p>
          <a:p>
            <a:pPr marL="175260" marR="5080" indent="-122555">
              <a:lnSpc>
                <a:spcPts val="1270"/>
              </a:lnSpc>
              <a:spcBef>
                <a:spcPts val="5"/>
              </a:spcBef>
            </a:pPr>
            <a:r>
              <a:rPr sz="950" spc="120" dirty="0">
                <a:latin typeface="BIZ UDPゴシック" panose="020B0400000000000000" pitchFamily="50" charset="-128"/>
                <a:ea typeface="BIZ UDPゴシック" panose="020B0400000000000000" pitchFamily="50" charset="-128"/>
                <a:cs typeface="HG明朝E"/>
              </a:rPr>
              <a:t>※ 平成</a:t>
            </a:r>
            <a:r>
              <a:rPr sz="950" spc="-20" dirty="0">
                <a:latin typeface="BIZ UDPゴシック" panose="020B0400000000000000" pitchFamily="50" charset="-128"/>
                <a:ea typeface="BIZ UDPゴシック" panose="020B0400000000000000" pitchFamily="50" charset="-128"/>
                <a:cs typeface="HG明朝E"/>
              </a:rPr>
              <a:t>30</a:t>
            </a:r>
            <a:r>
              <a:rPr sz="950" spc="-10" dirty="0">
                <a:latin typeface="BIZ UDPゴシック" panose="020B0400000000000000" pitchFamily="50" charset="-128"/>
                <a:ea typeface="BIZ UDPゴシック" panose="020B0400000000000000" pitchFamily="50" charset="-128"/>
                <a:cs typeface="HG明朝E"/>
              </a:rPr>
              <a:t>年度予算ベースを足元に、国立社会保障・人口問題研究所「日本の将来推計人口（</a:t>
            </a:r>
            <a:r>
              <a:rPr sz="950" dirty="0">
                <a:latin typeface="BIZ UDPゴシック" panose="020B0400000000000000" pitchFamily="50" charset="-128"/>
                <a:ea typeface="BIZ UDPゴシック" panose="020B0400000000000000" pitchFamily="50" charset="-128"/>
                <a:cs typeface="HG明朝E"/>
              </a:rPr>
              <a:t>平成</a:t>
            </a:r>
            <a:r>
              <a:rPr sz="950" spc="-10" dirty="0">
                <a:latin typeface="BIZ UDPゴシック" panose="020B0400000000000000" pitchFamily="50" charset="-128"/>
                <a:ea typeface="BIZ UDPゴシック" panose="020B0400000000000000" pitchFamily="50" charset="-128"/>
                <a:cs typeface="HG明朝E"/>
              </a:rPr>
              <a:t>29</a:t>
            </a:r>
            <a:r>
              <a:rPr sz="950" spc="-5" dirty="0">
                <a:latin typeface="BIZ UDPゴシック" panose="020B0400000000000000" pitchFamily="50" charset="-128"/>
                <a:ea typeface="BIZ UDPゴシック" panose="020B0400000000000000" pitchFamily="50" charset="-128"/>
                <a:cs typeface="HG明朝E"/>
              </a:rPr>
              <a:t>年推計</a:t>
            </a:r>
            <a:r>
              <a:rPr sz="950" dirty="0">
                <a:latin typeface="BIZ UDPゴシック" panose="020B0400000000000000" pitchFamily="50" charset="-128"/>
                <a:ea typeface="BIZ UDPゴシック" panose="020B0400000000000000" pitchFamily="50" charset="-128"/>
                <a:cs typeface="HG明朝E"/>
              </a:rPr>
              <a:t>）</a:t>
            </a:r>
            <a:r>
              <a:rPr sz="950" spc="-10" dirty="0">
                <a:latin typeface="BIZ UDPゴシック" panose="020B0400000000000000" pitchFamily="50" charset="-128"/>
                <a:ea typeface="BIZ UDPゴシック" panose="020B0400000000000000" pitchFamily="50" charset="-128"/>
                <a:cs typeface="HG明朝E"/>
              </a:rPr>
              <a:t>」、内閣府「中長期の経済財政に関する試算</a:t>
            </a:r>
            <a:r>
              <a:rPr sz="950" dirty="0">
                <a:latin typeface="BIZ UDPゴシック" panose="020B0400000000000000" pitchFamily="50" charset="-128"/>
                <a:ea typeface="BIZ UDPゴシック" panose="020B0400000000000000" pitchFamily="50" charset="-128"/>
                <a:cs typeface="HG明朝E"/>
              </a:rPr>
              <a:t>（平成</a:t>
            </a:r>
            <a:r>
              <a:rPr sz="950" spc="-20" dirty="0">
                <a:latin typeface="BIZ UDPゴシック" panose="020B0400000000000000" pitchFamily="50" charset="-128"/>
                <a:ea typeface="BIZ UDPゴシック" panose="020B0400000000000000" pitchFamily="50" charset="-128"/>
                <a:cs typeface="HG明朝E"/>
              </a:rPr>
              <a:t>30</a:t>
            </a:r>
            <a:r>
              <a:rPr sz="950" dirty="0">
                <a:latin typeface="BIZ UDPゴシック" panose="020B0400000000000000" pitchFamily="50" charset="-128"/>
                <a:ea typeface="BIZ UDPゴシック" panose="020B0400000000000000" pitchFamily="50" charset="-128"/>
                <a:cs typeface="HG明朝E"/>
              </a:rPr>
              <a:t>年</a:t>
            </a:r>
            <a:r>
              <a:rPr sz="950" spc="-10" dirty="0">
                <a:latin typeface="BIZ UDPゴシック" panose="020B0400000000000000" pitchFamily="50" charset="-128"/>
                <a:ea typeface="BIZ UDPゴシック" panose="020B0400000000000000" pitchFamily="50" charset="-128"/>
                <a:cs typeface="HG明朝E"/>
              </a:rPr>
              <a:t>1月</a:t>
            </a:r>
            <a:r>
              <a:rPr sz="950" dirty="0">
                <a:latin typeface="BIZ UDPゴシック" panose="020B0400000000000000" pitchFamily="50" charset="-128"/>
                <a:ea typeface="BIZ UDPゴシック" panose="020B0400000000000000" pitchFamily="50" charset="-128"/>
                <a:cs typeface="HG明朝E"/>
              </a:rPr>
              <a:t>）</a:t>
            </a:r>
            <a:r>
              <a:rPr sz="950" spc="-20" dirty="0">
                <a:latin typeface="BIZ UDPゴシック" panose="020B0400000000000000" pitchFamily="50" charset="-128"/>
                <a:ea typeface="BIZ UDPゴシック" panose="020B0400000000000000" pitchFamily="50" charset="-128"/>
                <a:cs typeface="HG明朝E"/>
              </a:rPr>
              <a:t>」等を</a:t>
            </a:r>
            <a:r>
              <a:rPr sz="950" spc="-15" dirty="0">
                <a:latin typeface="BIZ UDPゴシック" panose="020B0400000000000000" pitchFamily="50" charset="-128"/>
                <a:ea typeface="BIZ UDPゴシック" panose="020B0400000000000000" pitchFamily="50" charset="-128"/>
                <a:cs typeface="HG明朝E"/>
              </a:rPr>
              <a:t>踏まえて計算。なお、医療・介護費用の単価の伸び率については、社会保障・税一体改革時の試算の仮定を使用。</a:t>
            </a:r>
            <a:endParaRPr sz="950" dirty="0">
              <a:latin typeface="BIZ UDPゴシック" panose="020B0400000000000000" pitchFamily="50" charset="-128"/>
              <a:ea typeface="BIZ UDPゴシック" panose="020B0400000000000000" pitchFamily="50" charset="-128"/>
              <a:cs typeface="HG明朝E"/>
            </a:endParaRPr>
          </a:p>
        </p:txBody>
      </p:sp>
      <p:grpSp>
        <p:nvGrpSpPr>
          <p:cNvPr id="4" name="object 3">
            <a:extLst>
              <a:ext uri="{FF2B5EF4-FFF2-40B4-BE49-F238E27FC236}">
                <a16:creationId xmlns:a16="http://schemas.microsoft.com/office/drawing/2014/main" id="{6EE4EFD8-8C32-71AA-A3F2-480389457833}"/>
              </a:ext>
            </a:extLst>
          </p:cNvPr>
          <p:cNvGrpSpPr/>
          <p:nvPr/>
        </p:nvGrpSpPr>
        <p:grpSpPr>
          <a:xfrm>
            <a:off x="965450" y="1217001"/>
            <a:ext cx="10168890" cy="4429760"/>
            <a:chOff x="290893" y="1831594"/>
            <a:chExt cx="10168890" cy="4429760"/>
          </a:xfrm>
        </p:grpSpPr>
        <p:sp>
          <p:nvSpPr>
            <p:cNvPr id="6" name="object 4">
              <a:extLst>
                <a:ext uri="{FF2B5EF4-FFF2-40B4-BE49-F238E27FC236}">
                  <a16:creationId xmlns:a16="http://schemas.microsoft.com/office/drawing/2014/main" id="{D49FAC26-40B0-460B-40CE-DCEDCC0A6C6A}"/>
                </a:ext>
              </a:extLst>
            </p:cNvPr>
            <p:cNvSpPr/>
            <p:nvPr/>
          </p:nvSpPr>
          <p:spPr>
            <a:xfrm>
              <a:off x="858011" y="1837944"/>
              <a:ext cx="9595485" cy="4417060"/>
            </a:xfrm>
            <a:custGeom>
              <a:avLst/>
              <a:gdLst/>
              <a:ahLst/>
              <a:cxnLst/>
              <a:rect l="l" t="t" r="r" b="b"/>
              <a:pathLst>
                <a:path w="9595485" h="4417060">
                  <a:moveTo>
                    <a:pt x="0" y="4416552"/>
                  </a:moveTo>
                  <a:lnTo>
                    <a:pt x="9595104" y="4416552"/>
                  </a:lnTo>
                  <a:lnTo>
                    <a:pt x="9595104" y="0"/>
                  </a:lnTo>
                  <a:lnTo>
                    <a:pt x="0" y="0"/>
                  </a:lnTo>
                  <a:lnTo>
                    <a:pt x="0" y="4416552"/>
                  </a:lnTo>
                  <a:close/>
                </a:path>
              </a:pathLst>
            </a:custGeom>
            <a:ln w="12192">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8FEABE8A-A31E-BB5C-BBCC-639683965CC4}"/>
                </a:ext>
              </a:extLst>
            </p:cNvPr>
            <p:cNvSpPr/>
            <p:nvPr/>
          </p:nvSpPr>
          <p:spPr>
            <a:xfrm>
              <a:off x="1924811" y="5088635"/>
              <a:ext cx="1065530" cy="1165860"/>
            </a:xfrm>
            <a:custGeom>
              <a:avLst/>
              <a:gdLst/>
              <a:ahLst/>
              <a:cxnLst/>
              <a:rect l="l" t="t" r="r" b="b"/>
              <a:pathLst>
                <a:path w="1065530" h="1165860">
                  <a:moveTo>
                    <a:pt x="1065276" y="1165860"/>
                  </a:moveTo>
                  <a:lnTo>
                    <a:pt x="0" y="1165860"/>
                  </a:lnTo>
                  <a:lnTo>
                    <a:pt x="0" y="0"/>
                  </a:lnTo>
                  <a:lnTo>
                    <a:pt x="1065276" y="0"/>
                  </a:lnTo>
                  <a:lnTo>
                    <a:pt x="1065276" y="1165860"/>
                  </a:lnTo>
                  <a:close/>
                </a:path>
              </a:pathLst>
            </a:custGeom>
            <a:solidFill>
              <a:srgbClr val="C3D49B"/>
            </a:solidFill>
          </p:spPr>
          <p:txBody>
            <a:bodyPr wrap="square" lIns="0" tIns="0" rIns="0" bIns="0" rtlCol="0"/>
            <a:lstStyle/>
            <a:p>
              <a:endParaRPr/>
            </a:p>
          </p:txBody>
        </p:sp>
        <p:sp>
          <p:nvSpPr>
            <p:cNvPr id="8" name="object 6">
              <a:extLst>
                <a:ext uri="{FF2B5EF4-FFF2-40B4-BE49-F238E27FC236}">
                  <a16:creationId xmlns:a16="http://schemas.microsoft.com/office/drawing/2014/main" id="{AD189FD0-2E1D-EF73-D08A-A0D8452623F9}"/>
                </a:ext>
              </a:extLst>
            </p:cNvPr>
            <p:cNvSpPr/>
            <p:nvPr/>
          </p:nvSpPr>
          <p:spPr>
            <a:xfrm>
              <a:off x="1924811" y="5088635"/>
              <a:ext cx="1065530" cy="1165860"/>
            </a:xfrm>
            <a:custGeom>
              <a:avLst/>
              <a:gdLst/>
              <a:ahLst/>
              <a:cxnLst/>
              <a:rect l="l" t="t" r="r" b="b"/>
              <a:pathLst>
                <a:path w="1065530" h="1165860">
                  <a:moveTo>
                    <a:pt x="0" y="1165860"/>
                  </a:moveTo>
                  <a:lnTo>
                    <a:pt x="1065276" y="1165860"/>
                  </a:lnTo>
                  <a:lnTo>
                    <a:pt x="1065276" y="0"/>
                  </a:lnTo>
                  <a:lnTo>
                    <a:pt x="0" y="0"/>
                  </a:lnTo>
                  <a:lnTo>
                    <a:pt x="0" y="1165860"/>
                  </a:lnTo>
                  <a:close/>
                </a:path>
              </a:pathLst>
            </a:custGeom>
            <a:ln w="12192">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E86ADA4E-4DB7-76FE-079E-5B51A935C401}"/>
                </a:ext>
              </a:extLst>
            </p:cNvPr>
            <p:cNvSpPr/>
            <p:nvPr/>
          </p:nvSpPr>
          <p:spPr>
            <a:xfrm>
              <a:off x="4056888" y="5026151"/>
              <a:ext cx="1066800" cy="1228725"/>
            </a:xfrm>
            <a:custGeom>
              <a:avLst/>
              <a:gdLst/>
              <a:ahLst/>
              <a:cxnLst/>
              <a:rect l="l" t="t" r="r" b="b"/>
              <a:pathLst>
                <a:path w="1066800" h="1228725">
                  <a:moveTo>
                    <a:pt x="1066800" y="1228344"/>
                  </a:moveTo>
                  <a:lnTo>
                    <a:pt x="0" y="1228344"/>
                  </a:lnTo>
                  <a:lnTo>
                    <a:pt x="0" y="0"/>
                  </a:lnTo>
                  <a:lnTo>
                    <a:pt x="1066800" y="0"/>
                  </a:lnTo>
                  <a:lnTo>
                    <a:pt x="1066800" y="1228344"/>
                  </a:lnTo>
                  <a:close/>
                </a:path>
              </a:pathLst>
            </a:custGeom>
            <a:solidFill>
              <a:srgbClr val="C3D49B"/>
            </a:solidFill>
          </p:spPr>
          <p:txBody>
            <a:bodyPr wrap="square" lIns="0" tIns="0" rIns="0" bIns="0" rtlCol="0"/>
            <a:lstStyle/>
            <a:p>
              <a:endParaRPr/>
            </a:p>
          </p:txBody>
        </p:sp>
        <p:sp>
          <p:nvSpPr>
            <p:cNvPr id="10" name="object 8">
              <a:extLst>
                <a:ext uri="{FF2B5EF4-FFF2-40B4-BE49-F238E27FC236}">
                  <a16:creationId xmlns:a16="http://schemas.microsoft.com/office/drawing/2014/main" id="{135E1F38-F7DB-44AC-2B9A-BE009628632D}"/>
                </a:ext>
              </a:extLst>
            </p:cNvPr>
            <p:cNvSpPr/>
            <p:nvPr/>
          </p:nvSpPr>
          <p:spPr>
            <a:xfrm>
              <a:off x="4056888" y="5026151"/>
              <a:ext cx="1066800" cy="1228725"/>
            </a:xfrm>
            <a:custGeom>
              <a:avLst/>
              <a:gdLst/>
              <a:ahLst/>
              <a:cxnLst/>
              <a:rect l="l" t="t" r="r" b="b"/>
              <a:pathLst>
                <a:path w="1066800" h="1228725">
                  <a:moveTo>
                    <a:pt x="0" y="1228344"/>
                  </a:moveTo>
                  <a:lnTo>
                    <a:pt x="1066800" y="1228344"/>
                  </a:lnTo>
                  <a:lnTo>
                    <a:pt x="1066800" y="0"/>
                  </a:lnTo>
                  <a:lnTo>
                    <a:pt x="0" y="0"/>
                  </a:lnTo>
                  <a:lnTo>
                    <a:pt x="0" y="1228344"/>
                  </a:lnTo>
                  <a:close/>
                </a:path>
              </a:pathLst>
            </a:custGeom>
            <a:ln w="12192">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9385184B-665C-C2A8-9F1F-0279632EF532}"/>
                </a:ext>
              </a:extLst>
            </p:cNvPr>
            <p:cNvSpPr/>
            <p:nvPr/>
          </p:nvSpPr>
          <p:spPr>
            <a:xfrm>
              <a:off x="8321039" y="4750308"/>
              <a:ext cx="1066800" cy="1504315"/>
            </a:xfrm>
            <a:custGeom>
              <a:avLst/>
              <a:gdLst/>
              <a:ahLst/>
              <a:cxnLst/>
              <a:rect l="l" t="t" r="r" b="b"/>
              <a:pathLst>
                <a:path w="1066800" h="1504314">
                  <a:moveTo>
                    <a:pt x="1066800" y="1504188"/>
                  </a:moveTo>
                  <a:lnTo>
                    <a:pt x="0" y="1504188"/>
                  </a:lnTo>
                  <a:lnTo>
                    <a:pt x="0" y="0"/>
                  </a:lnTo>
                  <a:lnTo>
                    <a:pt x="1066800" y="0"/>
                  </a:lnTo>
                  <a:lnTo>
                    <a:pt x="1066800" y="1504188"/>
                  </a:lnTo>
                  <a:close/>
                </a:path>
              </a:pathLst>
            </a:custGeom>
            <a:solidFill>
              <a:srgbClr val="C3D49B"/>
            </a:solidFill>
          </p:spPr>
          <p:txBody>
            <a:bodyPr wrap="square" lIns="0" tIns="0" rIns="0" bIns="0" rtlCol="0"/>
            <a:lstStyle/>
            <a:p>
              <a:endParaRPr/>
            </a:p>
          </p:txBody>
        </p:sp>
        <p:sp>
          <p:nvSpPr>
            <p:cNvPr id="12" name="object 10">
              <a:extLst>
                <a:ext uri="{FF2B5EF4-FFF2-40B4-BE49-F238E27FC236}">
                  <a16:creationId xmlns:a16="http://schemas.microsoft.com/office/drawing/2014/main" id="{F68ADBE6-6B44-8620-65E3-ED03E109FE91}"/>
                </a:ext>
              </a:extLst>
            </p:cNvPr>
            <p:cNvSpPr/>
            <p:nvPr/>
          </p:nvSpPr>
          <p:spPr>
            <a:xfrm>
              <a:off x="8321039" y="4750308"/>
              <a:ext cx="1066800" cy="1504315"/>
            </a:xfrm>
            <a:custGeom>
              <a:avLst/>
              <a:gdLst/>
              <a:ahLst/>
              <a:cxnLst/>
              <a:rect l="l" t="t" r="r" b="b"/>
              <a:pathLst>
                <a:path w="1066800" h="1504314">
                  <a:moveTo>
                    <a:pt x="0" y="1504188"/>
                  </a:moveTo>
                  <a:lnTo>
                    <a:pt x="1066800" y="1504188"/>
                  </a:lnTo>
                  <a:lnTo>
                    <a:pt x="1066800" y="0"/>
                  </a:lnTo>
                  <a:lnTo>
                    <a:pt x="0" y="0"/>
                  </a:lnTo>
                  <a:lnTo>
                    <a:pt x="0" y="1504188"/>
                  </a:lnTo>
                  <a:close/>
                </a:path>
              </a:pathLst>
            </a:custGeom>
            <a:ln w="12192">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334E5664-A921-A8D9-DD98-E91D64694427}"/>
                </a:ext>
              </a:extLst>
            </p:cNvPr>
            <p:cNvSpPr/>
            <p:nvPr/>
          </p:nvSpPr>
          <p:spPr>
            <a:xfrm>
              <a:off x="2990088" y="5026151"/>
              <a:ext cx="1066800" cy="62865"/>
            </a:xfrm>
            <a:custGeom>
              <a:avLst/>
              <a:gdLst/>
              <a:ahLst/>
              <a:cxnLst/>
              <a:rect l="l" t="t" r="r" b="b"/>
              <a:pathLst>
                <a:path w="1066800" h="62864">
                  <a:moveTo>
                    <a:pt x="1066800" y="0"/>
                  </a:moveTo>
                  <a:lnTo>
                    <a:pt x="0" y="62484"/>
                  </a:lnTo>
                </a:path>
              </a:pathLst>
            </a:custGeom>
            <a:ln w="12191">
              <a:solidFill>
                <a:srgbClr val="7D7D7D"/>
              </a:solidFill>
            </a:ln>
          </p:spPr>
          <p:txBody>
            <a:bodyPr wrap="square" lIns="0" tIns="0" rIns="0" bIns="0" rtlCol="0"/>
            <a:lstStyle/>
            <a:p>
              <a:endParaRPr/>
            </a:p>
          </p:txBody>
        </p:sp>
        <p:sp>
          <p:nvSpPr>
            <p:cNvPr id="14" name="object 12">
              <a:extLst>
                <a:ext uri="{FF2B5EF4-FFF2-40B4-BE49-F238E27FC236}">
                  <a16:creationId xmlns:a16="http://schemas.microsoft.com/office/drawing/2014/main" id="{D8942981-17CE-20DF-B133-310DED1F5072}"/>
                </a:ext>
              </a:extLst>
            </p:cNvPr>
            <p:cNvSpPr/>
            <p:nvPr/>
          </p:nvSpPr>
          <p:spPr>
            <a:xfrm>
              <a:off x="5123688" y="4750308"/>
              <a:ext cx="3197860" cy="276225"/>
            </a:xfrm>
            <a:custGeom>
              <a:avLst/>
              <a:gdLst/>
              <a:ahLst/>
              <a:cxnLst/>
              <a:rect l="l" t="t" r="r" b="b"/>
              <a:pathLst>
                <a:path w="3197859" h="276225">
                  <a:moveTo>
                    <a:pt x="3197352" y="0"/>
                  </a:moveTo>
                  <a:lnTo>
                    <a:pt x="0" y="275844"/>
                  </a:lnTo>
                </a:path>
              </a:pathLst>
            </a:custGeom>
            <a:ln w="12192">
              <a:solidFill>
                <a:srgbClr val="7D7D7D"/>
              </a:solidFill>
            </a:ln>
          </p:spPr>
          <p:txBody>
            <a:bodyPr wrap="square" lIns="0" tIns="0" rIns="0" bIns="0" rtlCol="0"/>
            <a:lstStyle/>
            <a:p>
              <a:endParaRPr/>
            </a:p>
          </p:txBody>
        </p:sp>
        <p:sp>
          <p:nvSpPr>
            <p:cNvPr id="15" name="object 13">
              <a:extLst>
                <a:ext uri="{FF2B5EF4-FFF2-40B4-BE49-F238E27FC236}">
                  <a16:creationId xmlns:a16="http://schemas.microsoft.com/office/drawing/2014/main" id="{BC737EBC-7607-D566-E2AD-BBEF757FB97E}"/>
                </a:ext>
              </a:extLst>
            </p:cNvPr>
            <p:cNvSpPr/>
            <p:nvPr/>
          </p:nvSpPr>
          <p:spPr>
            <a:xfrm>
              <a:off x="1924811" y="4283964"/>
              <a:ext cx="1065530" cy="805180"/>
            </a:xfrm>
            <a:custGeom>
              <a:avLst/>
              <a:gdLst/>
              <a:ahLst/>
              <a:cxnLst/>
              <a:rect l="l" t="t" r="r" b="b"/>
              <a:pathLst>
                <a:path w="1065530" h="805179">
                  <a:moveTo>
                    <a:pt x="1065276" y="804672"/>
                  </a:moveTo>
                  <a:lnTo>
                    <a:pt x="0" y="804672"/>
                  </a:lnTo>
                  <a:lnTo>
                    <a:pt x="0" y="0"/>
                  </a:lnTo>
                  <a:lnTo>
                    <a:pt x="1065276" y="0"/>
                  </a:lnTo>
                  <a:lnTo>
                    <a:pt x="1065276" y="804672"/>
                  </a:lnTo>
                  <a:close/>
                </a:path>
              </a:pathLst>
            </a:custGeom>
            <a:solidFill>
              <a:srgbClr val="FF9999"/>
            </a:solidFill>
          </p:spPr>
          <p:txBody>
            <a:bodyPr wrap="square" lIns="0" tIns="0" rIns="0" bIns="0" rtlCol="0"/>
            <a:lstStyle/>
            <a:p>
              <a:endParaRPr/>
            </a:p>
          </p:txBody>
        </p:sp>
        <p:sp>
          <p:nvSpPr>
            <p:cNvPr id="16" name="object 14">
              <a:extLst>
                <a:ext uri="{FF2B5EF4-FFF2-40B4-BE49-F238E27FC236}">
                  <a16:creationId xmlns:a16="http://schemas.microsoft.com/office/drawing/2014/main" id="{DF8143AD-9508-5D83-3C46-875EC8D6C7A8}"/>
                </a:ext>
              </a:extLst>
            </p:cNvPr>
            <p:cNvSpPr/>
            <p:nvPr/>
          </p:nvSpPr>
          <p:spPr>
            <a:xfrm>
              <a:off x="1924811" y="4283964"/>
              <a:ext cx="1065530" cy="805180"/>
            </a:xfrm>
            <a:custGeom>
              <a:avLst/>
              <a:gdLst/>
              <a:ahLst/>
              <a:cxnLst/>
              <a:rect l="l" t="t" r="r" b="b"/>
              <a:pathLst>
                <a:path w="1065530" h="805179">
                  <a:moveTo>
                    <a:pt x="0" y="804672"/>
                  </a:moveTo>
                  <a:lnTo>
                    <a:pt x="1065276" y="804672"/>
                  </a:lnTo>
                  <a:lnTo>
                    <a:pt x="1065276" y="0"/>
                  </a:lnTo>
                  <a:lnTo>
                    <a:pt x="0" y="0"/>
                  </a:lnTo>
                  <a:lnTo>
                    <a:pt x="0" y="804672"/>
                  </a:lnTo>
                  <a:close/>
                </a:path>
              </a:pathLst>
            </a:custGeom>
            <a:ln w="12192">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FF6A12CC-19A7-574B-D131-479A0B70F401}"/>
                </a:ext>
              </a:extLst>
            </p:cNvPr>
            <p:cNvSpPr/>
            <p:nvPr/>
          </p:nvSpPr>
          <p:spPr>
            <a:xfrm>
              <a:off x="4056888" y="4047744"/>
              <a:ext cx="1066800" cy="978535"/>
            </a:xfrm>
            <a:custGeom>
              <a:avLst/>
              <a:gdLst/>
              <a:ahLst/>
              <a:cxnLst/>
              <a:rect l="l" t="t" r="r" b="b"/>
              <a:pathLst>
                <a:path w="1066800" h="978535">
                  <a:moveTo>
                    <a:pt x="1066800" y="978407"/>
                  </a:moveTo>
                  <a:lnTo>
                    <a:pt x="0" y="978407"/>
                  </a:lnTo>
                  <a:lnTo>
                    <a:pt x="0" y="0"/>
                  </a:lnTo>
                  <a:lnTo>
                    <a:pt x="1066800" y="0"/>
                  </a:lnTo>
                  <a:lnTo>
                    <a:pt x="1066800" y="978407"/>
                  </a:lnTo>
                  <a:close/>
                </a:path>
              </a:pathLst>
            </a:custGeom>
            <a:solidFill>
              <a:srgbClr val="FF9999"/>
            </a:solidFill>
          </p:spPr>
          <p:txBody>
            <a:bodyPr wrap="square" lIns="0" tIns="0" rIns="0" bIns="0" rtlCol="0"/>
            <a:lstStyle/>
            <a:p>
              <a:endParaRPr/>
            </a:p>
          </p:txBody>
        </p:sp>
        <p:sp>
          <p:nvSpPr>
            <p:cNvPr id="18" name="object 16">
              <a:extLst>
                <a:ext uri="{FF2B5EF4-FFF2-40B4-BE49-F238E27FC236}">
                  <a16:creationId xmlns:a16="http://schemas.microsoft.com/office/drawing/2014/main" id="{EE32839C-0012-8903-ACEC-6C659D70DE81}"/>
                </a:ext>
              </a:extLst>
            </p:cNvPr>
            <p:cNvSpPr/>
            <p:nvPr/>
          </p:nvSpPr>
          <p:spPr>
            <a:xfrm>
              <a:off x="4056888" y="4047744"/>
              <a:ext cx="1066800" cy="978535"/>
            </a:xfrm>
            <a:custGeom>
              <a:avLst/>
              <a:gdLst/>
              <a:ahLst/>
              <a:cxnLst/>
              <a:rect l="l" t="t" r="r" b="b"/>
              <a:pathLst>
                <a:path w="1066800" h="978535">
                  <a:moveTo>
                    <a:pt x="0" y="978407"/>
                  </a:moveTo>
                  <a:lnTo>
                    <a:pt x="1066800" y="978407"/>
                  </a:lnTo>
                  <a:lnTo>
                    <a:pt x="1066800" y="0"/>
                  </a:lnTo>
                  <a:lnTo>
                    <a:pt x="0" y="0"/>
                  </a:lnTo>
                  <a:lnTo>
                    <a:pt x="0" y="978407"/>
                  </a:lnTo>
                  <a:close/>
                </a:path>
              </a:pathLst>
            </a:custGeom>
            <a:ln w="12192">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8C52421A-31AA-85AB-0BE8-6FC93D6E5236}"/>
                </a:ext>
              </a:extLst>
            </p:cNvPr>
            <p:cNvSpPr/>
            <p:nvPr/>
          </p:nvSpPr>
          <p:spPr>
            <a:xfrm>
              <a:off x="8321039" y="3361944"/>
              <a:ext cx="1066800" cy="1388745"/>
            </a:xfrm>
            <a:custGeom>
              <a:avLst/>
              <a:gdLst/>
              <a:ahLst/>
              <a:cxnLst/>
              <a:rect l="l" t="t" r="r" b="b"/>
              <a:pathLst>
                <a:path w="1066800" h="1388745">
                  <a:moveTo>
                    <a:pt x="1066800" y="1388364"/>
                  </a:moveTo>
                  <a:lnTo>
                    <a:pt x="0" y="1388364"/>
                  </a:lnTo>
                  <a:lnTo>
                    <a:pt x="0" y="0"/>
                  </a:lnTo>
                  <a:lnTo>
                    <a:pt x="1066800" y="0"/>
                  </a:lnTo>
                  <a:lnTo>
                    <a:pt x="1066800" y="1388364"/>
                  </a:lnTo>
                  <a:close/>
                </a:path>
              </a:pathLst>
            </a:custGeom>
            <a:solidFill>
              <a:srgbClr val="FF9999"/>
            </a:solidFill>
          </p:spPr>
          <p:txBody>
            <a:bodyPr wrap="square" lIns="0" tIns="0" rIns="0" bIns="0" rtlCol="0"/>
            <a:lstStyle/>
            <a:p>
              <a:endParaRPr/>
            </a:p>
          </p:txBody>
        </p:sp>
        <p:sp>
          <p:nvSpPr>
            <p:cNvPr id="20" name="object 18">
              <a:extLst>
                <a:ext uri="{FF2B5EF4-FFF2-40B4-BE49-F238E27FC236}">
                  <a16:creationId xmlns:a16="http://schemas.microsoft.com/office/drawing/2014/main" id="{0C1CBC43-C43C-F3A2-55A7-18D182E1072B}"/>
                </a:ext>
              </a:extLst>
            </p:cNvPr>
            <p:cNvSpPr/>
            <p:nvPr/>
          </p:nvSpPr>
          <p:spPr>
            <a:xfrm>
              <a:off x="8321039" y="3361944"/>
              <a:ext cx="1066800" cy="1388745"/>
            </a:xfrm>
            <a:custGeom>
              <a:avLst/>
              <a:gdLst/>
              <a:ahLst/>
              <a:cxnLst/>
              <a:rect l="l" t="t" r="r" b="b"/>
              <a:pathLst>
                <a:path w="1066800" h="1388745">
                  <a:moveTo>
                    <a:pt x="0" y="1388364"/>
                  </a:moveTo>
                  <a:lnTo>
                    <a:pt x="1066800" y="1388364"/>
                  </a:lnTo>
                  <a:lnTo>
                    <a:pt x="1066800" y="0"/>
                  </a:lnTo>
                  <a:lnTo>
                    <a:pt x="0" y="0"/>
                  </a:lnTo>
                  <a:lnTo>
                    <a:pt x="0" y="1388364"/>
                  </a:lnTo>
                  <a:close/>
                </a:path>
              </a:pathLst>
            </a:custGeom>
            <a:ln w="12192">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D7F78001-0F6A-BEA2-DD54-4EEB43373D0F}"/>
                </a:ext>
              </a:extLst>
            </p:cNvPr>
            <p:cNvSpPr/>
            <p:nvPr/>
          </p:nvSpPr>
          <p:spPr>
            <a:xfrm>
              <a:off x="2990088" y="4047744"/>
              <a:ext cx="1066800" cy="236220"/>
            </a:xfrm>
            <a:custGeom>
              <a:avLst/>
              <a:gdLst/>
              <a:ahLst/>
              <a:cxnLst/>
              <a:rect l="l" t="t" r="r" b="b"/>
              <a:pathLst>
                <a:path w="1066800" h="236220">
                  <a:moveTo>
                    <a:pt x="1066800" y="0"/>
                  </a:moveTo>
                  <a:lnTo>
                    <a:pt x="0" y="236220"/>
                  </a:lnTo>
                </a:path>
              </a:pathLst>
            </a:custGeom>
            <a:ln w="12192">
              <a:solidFill>
                <a:srgbClr val="7D7D7D"/>
              </a:solidFill>
            </a:ln>
          </p:spPr>
          <p:txBody>
            <a:bodyPr wrap="square" lIns="0" tIns="0" rIns="0" bIns="0" rtlCol="0"/>
            <a:lstStyle/>
            <a:p>
              <a:endParaRPr/>
            </a:p>
          </p:txBody>
        </p:sp>
        <p:sp>
          <p:nvSpPr>
            <p:cNvPr id="22" name="object 20">
              <a:extLst>
                <a:ext uri="{FF2B5EF4-FFF2-40B4-BE49-F238E27FC236}">
                  <a16:creationId xmlns:a16="http://schemas.microsoft.com/office/drawing/2014/main" id="{9E852732-69F5-A7B6-68D3-FDFDD6E5E044}"/>
                </a:ext>
              </a:extLst>
            </p:cNvPr>
            <p:cNvSpPr/>
            <p:nvPr/>
          </p:nvSpPr>
          <p:spPr>
            <a:xfrm>
              <a:off x="5123688" y="3361944"/>
              <a:ext cx="3197860" cy="685800"/>
            </a:xfrm>
            <a:custGeom>
              <a:avLst/>
              <a:gdLst/>
              <a:ahLst/>
              <a:cxnLst/>
              <a:rect l="l" t="t" r="r" b="b"/>
              <a:pathLst>
                <a:path w="3197859" h="685800">
                  <a:moveTo>
                    <a:pt x="3197352" y="0"/>
                  </a:moveTo>
                  <a:lnTo>
                    <a:pt x="0" y="685800"/>
                  </a:lnTo>
                </a:path>
              </a:pathLst>
            </a:custGeom>
            <a:ln w="12192">
              <a:solidFill>
                <a:srgbClr val="7D7D7D"/>
              </a:solidFill>
            </a:ln>
          </p:spPr>
          <p:txBody>
            <a:bodyPr wrap="square" lIns="0" tIns="0" rIns="0" bIns="0" rtlCol="0"/>
            <a:lstStyle/>
            <a:p>
              <a:endParaRPr/>
            </a:p>
          </p:txBody>
        </p:sp>
        <p:sp>
          <p:nvSpPr>
            <p:cNvPr id="23" name="object 21">
              <a:extLst>
                <a:ext uri="{FF2B5EF4-FFF2-40B4-BE49-F238E27FC236}">
                  <a16:creationId xmlns:a16="http://schemas.microsoft.com/office/drawing/2014/main" id="{63F8AE01-2F23-C26F-4DDD-A6D66F4698F3}"/>
                </a:ext>
              </a:extLst>
            </p:cNvPr>
            <p:cNvSpPr/>
            <p:nvPr/>
          </p:nvSpPr>
          <p:spPr>
            <a:xfrm>
              <a:off x="1924811" y="4064508"/>
              <a:ext cx="1065530" cy="219710"/>
            </a:xfrm>
            <a:custGeom>
              <a:avLst/>
              <a:gdLst/>
              <a:ahLst/>
              <a:cxnLst/>
              <a:rect l="l" t="t" r="r" b="b"/>
              <a:pathLst>
                <a:path w="1065530" h="219710">
                  <a:moveTo>
                    <a:pt x="1065276" y="219456"/>
                  </a:moveTo>
                  <a:lnTo>
                    <a:pt x="0" y="219456"/>
                  </a:lnTo>
                  <a:lnTo>
                    <a:pt x="0" y="0"/>
                  </a:lnTo>
                  <a:lnTo>
                    <a:pt x="1065276" y="0"/>
                  </a:lnTo>
                  <a:lnTo>
                    <a:pt x="1065276" y="219456"/>
                  </a:lnTo>
                  <a:close/>
                </a:path>
              </a:pathLst>
            </a:custGeom>
            <a:solidFill>
              <a:srgbClr val="F8C090"/>
            </a:solidFill>
          </p:spPr>
          <p:txBody>
            <a:bodyPr wrap="square" lIns="0" tIns="0" rIns="0" bIns="0" rtlCol="0"/>
            <a:lstStyle/>
            <a:p>
              <a:endParaRPr/>
            </a:p>
          </p:txBody>
        </p:sp>
        <p:sp>
          <p:nvSpPr>
            <p:cNvPr id="24" name="object 22">
              <a:extLst>
                <a:ext uri="{FF2B5EF4-FFF2-40B4-BE49-F238E27FC236}">
                  <a16:creationId xmlns:a16="http://schemas.microsoft.com/office/drawing/2014/main" id="{D9810894-E98F-7DDD-7807-60AC0CA0FA19}"/>
                </a:ext>
              </a:extLst>
            </p:cNvPr>
            <p:cNvSpPr/>
            <p:nvPr/>
          </p:nvSpPr>
          <p:spPr>
            <a:xfrm>
              <a:off x="1924811" y="4064508"/>
              <a:ext cx="1065530" cy="219710"/>
            </a:xfrm>
            <a:custGeom>
              <a:avLst/>
              <a:gdLst/>
              <a:ahLst/>
              <a:cxnLst/>
              <a:rect l="l" t="t" r="r" b="b"/>
              <a:pathLst>
                <a:path w="1065530" h="219710">
                  <a:moveTo>
                    <a:pt x="0" y="219456"/>
                  </a:moveTo>
                  <a:lnTo>
                    <a:pt x="1065276" y="219456"/>
                  </a:lnTo>
                  <a:lnTo>
                    <a:pt x="1065276" y="0"/>
                  </a:lnTo>
                  <a:lnTo>
                    <a:pt x="0" y="0"/>
                  </a:lnTo>
                  <a:lnTo>
                    <a:pt x="0" y="219456"/>
                  </a:lnTo>
                  <a:close/>
                </a:path>
              </a:pathLst>
            </a:custGeom>
            <a:ln w="12192">
              <a:solidFill>
                <a:srgbClr val="00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8DC0BCCC-BF83-860A-2FF6-01B8BF22936F}"/>
                </a:ext>
              </a:extLst>
            </p:cNvPr>
            <p:cNvSpPr/>
            <p:nvPr/>
          </p:nvSpPr>
          <p:spPr>
            <a:xfrm>
              <a:off x="4056888" y="3732276"/>
              <a:ext cx="1066800" cy="315595"/>
            </a:xfrm>
            <a:custGeom>
              <a:avLst/>
              <a:gdLst/>
              <a:ahLst/>
              <a:cxnLst/>
              <a:rect l="l" t="t" r="r" b="b"/>
              <a:pathLst>
                <a:path w="1066800" h="315595">
                  <a:moveTo>
                    <a:pt x="1066800" y="315467"/>
                  </a:moveTo>
                  <a:lnTo>
                    <a:pt x="0" y="315467"/>
                  </a:lnTo>
                  <a:lnTo>
                    <a:pt x="0" y="0"/>
                  </a:lnTo>
                  <a:lnTo>
                    <a:pt x="1066800" y="0"/>
                  </a:lnTo>
                  <a:lnTo>
                    <a:pt x="1066800" y="315467"/>
                  </a:lnTo>
                  <a:close/>
                </a:path>
              </a:pathLst>
            </a:custGeom>
            <a:solidFill>
              <a:srgbClr val="F8C090"/>
            </a:solidFill>
          </p:spPr>
          <p:txBody>
            <a:bodyPr wrap="square" lIns="0" tIns="0" rIns="0" bIns="0" rtlCol="0"/>
            <a:lstStyle/>
            <a:p>
              <a:endParaRPr/>
            </a:p>
          </p:txBody>
        </p:sp>
        <p:sp>
          <p:nvSpPr>
            <p:cNvPr id="26" name="object 24">
              <a:extLst>
                <a:ext uri="{FF2B5EF4-FFF2-40B4-BE49-F238E27FC236}">
                  <a16:creationId xmlns:a16="http://schemas.microsoft.com/office/drawing/2014/main" id="{906B7CCD-E597-FB79-3ED1-F4440F9EB474}"/>
                </a:ext>
              </a:extLst>
            </p:cNvPr>
            <p:cNvSpPr/>
            <p:nvPr/>
          </p:nvSpPr>
          <p:spPr>
            <a:xfrm>
              <a:off x="4056888" y="3732276"/>
              <a:ext cx="1066800" cy="315595"/>
            </a:xfrm>
            <a:custGeom>
              <a:avLst/>
              <a:gdLst/>
              <a:ahLst/>
              <a:cxnLst/>
              <a:rect l="l" t="t" r="r" b="b"/>
              <a:pathLst>
                <a:path w="1066800" h="315595">
                  <a:moveTo>
                    <a:pt x="0" y="315467"/>
                  </a:moveTo>
                  <a:lnTo>
                    <a:pt x="1066800" y="315467"/>
                  </a:lnTo>
                  <a:lnTo>
                    <a:pt x="1066800" y="0"/>
                  </a:lnTo>
                  <a:lnTo>
                    <a:pt x="0" y="0"/>
                  </a:lnTo>
                  <a:lnTo>
                    <a:pt x="0" y="315467"/>
                  </a:lnTo>
                  <a:close/>
                </a:path>
              </a:pathLst>
            </a:custGeom>
            <a:ln w="12192">
              <a:solidFill>
                <a:srgbClr val="000000"/>
              </a:solidFill>
            </a:ln>
          </p:spPr>
          <p:txBody>
            <a:bodyPr wrap="square" lIns="0" tIns="0" rIns="0" bIns="0" rtlCol="0"/>
            <a:lstStyle/>
            <a:p>
              <a:endParaRPr/>
            </a:p>
          </p:txBody>
        </p:sp>
        <p:sp>
          <p:nvSpPr>
            <p:cNvPr id="27" name="object 25">
              <a:extLst>
                <a:ext uri="{FF2B5EF4-FFF2-40B4-BE49-F238E27FC236}">
                  <a16:creationId xmlns:a16="http://schemas.microsoft.com/office/drawing/2014/main" id="{8504120C-DC0E-6DC9-2DEE-1D7091FE84E2}"/>
                </a:ext>
              </a:extLst>
            </p:cNvPr>
            <p:cNvSpPr/>
            <p:nvPr/>
          </p:nvSpPr>
          <p:spPr>
            <a:xfrm>
              <a:off x="8321039" y="2831591"/>
              <a:ext cx="1066800" cy="530860"/>
            </a:xfrm>
            <a:custGeom>
              <a:avLst/>
              <a:gdLst/>
              <a:ahLst/>
              <a:cxnLst/>
              <a:rect l="l" t="t" r="r" b="b"/>
              <a:pathLst>
                <a:path w="1066800" h="530860">
                  <a:moveTo>
                    <a:pt x="1066800" y="530352"/>
                  </a:moveTo>
                  <a:lnTo>
                    <a:pt x="0" y="530352"/>
                  </a:lnTo>
                  <a:lnTo>
                    <a:pt x="0" y="0"/>
                  </a:lnTo>
                  <a:lnTo>
                    <a:pt x="1066800" y="0"/>
                  </a:lnTo>
                  <a:lnTo>
                    <a:pt x="1066800" y="530352"/>
                  </a:lnTo>
                  <a:close/>
                </a:path>
              </a:pathLst>
            </a:custGeom>
            <a:solidFill>
              <a:srgbClr val="F8C090"/>
            </a:solidFill>
          </p:spPr>
          <p:txBody>
            <a:bodyPr wrap="square" lIns="0" tIns="0" rIns="0" bIns="0" rtlCol="0"/>
            <a:lstStyle/>
            <a:p>
              <a:endParaRPr/>
            </a:p>
          </p:txBody>
        </p:sp>
        <p:sp>
          <p:nvSpPr>
            <p:cNvPr id="28" name="object 26">
              <a:extLst>
                <a:ext uri="{FF2B5EF4-FFF2-40B4-BE49-F238E27FC236}">
                  <a16:creationId xmlns:a16="http://schemas.microsoft.com/office/drawing/2014/main" id="{CC1EFFBD-0C2D-8599-0E57-12B2B4C4BC76}"/>
                </a:ext>
              </a:extLst>
            </p:cNvPr>
            <p:cNvSpPr/>
            <p:nvPr/>
          </p:nvSpPr>
          <p:spPr>
            <a:xfrm>
              <a:off x="8321039" y="2831591"/>
              <a:ext cx="1066800" cy="530860"/>
            </a:xfrm>
            <a:custGeom>
              <a:avLst/>
              <a:gdLst/>
              <a:ahLst/>
              <a:cxnLst/>
              <a:rect l="l" t="t" r="r" b="b"/>
              <a:pathLst>
                <a:path w="1066800" h="530860">
                  <a:moveTo>
                    <a:pt x="0" y="530351"/>
                  </a:moveTo>
                  <a:lnTo>
                    <a:pt x="1066800" y="530351"/>
                  </a:lnTo>
                  <a:lnTo>
                    <a:pt x="1066800" y="0"/>
                  </a:lnTo>
                  <a:lnTo>
                    <a:pt x="0" y="0"/>
                  </a:lnTo>
                  <a:lnTo>
                    <a:pt x="0" y="530351"/>
                  </a:lnTo>
                  <a:close/>
                </a:path>
              </a:pathLst>
            </a:custGeom>
            <a:ln w="12192">
              <a:solidFill>
                <a:srgbClr val="000000"/>
              </a:solidFill>
            </a:ln>
          </p:spPr>
          <p:txBody>
            <a:bodyPr wrap="square" lIns="0" tIns="0" rIns="0" bIns="0" rtlCol="0"/>
            <a:lstStyle/>
            <a:p>
              <a:endParaRPr/>
            </a:p>
          </p:txBody>
        </p:sp>
        <p:sp>
          <p:nvSpPr>
            <p:cNvPr id="29" name="object 27">
              <a:extLst>
                <a:ext uri="{FF2B5EF4-FFF2-40B4-BE49-F238E27FC236}">
                  <a16:creationId xmlns:a16="http://schemas.microsoft.com/office/drawing/2014/main" id="{FAE8F70C-4D9C-CA5E-8332-CA6953E42CB9}"/>
                </a:ext>
              </a:extLst>
            </p:cNvPr>
            <p:cNvSpPr/>
            <p:nvPr/>
          </p:nvSpPr>
          <p:spPr>
            <a:xfrm>
              <a:off x="2990088" y="3732276"/>
              <a:ext cx="1066800" cy="332740"/>
            </a:xfrm>
            <a:custGeom>
              <a:avLst/>
              <a:gdLst/>
              <a:ahLst/>
              <a:cxnLst/>
              <a:rect l="l" t="t" r="r" b="b"/>
              <a:pathLst>
                <a:path w="1066800" h="332739">
                  <a:moveTo>
                    <a:pt x="1066800" y="0"/>
                  </a:moveTo>
                  <a:lnTo>
                    <a:pt x="0" y="332232"/>
                  </a:lnTo>
                </a:path>
              </a:pathLst>
            </a:custGeom>
            <a:ln w="12192">
              <a:solidFill>
                <a:srgbClr val="7D7D7D"/>
              </a:solidFill>
            </a:ln>
          </p:spPr>
          <p:txBody>
            <a:bodyPr wrap="square" lIns="0" tIns="0" rIns="0" bIns="0" rtlCol="0"/>
            <a:lstStyle/>
            <a:p>
              <a:endParaRPr/>
            </a:p>
          </p:txBody>
        </p:sp>
        <p:sp>
          <p:nvSpPr>
            <p:cNvPr id="30" name="object 28">
              <a:extLst>
                <a:ext uri="{FF2B5EF4-FFF2-40B4-BE49-F238E27FC236}">
                  <a16:creationId xmlns:a16="http://schemas.microsoft.com/office/drawing/2014/main" id="{34777C36-5103-752B-741C-202AF4BB2448}"/>
                </a:ext>
              </a:extLst>
            </p:cNvPr>
            <p:cNvSpPr/>
            <p:nvPr/>
          </p:nvSpPr>
          <p:spPr>
            <a:xfrm>
              <a:off x="5123688" y="2831591"/>
              <a:ext cx="3197860" cy="901065"/>
            </a:xfrm>
            <a:custGeom>
              <a:avLst/>
              <a:gdLst/>
              <a:ahLst/>
              <a:cxnLst/>
              <a:rect l="l" t="t" r="r" b="b"/>
              <a:pathLst>
                <a:path w="3197859" h="901064">
                  <a:moveTo>
                    <a:pt x="3197352" y="0"/>
                  </a:moveTo>
                  <a:lnTo>
                    <a:pt x="0" y="900684"/>
                  </a:lnTo>
                </a:path>
              </a:pathLst>
            </a:custGeom>
            <a:ln w="12192">
              <a:solidFill>
                <a:srgbClr val="7D7D7D"/>
              </a:solidFill>
            </a:ln>
          </p:spPr>
          <p:txBody>
            <a:bodyPr wrap="square" lIns="0" tIns="0" rIns="0" bIns="0" rtlCol="0"/>
            <a:lstStyle/>
            <a:p>
              <a:endParaRPr/>
            </a:p>
          </p:txBody>
        </p:sp>
        <p:sp>
          <p:nvSpPr>
            <p:cNvPr id="31" name="object 29">
              <a:extLst>
                <a:ext uri="{FF2B5EF4-FFF2-40B4-BE49-F238E27FC236}">
                  <a16:creationId xmlns:a16="http://schemas.microsoft.com/office/drawing/2014/main" id="{7D1B6965-261D-3069-B0FD-5DCC120A495C}"/>
                </a:ext>
              </a:extLst>
            </p:cNvPr>
            <p:cNvSpPr/>
            <p:nvPr/>
          </p:nvSpPr>
          <p:spPr>
            <a:xfrm>
              <a:off x="1924811" y="3901439"/>
              <a:ext cx="1065530" cy="163195"/>
            </a:xfrm>
            <a:custGeom>
              <a:avLst/>
              <a:gdLst/>
              <a:ahLst/>
              <a:cxnLst/>
              <a:rect l="l" t="t" r="r" b="b"/>
              <a:pathLst>
                <a:path w="1065530" h="163195">
                  <a:moveTo>
                    <a:pt x="1065276" y="163068"/>
                  </a:moveTo>
                  <a:lnTo>
                    <a:pt x="0" y="163068"/>
                  </a:lnTo>
                  <a:lnTo>
                    <a:pt x="0" y="0"/>
                  </a:lnTo>
                  <a:lnTo>
                    <a:pt x="1065276" y="0"/>
                  </a:lnTo>
                  <a:lnTo>
                    <a:pt x="1065276" y="163068"/>
                  </a:lnTo>
                  <a:close/>
                </a:path>
              </a:pathLst>
            </a:custGeom>
            <a:solidFill>
              <a:srgbClr val="B7DEE8"/>
            </a:solidFill>
          </p:spPr>
          <p:txBody>
            <a:bodyPr wrap="square" lIns="0" tIns="0" rIns="0" bIns="0" rtlCol="0"/>
            <a:lstStyle/>
            <a:p>
              <a:endParaRPr/>
            </a:p>
          </p:txBody>
        </p:sp>
        <p:sp>
          <p:nvSpPr>
            <p:cNvPr id="32" name="object 30">
              <a:extLst>
                <a:ext uri="{FF2B5EF4-FFF2-40B4-BE49-F238E27FC236}">
                  <a16:creationId xmlns:a16="http://schemas.microsoft.com/office/drawing/2014/main" id="{26CDA483-1593-3063-720B-DDFD210F7DF2}"/>
                </a:ext>
              </a:extLst>
            </p:cNvPr>
            <p:cNvSpPr/>
            <p:nvPr/>
          </p:nvSpPr>
          <p:spPr>
            <a:xfrm>
              <a:off x="1924811" y="3901439"/>
              <a:ext cx="1065530" cy="163195"/>
            </a:xfrm>
            <a:custGeom>
              <a:avLst/>
              <a:gdLst/>
              <a:ahLst/>
              <a:cxnLst/>
              <a:rect l="l" t="t" r="r" b="b"/>
              <a:pathLst>
                <a:path w="1065530" h="163195">
                  <a:moveTo>
                    <a:pt x="0" y="163067"/>
                  </a:moveTo>
                  <a:lnTo>
                    <a:pt x="1065276" y="163067"/>
                  </a:lnTo>
                  <a:lnTo>
                    <a:pt x="1065276" y="0"/>
                  </a:lnTo>
                  <a:lnTo>
                    <a:pt x="0" y="0"/>
                  </a:lnTo>
                  <a:lnTo>
                    <a:pt x="0" y="163067"/>
                  </a:lnTo>
                  <a:close/>
                </a:path>
              </a:pathLst>
            </a:custGeom>
            <a:ln w="12192">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B57127BF-E9A6-ACC4-46A9-25B34A357635}"/>
                </a:ext>
              </a:extLst>
            </p:cNvPr>
            <p:cNvSpPr/>
            <p:nvPr/>
          </p:nvSpPr>
          <p:spPr>
            <a:xfrm>
              <a:off x="4056888" y="3528060"/>
              <a:ext cx="1066800" cy="204470"/>
            </a:xfrm>
            <a:custGeom>
              <a:avLst/>
              <a:gdLst/>
              <a:ahLst/>
              <a:cxnLst/>
              <a:rect l="l" t="t" r="r" b="b"/>
              <a:pathLst>
                <a:path w="1066800" h="204470">
                  <a:moveTo>
                    <a:pt x="1066800" y="204216"/>
                  </a:moveTo>
                  <a:lnTo>
                    <a:pt x="0" y="204216"/>
                  </a:lnTo>
                  <a:lnTo>
                    <a:pt x="0" y="0"/>
                  </a:lnTo>
                  <a:lnTo>
                    <a:pt x="1066800" y="0"/>
                  </a:lnTo>
                  <a:lnTo>
                    <a:pt x="1066800" y="204216"/>
                  </a:lnTo>
                  <a:close/>
                </a:path>
              </a:pathLst>
            </a:custGeom>
            <a:solidFill>
              <a:srgbClr val="B7DEE8"/>
            </a:solidFill>
          </p:spPr>
          <p:txBody>
            <a:bodyPr wrap="square" lIns="0" tIns="0" rIns="0" bIns="0" rtlCol="0"/>
            <a:lstStyle/>
            <a:p>
              <a:endParaRPr/>
            </a:p>
          </p:txBody>
        </p:sp>
        <p:sp>
          <p:nvSpPr>
            <p:cNvPr id="34" name="object 32">
              <a:extLst>
                <a:ext uri="{FF2B5EF4-FFF2-40B4-BE49-F238E27FC236}">
                  <a16:creationId xmlns:a16="http://schemas.microsoft.com/office/drawing/2014/main" id="{0E3CDE28-C053-A0B8-B38E-C36832BEF408}"/>
                </a:ext>
              </a:extLst>
            </p:cNvPr>
            <p:cNvSpPr/>
            <p:nvPr/>
          </p:nvSpPr>
          <p:spPr>
            <a:xfrm>
              <a:off x="4056888" y="3528060"/>
              <a:ext cx="1066800" cy="204470"/>
            </a:xfrm>
            <a:custGeom>
              <a:avLst/>
              <a:gdLst/>
              <a:ahLst/>
              <a:cxnLst/>
              <a:rect l="l" t="t" r="r" b="b"/>
              <a:pathLst>
                <a:path w="1066800" h="204470">
                  <a:moveTo>
                    <a:pt x="0" y="204215"/>
                  </a:moveTo>
                  <a:lnTo>
                    <a:pt x="1066800" y="204215"/>
                  </a:lnTo>
                  <a:lnTo>
                    <a:pt x="1066800" y="0"/>
                  </a:lnTo>
                  <a:lnTo>
                    <a:pt x="0" y="0"/>
                  </a:lnTo>
                  <a:lnTo>
                    <a:pt x="0" y="204215"/>
                  </a:lnTo>
                  <a:close/>
                </a:path>
              </a:pathLst>
            </a:custGeom>
            <a:ln w="12192">
              <a:solidFill>
                <a:srgbClr val="000000"/>
              </a:solidFill>
            </a:ln>
          </p:spPr>
          <p:txBody>
            <a:bodyPr wrap="square" lIns="0" tIns="0" rIns="0" bIns="0" rtlCol="0"/>
            <a:lstStyle/>
            <a:p>
              <a:endParaRPr/>
            </a:p>
          </p:txBody>
        </p:sp>
        <p:sp>
          <p:nvSpPr>
            <p:cNvPr id="35" name="object 33">
              <a:extLst>
                <a:ext uri="{FF2B5EF4-FFF2-40B4-BE49-F238E27FC236}">
                  <a16:creationId xmlns:a16="http://schemas.microsoft.com/office/drawing/2014/main" id="{E5E9D9CD-B295-C0D0-97E7-FB5993F315B0}"/>
                </a:ext>
              </a:extLst>
            </p:cNvPr>
            <p:cNvSpPr/>
            <p:nvPr/>
          </p:nvSpPr>
          <p:spPr>
            <a:xfrm>
              <a:off x="8321039" y="2563368"/>
              <a:ext cx="1066800" cy="268605"/>
            </a:xfrm>
            <a:custGeom>
              <a:avLst/>
              <a:gdLst/>
              <a:ahLst/>
              <a:cxnLst/>
              <a:rect l="l" t="t" r="r" b="b"/>
              <a:pathLst>
                <a:path w="1066800" h="268605">
                  <a:moveTo>
                    <a:pt x="1066800" y="268224"/>
                  </a:moveTo>
                  <a:lnTo>
                    <a:pt x="0" y="268224"/>
                  </a:lnTo>
                  <a:lnTo>
                    <a:pt x="0" y="0"/>
                  </a:lnTo>
                  <a:lnTo>
                    <a:pt x="1066800" y="0"/>
                  </a:lnTo>
                  <a:lnTo>
                    <a:pt x="1066800" y="268224"/>
                  </a:lnTo>
                  <a:close/>
                </a:path>
              </a:pathLst>
            </a:custGeom>
            <a:solidFill>
              <a:srgbClr val="B7DEE8"/>
            </a:solidFill>
          </p:spPr>
          <p:txBody>
            <a:bodyPr wrap="square" lIns="0" tIns="0" rIns="0" bIns="0" rtlCol="0"/>
            <a:lstStyle/>
            <a:p>
              <a:endParaRPr/>
            </a:p>
          </p:txBody>
        </p:sp>
        <p:sp>
          <p:nvSpPr>
            <p:cNvPr id="36" name="object 34">
              <a:extLst>
                <a:ext uri="{FF2B5EF4-FFF2-40B4-BE49-F238E27FC236}">
                  <a16:creationId xmlns:a16="http://schemas.microsoft.com/office/drawing/2014/main" id="{5F0AA80B-45F9-F4BD-C771-8159A7ECF87C}"/>
                </a:ext>
              </a:extLst>
            </p:cNvPr>
            <p:cNvSpPr/>
            <p:nvPr/>
          </p:nvSpPr>
          <p:spPr>
            <a:xfrm>
              <a:off x="8321039" y="2563368"/>
              <a:ext cx="1066800" cy="268605"/>
            </a:xfrm>
            <a:custGeom>
              <a:avLst/>
              <a:gdLst/>
              <a:ahLst/>
              <a:cxnLst/>
              <a:rect l="l" t="t" r="r" b="b"/>
              <a:pathLst>
                <a:path w="1066800" h="268605">
                  <a:moveTo>
                    <a:pt x="0" y="268224"/>
                  </a:moveTo>
                  <a:lnTo>
                    <a:pt x="1066800" y="268224"/>
                  </a:lnTo>
                  <a:lnTo>
                    <a:pt x="1066800" y="0"/>
                  </a:lnTo>
                  <a:lnTo>
                    <a:pt x="0" y="0"/>
                  </a:lnTo>
                  <a:lnTo>
                    <a:pt x="0" y="268224"/>
                  </a:lnTo>
                  <a:close/>
                </a:path>
              </a:pathLst>
            </a:custGeom>
            <a:ln w="12192">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54F275BF-F180-BD3E-5647-9D63D0454CE9}"/>
                </a:ext>
              </a:extLst>
            </p:cNvPr>
            <p:cNvSpPr/>
            <p:nvPr/>
          </p:nvSpPr>
          <p:spPr>
            <a:xfrm>
              <a:off x="2990088" y="3528060"/>
              <a:ext cx="1066800" cy="373380"/>
            </a:xfrm>
            <a:custGeom>
              <a:avLst/>
              <a:gdLst/>
              <a:ahLst/>
              <a:cxnLst/>
              <a:rect l="l" t="t" r="r" b="b"/>
              <a:pathLst>
                <a:path w="1066800" h="373379">
                  <a:moveTo>
                    <a:pt x="1066800" y="0"/>
                  </a:moveTo>
                  <a:lnTo>
                    <a:pt x="0" y="373380"/>
                  </a:lnTo>
                </a:path>
              </a:pathLst>
            </a:custGeom>
            <a:ln w="12191">
              <a:solidFill>
                <a:srgbClr val="7D7D7D"/>
              </a:solidFill>
            </a:ln>
          </p:spPr>
          <p:txBody>
            <a:bodyPr wrap="square" lIns="0" tIns="0" rIns="0" bIns="0" rtlCol="0"/>
            <a:lstStyle/>
            <a:p>
              <a:endParaRPr/>
            </a:p>
          </p:txBody>
        </p:sp>
        <p:sp>
          <p:nvSpPr>
            <p:cNvPr id="38" name="object 36">
              <a:extLst>
                <a:ext uri="{FF2B5EF4-FFF2-40B4-BE49-F238E27FC236}">
                  <a16:creationId xmlns:a16="http://schemas.microsoft.com/office/drawing/2014/main" id="{DF13D8DD-BD2B-A76B-F092-C28016D19C4A}"/>
                </a:ext>
              </a:extLst>
            </p:cNvPr>
            <p:cNvSpPr/>
            <p:nvPr/>
          </p:nvSpPr>
          <p:spPr>
            <a:xfrm>
              <a:off x="5123688" y="2563368"/>
              <a:ext cx="3197860" cy="965200"/>
            </a:xfrm>
            <a:custGeom>
              <a:avLst/>
              <a:gdLst/>
              <a:ahLst/>
              <a:cxnLst/>
              <a:rect l="l" t="t" r="r" b="b"/>
              <a:pathLst>
                <a:path w="3197859" h="965200">
                  <a:moveTo>
                    <a:pt x="3197352" y="0"/>
                  </a:moveTo>
                  <a:lnTo>
                    <a:pt x="0" y="964692"/>
                  </a:lnTo>
                </a:path>
              </a:pathLst>
            </a:custGeom>
            <a:ln w="12192">
              <a:solidFill>
                <a:srgbClr val="7D7D7D"/>
              </a:solidFill>
            </a:ln>
          </p:spPr>
          <p:txBody>
            <a:bodyPr wrap="square" lIns="0" tIns="0" rIns="0" bIns="0" rtlCol="0"/>
            <a:lstStyle/>
            <a:p>
              <a:endParaRPr/>
            </a:p>
          </p:txBody>
        </p:sp>
        <p:sp>
          <p:nvSpPr>
            <p:cNvPr id="39" name="object 37">
              <a:extLst>
                <a:ext uri="{FF2B5EF4-FFF2-40B4-BE49-F238E27FC236}">
                  <a16:creationId xmlns:a16="http://schemas.microsoft.com/office/drawing/2014/main" id="{ED91F233-64B6-E5B2-7D38-4F5A46D97B2C}"/>
                </a:ext>
              </a:extLst>
            </p:cNvPr>
            <p:cNvSpPr/>
            <p:nvPr/>
          </p:nvSpPr>
          <p:spPr>
            <a:xfrm>
              <a:off x="1924811" y="3764279"/>
              <a:ext cx="1065530" cy="137160"/>
            </a:xfrm>
            <a:custGeom>
              <a:avLst/>
              <a:gdLst/>
              <a:ahLst/>
              <a:cxnLst/>
              <a:rect l="l" t="t" r="r" b="b"/>
              <a:pathLst>
                <a:path w="1065530" h="137160">
                  <a:moveTo>
                    <a:pt x="1065276" y="137160"/>
                  </a:moveTo>
                  <a:lnTo>
                    <a:pt x="0" y="137160"/>
                  </a:lnTo>
                  <a:lnTo>
                    <a:pt x="0" y="0"/>
                  </a:lnTo>
                  <a:lnTo>
                    <a:pt x="1065276" y="0"/>
                  </a:lnTo>
                  <a:lnTo>
                    <a:pt x="1065276" y="137160"/>
                  </a:lnTo>
                  <a:close/>
                </a:path>
              </a:pathLst>
            </a:custGeom>
            <a:solidFill>
              <a:srgbClr val="CCC1DA"/>
            </a:solidFill>
          </p:spPr>
          <p:txBody>
            <a:bodyPr wrap="square" lIns="0" tIns="0" rIns="0" bIns="0" rtlCol="0"/>
            <a:lstStyle/>
            <a:p>
              <a:endParaRPr/>
            </a:p>
          </p:txBody>
        </p:sp>
        <p:sp>
          <p:nvSpPr>
            <p:cNvPr id="40" name="object 38">
              <a:extLst>
                <a:ext uri="{FF2B5EF4-FFF2-40B4-BE49-F238E27FC236}">
                  <a16:creationId xmlns:a16="http://schemas.microsoft.com/office/drawing/2014/main" id="{20741A16-76EE-5BC5-F84D-96F6A0DD13DF}"/>
                </a:ext>
              </a:extLst>
            </p:cNvPr>
            <p:cNvSpPr/>
            <p:nvPr/>
          </p:nvSpPr>
          <p:spPr>
            <a:xfrm>
              <a:off x="1924811" y="3764279"/>
              <a:ext cx="1065530" cy="137160"/>
            </a:xfrm>
            <a:custGeom>
              <a:avLst/>
              <a:gdLst/>
              <a:ahLst/>
              <a:cxnLst/>
              <a:rect l="l" t="t" r="r" b="b"/>
              <a:pathLst>
                <a:path w="1065530" h="137160">
                  <a:moveTo>
                    <a:pt x="0" y="137160"/>
                  </a:moveTo>
                  <a:lnTo>
                    <a:pt x="1065276" y="137160"/>
                  </a:lnTo>
                  <a:lnTo>
                    <a:pt x="1065276" y="0"/>
                  </a:lnTo>
                  <a:lnTo>
                    <a:pt x="0" y="0"/>
                  </a:lnTo>
                  <a:lnTo>
                    <a:pt x="0" y="137160"/>
                  </a:lnTo>
                  <a:close/>
                </a:path>
              </a:pathLst>
            </a:custGeom>
            <a:ln w="12192">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04A788C5-40F6-8CC3-2847-BC56FB74189C}"/>
                </a:ext>
              </a:extLst>
            </p:cNvPr>
            <p:cNvSpPr/>
            <p:nvPr/>
          </p:nvSpPr>
          <p:spPr>
            <a:xfrm>
              <a:off x="4056888" y="3369563"/>
              <a:ext cx="1066800" cy="158750"/>
            </a:xfrm>
            <a:custGeom>
              <a:avLst/>
              <a:gdLst/>
              <a:ahLst/>
              <a:cxnLst/>
              <a:rect l="l" t="t" r="r" b="b"/>
              <a:pathLst>
                <a:path w="1066800" h="158750">
                  <a:moveTo>
                    <a:pt x="1066800" y="158496"/>
                  </a:moveTo>
                  <a:lnTo>
                    <a:pt x="0" y="158496"/>
                  </a:lnTo>
                  <a:lnTo>
                    <a:pt x="0" y="0"/>
                  </a:lnTo>
                  <a:lnTo>
                    <a:pt x="1066800" y="0"/>
                  </a:lnTo>
                  <a:lnTo>
                    <a:pt x="1066800" y="158496"/>
                  </a:lnTo>
                  <a:close/>
                </a:path>
              </a:pathLst>
            </a:custGeom>
            <a:solidFill>
              <a:srgbClr val="CCC1DA"/>
            </a:solidFill>
          </p:spPr>
          <p:txBody>
            <a:bodyPr wrap="square" lIns="0" tIns="0" rIns="0" bIns="0" rtlCol="0"/>
            <a:lstStyle/>
            <a:p>
              <a:endParaRPr/>
            </a:p>
          </p:txBody>
        </p:sp>
        <p:sp>
          <p:nvSpPr>
            <p:cNvPr id="42" name="object 40">
              <a:extLst>
                <a:ext uri="{FF2B5EF4-FFF2-40B4-BE49-F238E27FC236}">
                  <a16:creationId xmlns:a16="http://schemas.microsoft.com/office/drawing/2014/main" id="{8487589D-883B-0E2A-8DDD-5B78F5210BE2}"/>
                </a:ext>
              </a:extLst>
            </p:cNvPr>
            <p:cNvSpPr/>
            <p:nvPr/>
          </p:nvSpPr>
          <p:spPr>
            <a:xfrm>
              <a:off x="4056888" y="3369563"/>
              <a:ext cx="1066800" cy="158750"/>
            </a:xfrm>
            <a:custGeom>
              <a:avLst/>
              <a:gdLst/>
              <a:ahLst/>
              <a:cxnLst/>
              <a:rect l="l" t="t" r="r" b="b"/>
              <a:pathLst>
                <a:path w="1066800" h="158750">
                  <a:moveTo>
                    <a:pt x="0" y="158496"/>
                  </a:moveTo>
                  <a:lnTo>
                    <a:pt x="1066800" y="158496"/>
                  </a:lnTo>
                  <a:lnTo>
                    <a:pt x="1066800" y="0"/>
                  </a:lnTo>
                  <a:lnTo>
                    <a:pt x="0" y="0"/>
                  </a:lnTo>
                  <a:lnTo>
                    <a:pt x="0" y="158496"/>
                  </a:lnTo>
                  <a:close/>
                </a:path>
              </a:pathLst>
            </a:custGeom>
            <a:ln w="12192">
              <a:solidFill>
                <a:srgbClr val="000000"/>
              </a:solidFill>
            </a:ln>
          </p:spPr>
          <p:txBody>
            <a:bodyPr wrap="square" lIns="0" tIns="0" rIns="0" bIns="0" rtlCol="0"/>
            <a:lstStyle/>
            <a:p>
              <a:endParaRPr/>
            </a:p>
          </p:txBody>
        </p:sp>
        <p:sp>
          <p:nvSpPr>
            <p:cNvPr id="43" name="object 41">
              <a:extLst>
                <a:ext uri="{FF2B5EF4-FFF2-40B4-BE49-F238E27FC236}">
                  <a16:creationId xmlns:a16="http://schemas.microsoft.com/office/drawing/2014/main" id="{BA0BB28F-F3E1-ED3D-8FE1-E8C9BE3E8318}"/>
                </a:ext>
              </a:extLst>
            </p:cNvPr>
            <p:cNvSpPr/>
            <p:nvPr/>
          </p:nvSpPr>
          <p:spPr>
            <a:xfrm>
              <a:off x="8321039" y="2371344"/>
              <a:ext cx="1066800" cy="192405"/>
            </a:xfrm>
            <a:custGeom>
              <a:avLst/>
              <a:gdLst/>
              <a:ahLst/>
              <a:cxnLst/>
              <a:rect l="l" t="t" r="r" b="b"/>
              <a:pathLst>
                <a:path w="1066800" h="192405">
                  <a:moveTo>
                    <a:pt x="1066800" y="192024"/>
                  </a:moveTo>
                  <a:lnTo>
                    <a:pt x="0" y="192024"/>
                  </a:lnTo>
                  <a:lnTo>
                    <a:pt x="0" y="0"/>
                  </a:lnTo>
                  <a:lnTo>
                    <a:pt x="1066800" y="0"/>
                  </a:lnTo>
                  <a:lnTo>
                    <a:pt x="1066800" y="192024"/>
                  </a:lnTo>
                  <a:close/>
                </a:path>
              </a:pathLst>
            </a:custGeom>
            <a:solidFill>
              <a:srgbClr val="CCC1DA"/>
            </a:solidFill>
          </p:spPr>
          <p:txBody>
            <a:bodyPr wrap="square" lIns="0" tIns="0" rIns="0" bIns="0" rtlCol="0"/>
            <a:lstStyle/>
            <a:p>
              <a:endParaRPr/>
            </a:p>
          </p:txBody>
        </p:sp>
        <p:sp>
          <p:nvSpPr>
            <p:cNvPr id="44" name="object 42">
              <a:extLst>
                <a:ext uri="{FF2B5EF4-FFF2-40B4-BE49-F238E27FC236}">
                  <a16:creationId xmlns:a16="http://schemas.microsoft.com/office/drawing/2014/main" id="{3CFD538A-9CE6-A758-B14A-61AC64D45B19}"/>
                </a:ext>
              </a:extLst>
            </p:cNvPr>
            <p:cNvSpPr/>
            <p:nvPr/>
          </p:nvSpPr>
          <p:spPr>
            <a:xfrm>
              <a:off x="8321039" y="2371344"/>
              <a:ext cx="1066800" cy="192405"/>
            </a:xfrm>
            <a:custGeom>
              <a:avLst/>
              <a:gdLst/>
              <a:ahLst/>
              <a:cxnLst/>
              <a:rect l="l" t="t" r="r" b="b"/>
              <a:pathLst>
                <a:path w="1066800" h="192405">
                  <a:moveTo>
                    <a:pt x="0" y="192024"/>
                  </a:moveTo>
                  <a:lnTo>
                    <a:pt x="1066800" y="192024"/>
                  </a:lnTo>
                  <a:lnTo>
                    <a:pt x="1066800" y="0"/>
                  </a:lnTo>
                  <a:lnTo>
                    <a:pt x="0" y="0"/>
                  </a:lnTo>
                  <a:lnTo>
                    <a:pt x="0" y="192024"/>
                  </a:lnTo>
                  <a:close/>
                </a:path>
              </a:pathLst>
            </a:custGeom>
            <a:ln w="12192">
              <a:solidFill>
                <a:srgbClr val="000000"/>
              </a:solidFill>
            </a:ln>
          </p:spPr>
          <p:txBody>
            <a:bodyPr wrap="square" lIns="0" tIns="0" rIns="0" bIns="0" rtlCol="0"/>
            <a:lstStyle/>
            <a:p>
              <a:endParaRPr/>
            </a:p>
          </p:txBody>
        </p:sp>
        <p:sp>
          <p:nvSpPr>
            <p:cNvPr id="45" name="object 43">
              <a:extLst>
                <a:ext uri="{FF2B5EF4-FFF2-40B4-BE49-F238E27FC236}">
                  <a16:creationId xmlns:a16="http://schemas.microsoft.com/office/drawing/2014/main" id="{67D724D9-C08D-2965-B1A0-401417D0FDE8}"/>
                </a:ext>
              </a:extLst>
            </p:cNvPr>
            <p:cNvSpPr/>
            <p:nvPr/>
          </p:nvSpPr>
          <p:spPr>
            <a:xfrm>
              <a:off x="2990088" y="3369563"/>
              <a:ext cx="1066800" cy="394970"/>
            </a:xfrm>
            <a:custGeom>
              <a:avLst/>
              <a:gdLst/>
              <a:ahLst/>
              <a:cxnLst/>
              <a:rect l="l" t="t" r="r" b="b"/>
              <a:pathLst>
                <a:path w="1066800" h="394970">
                  <a:moveTo>
                    <a:pt x="1066800" y="0"/>
                  </a:moveTo>
                  <a:lnTo>
                    <a:pt x="0" y="394716"/>
                  </a:lnTo>
                </a:path>
              </a:pathLst>
            </a:custGeom>
            <a:ln w="12192">
              <a:solidFill>
                <a:srgbClr val="7D7D7D"/>
              </a:solidFill>
            </a:ln>
          </p:spPr>
          <p:txBody>
            <a:bodyPr wrap="square" lIns="0" tIns="0" rIns="0" bIns="0" rtlCol="0"/>
            <a:lstStyle/>
            <a:p>
              <a:endParaRPr/>
            </a:p>
          </p:txBody>
        </p:sp>
        <p:sp>
          <p:nvSpPr>
            <p:cNvPr id="46" name="object 44">
              <a:extLst>
                <a:ext uri="{FF2B5EF4-FFF2-40B4-BE49-F238E27FC236}">
                  <a16:creationId xmlns:a16="http://schemas.microsoft.com/office/drawing/2014/main" id="{ACA82863-A4DF-CA07-61BB-9D2AC73921A4}"/>
                </a:ext>
              </a:extLst>
            </p:cNvPr>
            <p:cNvSpPr/>
            <p:nvPr/>
          </p:nvSpPr>
          <p:spPr>
            <a:xfrm>
              <a:off x="5123688" y="2371344"/>
              <a:ext cx="3197860" cy="998219"/>
            </a:xfrm>
            <a:custGeom>
              <a:avLst/>
              <a:gdLst/>
              <a:ahLst/>
              <a:cxnLst/>
              <a:rect l="l" t="t" r="r" b="b"/>
              <a:pathLst>
                <a:path w="3197859" h="998220">
                  <a:moveTo>
                    <a:pt x="3197352" y="0"/>
                  </a:moveTo>
                  <a:lnTo>
                    <a:pt x="0" y="998219"/>
                  </a:lnTo>
                </a:path>
              </a:pathLst>
            </a:custGeom>
            <a:ln w="12191">
              <a:solidFill>
                <a:srgbClr val="7D7D7D"/>
              </a:solidFill>
            </a:ln>
          </p:spPr>
          <p:txBody>
            <a:bodyPr wrap="square" lIns="0" tIns="0" rIns="0" bIns="0" rtlCol="0"/>
            <a:lstStyle/>
            <a:p>
              <a:endParaRPr/>
            </a:p>
          </p:txBody>
        </p:sp>
        <p:sp>
          <p:nvSpPr>
            <p:cNvPr id="47" name="object 45">
              <a:extLst>
                <a:ext uri="{FF2B5EF4-FFF2-40B4-BE49-F238E27FC236}">
                  <a16:creationId xmlns:a16="http://schemas.microsoft.com/office/drawing/2014/main" id="{0ACBA6A3-200B-F5BF-60C7-1F67B4F6B703}"/>
                </a:ext>
              </a:extLst>
            </p:cNvPr>
            <p:cNvSpPr/>
            <p:nvPr/>
          </p:nvSpPr>
          <p:spPr>
            <a:xfrm>
              <a:off x="295656" y="4643627"/>
              <a:ext cx="1492250" cy="335280"/>
            </a:xfrm>
            <a:custGeom>
              <a:avLst/>
              <a:gdLst/>
              <a:ahLst/>
              <a:cxnLst/>
              <a:rect l="l" t="t" r="r" b="b"/>
              <a:pathLst>
                <a:path w="1492250" h="335279">
                  <a:moveTo>
                    <a:pt x="1418844" y="335280"/>
                  </a:moveTo>
                  <a:lnTo>
                    <a:pt x="71628" y="335280"/>
                  </a:lnTo>
                  <a:lnTo>
                    <a:pt x="44196" y="330708"/>
                  </a:lnTo>
                  <a:lnTo>
                    <a:pt x="21336" y="318516"/>
                  </a:lnTo>
                  <a:lnTo>
                    <a:pt x="6096" y="301752"/>
                  </a:lnTo>
                  <a:lnTo>
                    <a:pt x="0" y="278892"/>
                  </a:lnTo>
                  <a:lnTo>
                    <a:pt x="0" y="56388"/>
                  </a:lnTo>
                  <a:lnTo>
                    <a:pt x="6096" y="35052"/>
                  </a:lnTo>
                  <a:lnTo>
                    <a:pt x="21336" y="16764"/>
                  </a:lnTo>
                  <a:lnTo>
                    <a:pt x="44196" y="4572"/>
                  </a:lnTo>
                  <a:lnTo>
                    <a:pt x="71628" y="0"/>
                  </a:lnTo>
                  <a:lnTo>
                    <a:pt x="1418844" y="0"/>
                  </a:lnTo>
                  <a:lnTo>
                    <a:pt x="1447800" y="4572"/>
                  </a:lnTo>
                  <a:lnTo>
                    <a:pt x="1470660" y="16764"/>
                  </a:lnTo>
                  <a:lnTo>
                    <a:pt x="1485900" y="35052"/>
                  </a:lnTo>
                  <a:lnTo>
                    <a:pt x="1491996" y="56388"/>
                  </a:lnTo>
                  <a:lnTo>
                    <a:pt x="1491996" y="278892"/>
                  </a:lnTo>
                  <a:lnTo>
                    <a:pt x="1485900" y="301752"/>
                  </a:lnTo>
                  <a:lnTo>
                    <a:pt x="1470660" y="318516"/>
                  </a:lnTo>
                  <a:lnTo>
                    <a:pt x="1447800" y="330708"/>
                  </a:lnTo>
                  <a:lnTo>
                    <a:pt x="1418844" y="335280"/>
                  </a:lnTo>
                  <a:close/>
                </a:path>
              </a:pathLst>
            </a:custGeom>
            <a:solidFill>
              <a:srgbClr val="FF9F9F"/>
            </a:solidFill>
          </p:spPr>
          <p:txBody>
            <a:bodyPr wrap="square" lIns="0" tIns="0" rIns="0" bIns="0" rtlCol="0"/>
            <a:lstStyle/>
            <a:p>
              <a:endParaRPr/>
            </a:p>
          </p:txBody>
        </p:sp>
        <p:sp>
          <p:nvSpPr>
            <p:cNvPr id="48" name="object 46">
              <a:extLst>
                <a:ext uri="{FF2B5EF4-FFF2-40B4-BE49-F238E27FC236}">
                  <a16:creationId xmlns:a16="http://schemas.microsoft.com/office/drawing/2014/main" id="{C6F5AD00-32AC-83F2-20CD-CD65EA06E86D}"/>
                </a:ext>
              </a:extLst>
            </p:cNvPr>
            <p:cNvSpPr/>
            <p:nvPr/>
          </p:nvSpPr>
          <p:spPr>
            <a:xfrm>
              <a:off x="295656" y="4643627"/>
              <a:ext cx="1492250" cy="335280"/>
            </a:xfrm>
            <a:custGeom>
              <a:avLst/>
              <a:gdLst/>
              <a:ahLst/>
              <a:cxnLst/>
              <a:rect l="l" t="t" r="r" b="b"/>
              <a:pathLst>
                <a:path w="1492250" h="335279">
                  <a:moveTo>
                    <a:pt x="0" y="56387"/>
                  </a:moveTo>
                  <a:lnTo>
                    <a:pt x="6096" y="35051"/>
                  </a:lnTo>
                  <a:lnTo>
                    <a:pt x="21336" y="16763"/>
                  </a:lnTo>
                  <a:lnTo>
                    <a:pt x="44195" y="4571"/>
                  </a:lnTo>
                  <a:lnTo>
                    <a:pt x="71628" y="0"/>
                  </a:lnTo>
                  <a:lnTo>
                    <a:pt x="1418844" y="0"/>
                  </a:lnTo>
                  <a:lnTo>
                    <a:pt x="1447800" y="4571"/>
                  </a:lnTo>
                  <a:lnTo>
                    <a:pt x="1470660" y="16763"/>
                  </a:lnTo>
                  <a:lnTo>
                    <a:pt x="1485900" y="35051"/>
                  </a:lnTo>
                  <a:lnTo>
                    <a:pt x="1491995" y="56387"/>
                  </a:lnTo>
                  <a:lnTo>
                    <a:pt x="1491995" y="278891"/>
                  </a:lnTo>
                  <a:lnTo>
                    <a:pt x="1485900" y="301752"/>
                  </a:lnTo>
                  <a:lnTo>
                    <a:pt x="1470660" y="318516"/>
                  </a:lnTo>
                  <a:lnTo>
                    <a:pt x="1447800" y="330708"/>
                  </a:lnTo>
                  <a:lnTo>
                    <a:pt x="1418844" y="335280"/>
                  </a:lnTo>
                  <a:lnTo>
                    <a:pt x="71628" y="335280"/>
                  </a:lnTo>
                  <a:lnTo>
                    <a:pt x="44195" y="330708"/>
                  </a:lnTo>
                  <a:lnTo>
                    <a:pt x="21336" y="318516"/>
                  </a:lnTo>
                  <a:lnTo>
                    <a:pt x="6096" y="301752"/>
                  </a:lnTo>
                  <a:lnTo>
                    <a:pt x="0" y="278891"/>
                  </a:lnTo>
                  <a:lnTo>
                    <a:pt x="0" y="56387"/>
                  </a:lnTo>
                  <a:close/>
                </a:path>
              </a:pathLst>
            </a:custGeom>
            <a:ln w="9144">
              <a:solidFill>
                <a:srgbClr val="000000"/>
              </a:solidFill>
            </a:ln>
          </p:spPr>
          <p:txBody>
            <a:bodyPr wrap="square" lIns="0" tIns="0" rIns="0" bIns="0" rtlCol="0"/>
            <a:lstStyle/>
            <a:p>
              <a:endParaRPr/>
            </a:p>
          </p:txBody>
        </p:sp>
      </p:grpSp>
      <p:sp>
        <p:nvSpPr>
          <p:cNvPr id="49" name="object 47">
            <a:extLst>
              <a:ext uri="{FF2B5EF4-FFF2-40B4-BE49-F238E27FC236}">
                <a16:creationId xmlns:a16="http://schemas.microsoft.com/office/drawing/2014/main" id="{0FBDF7AE-D9F9-0686-022F-F5CDFC73CEEC}"/>
              </a:ext>
            </a:extLst>
          </p:cNvPr>
          <p:cNvSpPr txBox="1"/>
          <p:nvPr/>
        </p:nvSpPr>
        <p:spPr>
          <a:xfrm>
            <a:off x="1417952" y="4054841"/>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医 療</a:t>
            </a:r>
            <a:endParaRPr sz="1500" dirty="0">
              <a:latin typeface="ＭＳ Ｐゴシック"/>
              <a:cs typeface="ＭＳ Ｐゴシック"/>
            </a:endParaRPr>
          </a:p>
        </p:txBody>
      </p:sp>
      <p:grpSp>
        <p:nvGrpSpPr>
          <p:cNvPr id="50" name="object 48">
            <a:extLst>
              <a:ext uri="{FF2B5EF4-FFF2-40B4-BE49-F238E27FC236}">
                <a16:creationId xmlns:a16="http://schemas.microsoft.com/office/drawing/2014/main" id="{488251A1-A89C-8BE8-CF5F-7ABA93447CC5}"/>
              </a:ext>
            </a:extLst>
          </p:cNvPr>
          <p:cNvGrpSpPr/>
          <p:nvPr/>
        </p:nvGrpSpPr>
        <p:grpSpPr>
          <a:xfrm>
            <a:off x="965450" y="5025540"/>
            <a:ext cx="1501775" cy="343535"/>
            <a:chOff x="290893" y="5640133"/>
            <a:chExt cx="1501775" cy="343535"/>
          </a:xfrm>
        </p:grpSpPr>
        <p:sp>
          <p:nvSpPr>
            <p:cNvPr id="51" name="object 49">
              <a:extLst>
                <a:ext uri="{FF2B5EF4-FFF2-40B4-BE49-F238E27FC236}">
                  <a16:creationId xmlns:a16="http://schemas.microsoft.com/office/drawing/2014/main" id="{501645EA-8758-A453-2E2A-A26B95A6C09A}"/>
                </a:ext>
              </a:extLst>
            </p:cNvPr>
            <p:cNvSpPr/>
            <p:nvPr/>
          </p:nvSpPr>
          <p:spPr>
            <a:xfrm>
              <a:off x="295656" y="5644896"/>
              <a:ext cx="1492250" cy="334010"/>
            </a:xfrm>
            <a:custGeom>
              <a:avLst/>
              <a:gdLst/>
              <a:ahLst/>
              <a:cxnLst/>
              <a:rect l="l" t="t" r="r" b="b"/>
              <a:pathLst>
                <a:path w="1492250" h="334010">
                  <a:moveTo>
                    <a:pt x="1420368" y="333756"/>
                  </a:moveTo>
                  <a:lnTo>
                    <a:pt x="71628" y="333756"/>
                  </a:lnTo>
                  <a:lnTo>
                    <a:pt x="44196" y="329184"/>
                  </a:lnTo>
                  <a:lnTo>
                    <a:pt x="21336" y="316992"/>
                  </a:lnTo>
                  <a:lnTo>
                    <a:pt x="6096" y="298704"/>
                  </a:lnTo>
                  <a:lnTo>
                    <a:pt x="0" y="277368"/>
                  </a:lnTo>
                  <a:lnTo>
                    <a:pt x="0" y="56387"/>
                  </a:lnTo>
                  <a:lnTo>
                    <a:pt x="6096" y="33528"/>
                  </a:lnTo>
                  <a:lnTo>
                    <a:pt x="21336" y="16764"/>
                  </a:lnTo>
                  <a:lnTo>
                    <a:pt x="44196" y="4572"/>
                  </a:lnTo>
                  <a:lnTo>
                    <a:pt x="71628" y="0"/>
                  </a:lnTo>
                  <a:lnTo>
                    <a:pt x="1420368" y="0"/>
                  </a:lnTo>
                  <a:lnTo>
                    <a:pt x="1447800" y="4572"/>
                  </a:lnTo>
                  <a:lnTo>
                    <a:pt x="1470660" y="16764"/>
                  </a:lnTo>
                  <a:lnTo>
                    <a:pt x="1485900" y="33528"/>
                  </a:lnTo>
                  <a:lnTo>
                    <a:pt x="1491996" y="56387"/>
                  </a:lnTo>
                  <a:lnTo>
                    <a:pt x="1491996" y="277368"/>
                  </a:lnTo>
                  <a:lnTo>
                    <a:pt x="1485900" y="298704"/>
                  </a:lnTo>
                  <a:lnTo>
                    <a:pt x="1470660" y="316992"/>
                  </a:lnTo>
                  <a:lnTo>
                    <a:pt x="1447800" y="329184"/>
                  </a:lnTo>
                  <a:lnTo>
                    <a:pt x="1420368" y="333756"/>
                  </a:lnTo>
                  <a:close/>
                </a:path>
              </a:pathLst>
            </a:custGeom>
            <a:solidFill>
              <a:srgbClr val="D5E2BB"/>
            </a:solidFill>
          </p:spPr>
          <p:txBody>
            <a:bodyPr wrap="square" lIns="0" tIns="0" rIns="0" bIns="0" rtlCol="0"/>
            <a:lstStyle/>
            <a:p>
              <a:endParaRPr/>
            </a:p>
          </p:txBody>
        </p:sp>
        <p:sp>
          <p:nvSpPr>
            <p:cNvPr id="52" name="object 50">
              <a:extLst>
                <a:ext uri="{FF2B5EF4-FFF2-40B4-BE49-F238E27FC236}">
                  <a16:creationId xmlns:a16="http://schemas.microsoft.com/office/drawing/2014/main" id="{D9F519BA-0011-FED7-CF9B-1B44470F5B5F}"/>
                </a:ext>
              </a:extLst>
            </p:cNvPr>
            <p:cNvSpPr/>
            <p:nvPr/>
          </p:nvSpPr>
          <p:spPr>
            <a:xfrm>
              <a:off x="295656" y="5644896"/>
              <a:ext cx="1492250" cy="334010"/>
            </a:xfrm>
            <a:custGeom>
              <a:avLst/>
              <a:gdLst/>
              <a:ahLst/>
              <a:cxnLst/>
              <a:rect l="l" t="t" r="r" b="b"/>
              <a:pathLst>
                <a:path w="1492250" h="334010">
                  <a:moveTo>
                    <a:pt x="0" y="56387"/>
                  </a:moveTo>
                  <a:lnTo>
                    <a:pt x="6096" y="33527"/>
                  </a:lnTo>
                  <a:lnTo>
                    <a:pt x="21336" y="16763"/>
                  </a:lnTo>
                  <a:lnTo>
                    <a:pt x="44195" y="4571"/>
                  </a:lnTo>
                  <a:lnTo>
                    <a:pt x="71628" y="0"/>
                  </a:lnTo>
                  <a:lnTo>
                    <a:pt x="1420368" y="0"/>
                  </a:lnTo>
                  <a:lnTo>
                    <a:pt x="1447800" y="4571"/>
                  </a:lnTo>
                  <a:lnTo>
                    <a:pt x="1470660" y="16763"/>
                  </a:lnTo>
                  <a:lnTo>
                    <a:pt x="1485900" y="33527"/>
                  </a:lnTo>
                  <a:lnTo>
                    <a:pt x="1491995" y="56387"/>
                  </a:lnTo>
                  <a:lnTo>
                    <a:pt x="1491995" y="277367"/>
                  </a:lnTo>
                  <a:lnTo>
                    <a:pt x="1485900" y="298704"/>
                  </a:lnTo>
                  <a:lnTo>
                    <a:pt x="1470660" y="316991"/>
                  </a:lnTo>
                  <a:lnTo>
                    <a:pt x="1447800" y="329184"/>
                  </a:lnTo>
                  <a:lnTo>
                    <a:pt x="1420368" y="333755"/>
                  </a:lnTo>
                  <a:lnTo>
                    <a:pt x="71628" y="333755"/>
                  </a:lnTo>
                  <a:lnTo>
                    <a:pt x="44195" y="329184"/>
                  </a:lnTo>
                  <a:lnTo>
                    <a:pt x="21336" y="316991"/>
                  </a:lnTo>
                  <a:lnTo>
                    <a:pt x="6096" y="298704"/>
                  </a:lnTo>
                  <a:lnTo>
                    <a:pt x="0" y="277367"/>
                  </a:lnTo>
                  <a:lnTo>
                    <a:pt x="0" y="56387"/>
                  </a:lnTo>
                  <a:close/>
                </a:path>
              </a:pathLst>
            </a:custGeom>
            <a:ln w="9144">
              <a:solidFill>
                <a:srgbClr val="000000"/>
              </a:solidFill>
            </a:ln>
          </p:spPr>
          <p:txBody>
            <a:bodyPr wrap="square" lIns="0" tIns="0" rIns="0" bIns="0" rtlCol="0"/>
            <a:lstStyle/>
            <a:p>
              <a:endParaRPr/>
            </a:p>
          </p:txBody>
        </p:sp>
      </p:grpSp>
      <p:sp>
        <p:nvSpPr>
          <p:cNvPr id="53" name="object 51">
            <a:extLst>
              <a:ext uri="{FF2B5EF4-FFF2-40B4-BE49-F238E27FC236}">
                <a16:creationId xmlns:a16="http://schemas.microsoft.com/office/drawing/2014/main" id="{5B0E9077-5B3F-9AB4-B574-BC860EE92E81}"/>
              </a:ext>
            </a:extLst>
          </p:cNvPr>
          <p:cNvSpPr txBox="1"/>
          <p:nvPr/>
        </p:nvSpPr>
        <p:spPr>
          <a:xfrm>
            <a:off x="1417952" y="5086197"/>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年 金</a:t>
            </a:r>
            <a:endParaRPr sz="1500">
              <a:latin typeface="ＭＳ Ｐゴシック"/>
              <a:cs typeface="ＭＳ Ｐゴシック"/>
            </a:endParaRPr>
          </a:p>
        </p:txBody>
      </p:sp>
      <p:grpSp>
        <p:nvGrpSpPr>
          <p:cNvPr id="54" name="object 52">
            <a:extLst>
              <a:ext uri="{FF2B5EF4-FFF2-40B4-BE49-F238E27FC236}">
                <a16:creationId xmlns:a16="http://schemas.microsoft.com/office/drawing/2014/main" id="{A2E9D9DD-BBA4-E871-8782-9546EB443A13}"/>
              </a:ext>
            </a:extLst>
          </p:cNvPr>
          <p:cNvGrpSpPr/>
          <p:nvPr/>
        </p:nvGrpSpPr>
        <p:grpSpPr>
          <a:xfrm>
            <a:off x="965450" y="3259224"/>
            <a:ext cx="1501775" cy="556895"/>
            <a:chOff x="290893" y="3873817"/>
            <a:chExt cx="1501775" cy="556895"/>
          </a:xfrm>
        </p:grpSpPr>
        <p:sp>
          <p:nvSpPr>
            <p:cNvPr id="55" name="object 53">
              <a:extLst>
                <a:ext uri="{FF2B5EF4-FFF2-40B4-BE49-F238E27FC236}">
                  <a16:creationId xmlns:a16="http://schemas.microsoft.com/office/drawing/2014/main" id="{BC6A2C73-5285-AB5F-9150-3291680E4A28}"/>
                </a:ext>
              </a:extLst>
            </p:cNvPr>
            <p:cNvSpPr/>
            <p:nvPr/>
          </p:nvSpPr>
          <p:spPr>
            <a:xfrm>
              <a:off x="295656" y="4178807"/>
              <a:ext cx="1492250" cy="247015"/>
            </a:xfrm>
            <a:custGeom>
              <a:avLst/>
              <a:gdLst/>
              <a:ahLst/>
              <a:cxnLst/>
              <a:rect l="l" t="t" r="r" b="b"/>
              <a:pathLst>
                <a:path w="1492250" h="247014">
                  <a:moveTo>
                    <a:pt x="1438656" y="246888"/>
                  </a:moveTo>
                  <a:lnTo>
                    <a:pt x="53340" y="246888"/>
                  </a:lnTo>
                  <a:lnTo>
                    <a:pt x="32003" y="243840"/>
                  </a:lnTo>
                  <a:lnTo>
                    <a:pt x="15240" y="234696"/>
                  </a:lnTo>
                  <a:lnTo>
                    <a:pt x="4571" y="220979"/>
                  </a:lnTo>
                  <a:lnTo>
                    <a:pt x="0" y="205740"/>
                  </a:lnTo>
                  <a:lnTo>
                    <a:pt x="0" y="41148"/>
                  </a:lnTo>
                  <a:lnTo>
                    <a:pt x="4571" y="24384"/>
                  </a:lnTo>
                  <a:lnTo>
                    <a:pt x="15240" y="12192"/>
                  </a:lnTo>
                  <a:lnTo>
                    <a:pt x="32003" y="3048"/>
                  </a:lnTo>
                  <a:lnTo>
                    <a:pt x="53340" y="0"/>
                  </a:lnTo>
                  <a:lnTo>
                    <a:pt x="1438656" y="0"/>
                  </a:lnTo>
                  <a:lnTo>
                    <a:pt x="1458468" y="3048"/>
                  </a:lnTo>
                  <a:lnTo>
                    <a:pt x="1475232" y="12192"/>
                  </a:lnTo>
                  <a:lnTo>
                    <a:pt x="1487424" y="24384"/>
                  </a:lnTo>
                  <a:lnTo>
                    <a:pt x="1491996" y="41148"/>
                  </a:lnTo>
                  <a:lnTo>
                    <a:pt x="1491996" y="205740"/>
                  </a:lnTo>
                  <a:lnTo>
                    <a:pt x="1487424" y="220979"/>
                  </a:lnTo>
                  <a:lnTo>
                    <a:pt x="1475232" y="234696"/>
                  </a:lnTo>
                  <a:lnTo>
                    <a:pt x="1458468" y="243840"/>
                  </a:lnTo>
                  <a:lnTo>
                    <a:pt x="1438656" y="246888"/>
                  </a:lnTo>
                  <a:close/>
                </a:path>
              </a:pathLst>
            </a:custGeom>
            <a:solidFill>
              <a:srgbClr val="FAD3B5"/>
            </a:solidFill>
          </p:spPr>
          <p:txBody>
            <a:bodyPr wrap="square" lIns="0" tIns="0" rIns="0" bIns="0" rtlCol="0"/>
            <a:lstStyle/>
            <a:p>
              <a:endParaRPr/>
            </a:p>
          </p:txBody>
        </p:sp>
        <p:sp>
          <p:nvSpPr>
            <p:cNvPr id="56" name="object 54">
              <a:extLst>
                <a:ext uri="{FF2B5EF4-FFF2-40B4-BE49-F238E27FC236}">
                  <a16:creationId xmlns:a16="http://schemas.microsoft.com/office/drawing/2014/main" id="{1007BCF7-1A26-7D74-C82D-50449FA65F57}"/>
                </a:ext>
              </a:extLst>
            </p:cNvPr>
            <p:cNvSpPr/>
            <p:nvPr/>
          </p:nvSpPr>
          <p:spPr>
            <a:xfrm>
              <a:off x="295656" y="4178808"/>
              <a:ext cx="1492250" cy="247015"/>
            </a:xfrm>
            <a:custGeom>
              <a:avLst/>
              <a:gdLst/>
              <a:ahLst/>
              <a:cxnLst/>
              <a:rect l="l" t="t" r="r" b="b"/>
              <a:pathLst>
                <a:path w="1492250" h="247014">
                  <a:moveTo>
                    <a:pt x="0" y="41148"/>
                  </a:moveTo>
                  <a:lnTo>
                    <a:pt x="4572" y="24384"/>
                  </a:lnTo>
                  <a:lnTo>
                    <a:pt x="15240" y="12192"/>
                  </a:lnTo>
                  <a:lnTo>
                    <a:pt x="32004" y="3048"/>
                  </a:lnTo>
                  <a:lnTo>
                    <a:pt x="53339" y="0"/>
                  </a:lnTo>
                  <a:lnTo>
                    <a:pt x="1438656" y="0"/>
                  </a:lnTo>
                  <a:lnTo>
                    <a:pt x="1458468" y="3048"/>
                  </a:lnTo>
                  <a:lnTo>
                    <a:pt x="1475232" y="12192"/>
                  </a:lnTo>
                  <a:lnTo>
                    <a:pt x="1487424" y="24384"/>
                  </a:lnTo>
                  <a:lnTo>
                    <a:pt x="1491995" y="41148"/>
                  </a:lnTo>
                  <a:lnTo>
                    <a:pt x="1491995" y="205740"/>
                  </a:lnTo>
                  <a:lnTo>
                    <a:pt x="1487424" y="220980"/>
                  </a:lnTo>
                  <a:lnTo>
                    <a:pt x="1475232" y="234696"/>
                  </a:lnTo>
                  <a:lnTo>
                    <a:pt x="1458468" y="243840"/>
                  </a:lnTo>
                  <a:lnTo>
                    <a:pt x="1438656" y="246888"/>
                  </a:lnTo>
                  <a:lnTo>
                    <a:pt x="53339" y="246888"/>
                  </a:lnTo>
                  <a:lnTo>
                    <a:pt x="32004" y="243840"/>
                  </a:lnTo>
                  <a:lnTo>
                    <a:pt x="15240" y="234696"/>
                  </a:lnTo>
                  <a:lnTo>
                    <a:pt x="4572" y="220980"/>
                  </a:lnTo>
                  <a:lnTo>
                    <a:pt x="0" y="205740"/>
                  </a:lnTo>
                  <a:lnTo>
                    <a:pt x="0" y="41148"/>
                  </a:lnTo>
                  <a:close/>
                </a:path>
              </a:pathLst>
            </a:custGeom>
            <a:ln w="9144">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E899AA7F-2636-4DDC-CB5D-5AA140E4D1DB}"/>
                </a:ext>
              </a:extLst>
            </p:cNvPr>
            <p:cNvSpPr/>
            <p:nvPr/>
          </p:nvSpPr>
          <p:spPr>
            <a:xfrm>
              <a:off x="295655" y="3878580"/>
              <a:ext cx="1492250" cy="200025"/>
            </a:xfrm>
            <a:custGeom>
              <a:avLst/>
              <a:gdLst/>
              <a:ahLst/>
              <a:cxnLst/>
              <a:rect l="l" t="t" r="r" b="b"/>
              <a:pathLst>
                <a:path w="1492250" h="200025">
                  <a:moveTo>
                    <a:pt x="1447800" y="199644"/>
                  </a:moveTo>
                  <a:lnTo>
                    <a:pt x="42671" y="199644"/>
                  </a:lnTo>
                  <a:lnTo>
                    <a:pt x="25907" y="196596"/>
                  </a:lnTo>
                  <a:lnTo>
                    <a:pt x="12192" y="190500"/>
                  </a:lnTo>
                  <a:lnTo>
                    <a:pt x="3047" y="179832"/>
                  </a:lnTo>
                  <a:lnTo>
                    <a:pt x="0" y="166116"/>
                  </a:lnTo>
                  <a:lnTo>
                    <a:pt x="0" y="32004"/>
                  </a:lnTo>
                  <a:lnTo>
                    <a:pt x="3047" y="19812"/>
                  </a:lnTo>
                  <a:lnTo>
                    <a:pt x="12192" y="9144"/>
                  </a:lnTo>
                  <a:lnTo>
                    <a:pt x="25907" y="1524"/>
                  </a:lnTo>
                  <a:lnTo>
                    <a:pt x="42671" y="0"/>
                  </a:lnTo>
                  <a:lnTo>
                    <a:pt x="1447800" y="0"/>
                  </a:lnTo>
                  <a:lnTo>
                    <a:pt x="1464564" y="1524"/>
                  </a:lnTo>
                  <a:lnTo>
                    <a:pt x="1478280" y="9144"/>
                  </a:lnTo>
                  <a:lnTo>
                    <a:pt x="1487424" y="19812"/>
                  </a:lnTo>
                  <a:lnTo>
                    <a:pt x="1491996" y="32004"/>
                  </a:lnTo>
                  <a:lnTo>
                    <a:pt x="1491996" y="166116"/>
                  </a:lnTo>
                  <a:lnTo>
                    <a:pt x="1487424" y="179832"/>
                  </a:lnTo>
                  <a:lnTo>
                    <a:pt x="1478280" y="190500"/>
                  </a:lnTo>
                  <a:lnTo>
                    <a:pt x="1464564" y="196596"/>
                  </a:lnTo>
                  <a:lnTo>
                    <a:pt x="1447800" y="199644"/>
                  </a:lnTo>
                  <a:close/>
                </a:path>
              </a:pathLst>
            </a:custGeom>
            <a:solidFill>
              <a:srgbClr val="B7DEE8"/>
            </a:solidFill>
          </p:spPr>
          <p:txBody>
            <a:bodyPr wrap="square" lIns="0" tIns="0" rIns="0" bIns="0" rtlCol="0"/>
            <a:lstStyle/>
            <a:p>
              <a:endParaRPr/>
            </a:p>
          </p:txBody>
        </p:sp>
        <p:sp>
          <p:nvSpPr>
            <p:cNvPr id="58" name="object 56">
              <a:extLst>
                <a:ext uri="{FF2B5EF4-FFF2-40B4-BE49-F238E27FC236}">
                  <a16:creationId xmlns:a16="http://schemas.microsoft.com/office/drawing/2014/main" id="{BFD47571-B623-711F-7518-CDC7C2B8A8B1}"/>
                </a:ext>
              </a:extLst>
            </p:cNvPr>
            <p:cNvSpPr/>
            <p:nvPr/>
          </p:nvSpPr>
          <p:spPr>
            <a:xfrm>
              <a:off x="295656" y="3878579"/>
              <a:ext cx="1492250" cy="200025"/>
            </a:xfrm>
            <a:custGeom>
              <a:avLst/>
              <a:gdLst/>
              <a:ahLst/>
              <a:cxnLst/>
              <a:rect l="l" t="t" r="r" b="b"/>
              <a:pathLst>
                <a:path w="1492250" h="200025">
                  <a:moveTo>
                    <a:pt x="0" y="32003"/>
                  </a:moveTo>
                  <a:lnTo>
                    <a:pt x="3048" y="19811"/>
                  </a:lnTo>
                  <a:lnTo>
                    <a:pt x="12192" y="9143"/>
                  </a:lnTo>
                  <a:lnTo>
                    <a:pt x="25908" y="1523"/>
                  </a:lnTo>
                  <a:lnTo>
                    <a:pt x="42672" y="0"/>
                  </a:lnTo>
                  <a:lnTo>
                    <a:pt x="1447800" y="0"/>
                  </a:lnTo>
                  <a:lnTo>
                    <a:pt x="1464564" y="1523"/>
                  </a:lnTo>
                  <a:lnTo>
                    <a:pt x="1478280" y="9143"/>
                  </a:lnTo>
                  <a:lnTo>
                    <a:pt x="1487424" y="19811"/>
                  </a:lnTo>
                  <a:lnTo>
                    <a:pt x="1491995" y="32003"/>
                  </a:lnTo>
                  <a:lnTo>
                    <a:pt x="1491995" y="166115"/>
                  </a:lnTo>
                  <a:lnTo>
                    <a:pt x="1487424" y="179831"/>
                  </a:lnTo>
                  <a:lnTo>
                    <a:pt x="1478280" y="190499"/>
                  </a:lnTo>
                  <a:lnTo>
                    <a:pt x="1464564" y="196595"/>
                  </a:lnTo>
                  <a:lnTo>
                    <a:pt x="1447800" y="199643"/>
                  </a:lnTo>
                  <a:lnTo>
                    <a:pt x="42672" y="199643"/>
                  </a:lnTo>
                  <a:lnTo>
                    <a:pt x="25908" y="196595"/>
                  </a:lnTo>
                  <a:lnTo>
                    <a:pt x="12192" y="190499"/>
                  </a:lnTo>
                  <a:lnTo>
                    <a:pt x="3048" y="179831"/>
                  </a:lnTo>
                  <a:lnTo>
                    <a:pt x="0" y="166115"/>
                  </a:lnTo>
                  <a:lnTo>
                    <a:pt x="0" y="32003"/>
                  </a:lnTo>
                  <a:close/>
                </a:path>
              </a:pathLst>
            </a:custGeom>
            <a:ln w="9144">
              <a:solidFill>
                <a:srgbClr val="000000"/>
              </a:solidFill>
            </a:ln>
          </p:spPr>
          <p:txBody>
            <a:bodyPr wrap="square" lIns="0" tIns="0" rIns="0" bIns="0" rtlCol="0"/>
            <a:lstStyle/>
            <a:p>
              <a:endParaRPr/>
            </a:p>
          </p:txBody>
        </p:sp>
      </p:grpSp>
      <p:sp>
        <p:nvSpPr>
          <p:cNvPr id="59" name="object 57">
            <a:extLst>
              <a:ext uri="{FF2B5EF4-FFF2-40B4-BE49-F238E27FC236}">
                <a16:creationId xmlns:a16="http://schemas.microsoft.com/office/drawing/2014/main" id="{6D64A6CC-334F-CA69-B734-98719AC2FF1C}"/>
              </a:ext>
            </a:extLst>
          </p:cNvPr>
          <p:cNvSpPr txBox="1"/>
          <p:nvPr/>
        </p:nvSpPr>
        <p:spPr>
          <a:xfrm>
            <a:off x="1270136" y="3276993"/>
            <a:ext cx="889635" cy="197485"/>
          </a:xfrm>
          <a:prstGeom prst="rect">
            <a:avLst/>
          </a:prstGeom>
        </p:spPr>
        <p:txBody>
          <a:bodyPr vert="horz" wrap="square" lIns="0" tIns="15875" rIns="0" bIns="0" rtlCol="0">
            <a:spAutoFit/>
          </a:bodyPr>
          <a:lstStyle/>
          <a:p>
            <a:pPr marL="12700">
              <a:lnSpc>
                <a:spcPct val="100000"/>
              </a:lnSpc>
              <a:spcBef>
                <a:spcPts val="125"/>
              </a:spcBef>
            </a:pPr>
            <a:r>
              <a:rPr sz="1100" spc="-15" dirty="0">
                <a:latin typeface="ＭＳ Ｐゴシック"/>
                <a:cs typeface="ＭＳ Ｐゴシック"/>
              </a:rPr>
              <a:t>子ども・子育て</a:t>
            </a:r>
            <a:endParaRPr sz="1100">
              <a:latin typeface="ＭＳ Ｐゴシック"/>
              <a:cs typeface="ＭＳ Ｐゴシック"/>
            </a:endParaRPr>
          </a:p>
        </p:txBody>
      </p:sp>
      <p:sp>
        <p:nvSpPr>
          <p:cNvPr id="60" name="object 58">
            <a:extLst>
              <a:ext uri="{FF2B5EF4-FFF2-40B4-BE49-F238E27FC236}">
                <a16:creationId xmlns:a16="http://schemas.microsoft.com/office/drawing/2014/main" id="{F9A52B16-17FD-599B-2E62-0A0F9EF3C920}"/>
              </a:ext>
            </a:extLst>
          </p:cNvPr>
          <p:cNvSpPr txBox="1"/>
          <p:nvPr/>
        </p:nvSpPr>
        <p:spPr>
          <a:xfrm>
            <a:off x="1449456" y="3540306"/>
            <a:ext cx="507365" cy="255904"/>
          </a:xfrm>
          <a:prstGeom prst="rect">
            <a:avLst/>
          </a:prstGeom>
        </p:spPr>
        <p:txBody>
          <a:bodyPr vert="horz" wrap="square" lIns="0" tIns="13970" rIns="0" bIns="0" rtlCol="0">
            <a:spAutoFit/>
          </a:bodyPr>
          <a:lstStyle/>
          <a:p>
            <a:pPr marL="12700">
              <a:lnSpc>
                <a:spcPct val="100000"/>
              </a:lnSpc>
              <a:spcBef>
                <a:spcPts val="110"/>
              </a:spcBef>
            </a:pPr>
            <a:r>
              <a:rPr sz="1500" spc="85" dirty="0">
                <a:latin typeface="ＭＳ Ｐゴシック"/>
                <a:cs typeface="ＭＳ Ｐゴシック"/>
              </a:rPr>
              <a:t>介 護</a:t>
            </a:r>
            <a:endParaRPr sz="1500" dirty="0">
              <a:latin typeface="ＭＳ Ｐゴシック"/>
              <a:cs typeface="ＭＳ Ｐゴシック"/>
            </a:endParaRPr>
          </a:p>
        </p:txBody>
      </p:sp>
      <p:grpSp>
        <p:nvGrpSpPr>
          <p:cNvPr id="61" name="object 59">
            <a:extLst>
              <a:ext uri="{FF2B5EF4-FFF2-40B4-BE49-F238E27FC236}">
                <a16:creationId xmlns:a16="http://schemas.microsoft.com/office/drawing/2014/main" id="{5D9CD82C-2F02-7FB2-8998-A85ADFBC24DC}"/>
              </a:ext>
            </a:extLst>
          </p:cNvPr>
          <p:cNvGrpSpPr/>
          <p:nvPr/>
        </p:nvGrpSpPr>
        <p:grpSpPr>
          <a:xfrm>
            <a:off x="965450" y="3036720"/>
            <a:ext cx="1501775" cy="197485"/>
            <a:chOff x="290893" y="3651313"/>
            <a:chExt cx="1501775" cy="197485"/>
          </a:xfrm>
        </p:grpSpPr>
        <p:sp>
          <p:nvSpPr>
            <p:cNvPr id="62" name="object 60">
              <a:extLst>
                <a:ext uri="{FF2B5EF4-FFF2-40B4-BE49-F238E27FC236}">
                  <a16:creationId xmlns:a16="http://schemas.microsoft.com/office/drawing/2014/main" id="{AC7E72A2-5F7E-27D3-635F-EDC5A776330D}"/>
                </a:ext>
              </a:extLst>
            </p:cNvPr>
            <p:cNvSpPr/>
            <p:nvPr/>
          </p:nvSpPr>
          <p:spPr>
            <a:xfrm>
              <a:off x="295656" y="3656075"/>
              <a:ext cx="1492250" cy="187960"/>
            </a:xfrm>
            <a:custGeom>
              <a:avLst/>
              <a:gdLst/>
              <a:ahLst/>
              <a:cxnLst/>
              <a:rect l="l" t="t" r="r" b="b"/>
              <a:pathLst>
                <a:path w="1492250" h="187960">
                  <a:moveTo>
                    <a:pt x="1450848" y="187452"/>
                  </a:moveTo>
                  <a:lnTo>
                    <a:pt x="41147" y="187452"/>
                  </a:lnTo>
                  <a:lnTo>
                    <a:pt x="24384" y="185928"/>
                  </a:lnTo>
                  <a:lnTo>
                    <a:pt x="12191" y="178308"/>
                  </a:lnTo>
                  <a:lnTo>
                    <a:pt x="3047" y="169164"/>
                  </a:lnTo>
                  <a:lnTo>
                    <a:pt x="0" y="156972"/>
                  </a:lnTo>
                  <a:lnTo>
                    <a:pt x="0" y="32004"/>
                  </a:lnTo>
                  <a:lnTo>
                    <a:pt x="3047" y="19812"/>
                  </a:lnTo>
                  <a:lnTo>
                    <a:pt x="12191" y="9144"/>
                  </a:lnTo>
                  <a:lnTo>
                    <a:pt x="24384" y="3048"/>
                  </a:lnTo>
                  <a:lnTo>
                    <a:pt x="41147" y="0"/>
                  </a:lnTo>
                  <a:lnTo>
                    <a:pt x="1450848" y="0"/>
                  </a:lnTo>
                  <a:lnTo>
                    <a:pt x="1467611" y="3048"/>
                  </a:lnTo>
                  <a:lnTo>
                    <a:pt x="1479804" y="9144"/>
                  </a:lnTo>
                  <a:lnTo>
                    <a:pt x="1488948" y="19812"/>
                  </a:lnTo>
                  <a:lnTo>
                    <a:pt x="1491995" y="32004"/>
                  </a:lnTo>
                  <a:lnTo>
                    <a:pt x="1491995" y="156972"/>
                  </a:lnTo>
                  <a:lnTo>
                    <a:pt x="1488948" y="169164"/>
                  </a:lnTo>
                  <a:lnTo>
                    <a:pt x="1479804" y="178308"/>
                  </a:lnTo>
                  <a:lnTo>
                    <a:pt x="1467611" y="185928"/>
                  </a:lnTo>
                  <a:lnTo>
                    <a:pt x="1450848" y="187452"/>
                  </a:lnTo>
                  <a:close/>
                </a:path>
              </a:pathLst>
            </a:custGeom>
            <a:solidFill>
              <a:srgbClr val="E6DFEB"/>
            </a:solidFill>
          </p:spPr>
          <p:txBody>
            <a:bodyPr wrap="square" lIns="0" tIns="0" rIns="0" bIns="0" rtlCol="0"/>
            <a:lstStyle/>
            <a:p>
              <a:endParaRPr/>
            </a:p>
          </p:txBody>
        </p:sp>
        <p:sp>
          <p:nvSpPr>
            <p:cNvPr id="63" name="object 61">
              <a:extLst>
                <a:ext uri="{FF2B5EF4-FFF2-40B4-BE49-F238E27FC236}">
                  <a16:creationId xmlns:a16="http://schemas.microsoft.com/office/drawing/2014/main" id="{79362284-FFF4-2D98-5745-8756379FA924}"/>
                </a:ext>
              </a:extLst>
            </p:cNvPr>
            <p:cNvSpPr/>
            <p:nvPr/>
          </p:nvSpPr>
          <p:spPr>
            <a:xfrm>
              <a:off x="295656" y="3656076"/>
              <a:ext cx="1492250" cy="187960"/>
            </a:xfrm>
            <a:custGeom>
              <a:avLst/>
              <a:gdLst/>
              <a:ahLst/>
              <a:cxnLst/>
              <a:rect l="l" t="t" r="r" b="b"/>
              <a:pathLst>
                <a:path w="1492250" h="187960">
                  <a:moveTo>
                    <a:pt x="0" y="32003"/>
                  </a:moveTo>
                  <a:lnTo>
                    <a:pt x="3048" y="19811"/>
                  </a:lnTo>
                  <a:lnTo>
                    <a:pt x="12192" y="9143"/>
                  </a:lnTo>
                  <a:lnTo>
                    <a:pt x="24384" y="3047"/>
                  </a:lnTo>
                  <a:lnTo>
                    <a:pt x="41148" y="0"/>
                  </a:lnTo>
                  <a:lnTo>
                    <a:pt x="1450848" y="0"/>
                  </a:lnTo>
                  <a:lnTo>
                    <a:pt x="1467612" y="3047"/>
                  </a:lnTo>
                  <a:lnTo>
                    <a:pt x="1479804" y="9143"/>
                  </a:lnTo>
                  <a:lnTo>
                    <a:pt x="1488948" y="19811"/>
                  </a:lnTo>
                  <a:lnTo>
                    <a:pt x="1491995" y="32003"/>
                  </a:lnTo>
                  <a:lnTo>
                    <a:pt x="1491995" y="156971"/>
                  </a:lnTo>
                  <a:lnTo>
                    <a:pt x="1488948" y="169163"/>
                  </a:lnTo>
                  <a:lnTo>
                    <a:pt x="1479804" y="178307"/>
                  </a:lnTo>
                  <a:lnTo>
                    <a:pt x="1467612" y="185927"/>
                  </a:lnTo>
                  <a:lnTo>
                    <a:pt x="1450848" y="187451"/>
                  </a:lnTo>
                  <a:lnTo>
                    <a:pt x="41148" y="187451"/>
                  </a:lnTo>
                  <a:lnTo>
                    <a:pt x="24384" y="185927"/>
                  </a:lnTo>
                  <a:lnTo>
                    <a:pt x="12192" y="178307"/>
                  </a:lnTo>
                  <a:lnTo>
                    <a:pt x="3048" y="169163"/>
                  </a:lnTo>
                  <a:lnTo>
                    <a:pt x="0" y="156971"/>
                  </a:lnTo>
                  <a:lnTo>
                    <a:pt x="0" y="32003"/>
                  </a:lnTo>
                  <a:close/>
                </a:path>
              </a:pathLst>
            </a:custGeom>
            <a:ln w="9144">
              <a:solidFill>
                <a:srgbClr val="000000"/>
              </a:solidFill>
            </a:ln>
          </p:spPr>
          <p:txBody>
            <a:bodyPr wrap="square" lIns="0" tIns="0" rIns="0" bIns="0" rtlCol="0"/>
            <a:lstStyle/>
            <a:p>
              <a:endParaRPr/>
            </a:p>
          </p:txBody>
        </p:sp>
      </p:grpSp>
      <p:sp>
        <p:nvSpPr>
          <p:cNvPr id="64" name="object 62">
            <a:extLst>
              <a:ext uri="{FF2B5EF4-FFF2-40B4-BE49-F238E27FC236}">
                <a16:creationId xmlns:a16="http://schemas.microsoft.com/office/drawing/2014/main" id="{97215A85-55E2-6E60-C95B-EE9BD71E4673}"/>
              </a:ext>
            </a:extLst>
          </p:cNvPr>
          <p:cNvSpPr txBox="1"/>
          <p:nvPr/>
        </p:nvSpPr>
        <p:spPr>
          <a:xfrm>
            <a:off x="1466554" y="3050356"/>
            <a:ext cx="43815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ＭＳ Ｐゴシック"/>
                <a:cs typeface="ＭＳ Ｐゴシック"/>
              </a:rPr>
              <a:t>その他</a:t>
            </a:r>
            <a:endParaRPr sz="1100">
              <a:latin typeface="ＭＳ Ｐゴシック"/>
              <a:cs typeface="ＭＳ Ｐゴシック"/>
            </a:endParaRPr>
          </a:p>
        </p:txBody>
      </p:sp>
      <p:sp>
        <p:nvSpPr>
          <p:cNvPr id="65" name="object 63">
            <a:extLst>
              <a:ext uri="{FF2B5EF4-FFF2-40B4-BE49-F238E27FC236}">
                <a16:creationId xmlns:a16="http://schemas.microsoft.com/office/drawing/2014/main" id="{7D761065-76F1-666D-C9F3-C15C54C78A4A}"/>
              </a:ext>
            </a:extLst>
          </p:cNvPr>
          <p:cNvSpPr txBox="1"/>
          <p:nvPr/>
        </p:nvSpPr>
        <p:spPr>
          <a:xfrm>
            <a:off x="2862311" y="2598652"/>
            <a:ext cx="47434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121.3</a:t>
            </a:r>
            <a:endParaRPr sz="1600">
              <a:latin typeface="ＭＳ Ｐゴシック"/>
              <a:cs typeface="ＭＳ Ｐゴシック"/>
            </a:endParaRPr>
          </a:p>
        </p:txBody>
      </p:sp>
      <p:sp>
        <p:nvSpPr>
          <p:cNvPr id="66" name="object 64">
            <a:extLst>
              <a:ext uri="{FF2B5EF4-FFF2-40B4-BE49-F238E27FC236}">
                <a16:creationId xmlns:a16="http://schemas.microsoft.com/office/drawing/2014/main" id="{B4644CA7-9AB8-F925-A91E-A477A70E2EEB}"/>
              </a:ext>
            </a:extLst>
          </p:cNvPr>
          <p:cNvSpPr txBox="1"/>
          <p:nvPr/>
        </p:nvSpPr>
        <p:spPr>
          <a:xfrm>
            <a:off x="2778730" y="2839748"/>
            <a:ext cx="59626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(21.5%)</a:t>
            </a:r>
            <a:endParaRPr sz="1600">
              <a:latin typeface="ＭＳ Ｐゴシック"/>
              <a:cs typeface="ＭＳ Ｐゴシック"/>
            </a:endParaRPr>
          </a:p>
        </p:txBody>
      </p:sp>
      <p:sp>
        <p:nvSpPr>
          <p:cNvPr id="67" name="object 65">
            <a:extLst>
              <a:ext uri="{FF2B5EF4-FFF2-40B4-BE49-F238E27FC236}">
                <a16:creationId xmlns:a16="http://schemas.microsoft.com/office/drawing/2014/main" id="{80F7CA94-BE38-718E-CC5A-DC14CA723922}"/>
              </a:ext>
            </a:extLst>
          </p:cNvPr>
          <p:cNvSpPr txBox="1"/>
          <p:nvPr/>
        </p:nvSpPr>
        <p:spPr>
          <a:xfrm>
            <a:off x="2679394" y="3094032"/>
            <a:ext cx="787400" cy="223520"/>
          </a:xfrm>
          <a:prstGeom prst="rect">
            <a:avLst/>
          </a:prstGeom>
        </p:spPr>
        <p:txBody>
          <a:bodyPr vert="horz" wrap="square" lIns="0" tIns="12065" rIns="0" bIns="0" rtlCol="0">
            <a:spAutoFit/>
          </a:bodyPr>
          <a:lstStyle/>
          <a:p>
            <a:pPr marL="12700">
              <a:lnSpc>
                <a:spcPct val="100000"/>
              </a:lnSpc>
              <a:spcBef>
                <a:spcPts val="95"/>
              </a:spcBef>
              <a:tabLst>
                <a:tab pos="401320" algn="l"/>
              </a:tabLst>
            </a:pPr>
            <a:r>
              <a:rPr sz="1300" spc="-25" dirty="0">
                <a:latin typeface="ＭＳ Ｐゴシック"/>
                <a:cs typeface="ＭＳ Ｐゴシック"/>
              </a:rPr>
              <a:t>6.7</a:t>
            </a:r>
            <a:r>
              <a:rPr sz="1300" dirty="0">
                <a:latin typeface="ＭＳ Ｐゴシック"/>
                <a:cs typeface="ＭＳ Ｐゴシック"/>
              </a:rPr>
              <a:t>	</a:t>
            </a:r>
            <a:r>
              <a:rPr sz="1300" spc="-10" dirty="0">
                <a:latin typeface="ＭＳ Ｐゴシック"/>
                <a:cs typeface="ＭＳ Ｐゴシック"/>
              </a:rPr>
              <a:t>(1.2%)</a:t>
            </a:r>
            <a:endParaRPr sz="1300">
              <a:latin typeface="ＭＳ Ｐゴシック"/>
              <a:cs typeface="ＭＳ Ｐゴシック"/>
            </a:endParaRPr>
          </a:p>
        </p:txBody>
      </p:sp>
      <p:sp>
        <p:nvSpPr>
          <p:cNvPr id="68" name="object 66">
            <a:extLst>
              <a:ext uri="{FF2B5EF4-FFF2-40B4-BE49-F238E27FC236}">
                <a16:creationId xmlns:a16="http://schemas.microsoft.com/office/drawing/2014/main" id="{D8FCF7FB-5414-E5B8-08B1-0E16860D3732}"/>
              </a:ext>
            </a:extLst>
          </p:cNvPr>
          <p:cNvSpPr txBox="1"/>
          <p:nvPr/>
        </p:nvSpPr>
        <p:spPr>
          <a:xfrm>
            <a:off x="4902891" y="2705400"/>
            <a:ext cx="711200" cy="255904"/>
          </a:xfrm>
          <a:prstGeom prst="rect">
            <a:avLst/>
          </a:prstGeom>
        </p:spPr>
        <p:txBody>
          <a:bodyPr vert="horz" wrap="square" lIns="0" tIns="13970" rIns="0" bIns="0" rtlCol="0">
            <a:spAutoFit/>
          </a:bodyPr>
          <a:lstStyle/>
          <a:p>
            <a:pPr marL="12700">
              <a:lnSpc>
                <a:spcPct val="100000"/>
              </a:lnSpc>
              <a:spcBef>
                <a:spcPts val="110"/>
              </a:spcBef>
            </a:pPr>
            <a:r>
              <a:rPr sz="2250" spc="-15" baseline="-3703" dirty="0">
                <a:latin typeface="ＭＳ Ｐゴシック"/>
                <a:cs typeface="ＭＳ Ｐゴシック"/>
              </a:rPr>
              <a:t>7.7</a:t>
            </a:r>
            <a:r>
              <a:rPr sz="2250" spc="-434" baseline="-3703" dirty="0">
                <a:latin typeface="ＭＳ Ｐゴシック"/>
                <a:cs typeface="ＭＳ Ｐゴシック"/>
              </a:rPr>
              <a:t> </a:t>
            </a:r>
            <a:r>
              <a:rPr sz="1500" spc="-10" dirty="0">
                <a:latin typeface="ＭＳ Ｐゴシック"/>
                <a:cs typeface="ＭＳ Ｐゴシック"/>
              </a:rPr>
              <a:t>(1.2%)</a:t>
            </a:r>
            <a:endParaRPr sz="1500">
              <a:latin typeface="ＭＳ Ｐゴシック"/>
              <a:cs typeface="ＭＳ Ｐゴシック"/>
            </a:endParaRPr>
          </a:p>
        </p:txBody>
      </p:sp>
      <p:sp>
        <p:nvSpPr>
          <p:cNvPr id="69" name="object 67">
            <a:extLst>
              <a:ext uri="{FF2B5EF4-FFF2-40B4-BE49-F238E27FC236}">
                <a16:creationId xmlns:a16="http://schemas.microsoft.com/office/drawing/2014/main" id="{5906592C-6D4B-C3E2-83C0-035BFEEACEF5}"/>
              </a:ext>
            </a:extLst>
          </p:cNvPr>
          <p:cNvSpPr txBox="1"/>
          <p:nvPr/>
        </p:nvSpPr>
        <p:spPr>
          <a:xfrm>
            <a:off x="2705755" y="3249623"/>
            <a:ext cx="741045" cy="223520"/>
          </a:xfrm>
          <a:prstGeom prst="rect">
            <a:avLst/>
          </a:prstGeom>
        </p:spPr>
        <p:txBody>
          <a:bodyPr vert="horz" wrap="square" lIns="0" tIns="12065" rIns="0" bIns="0" rtlCol="0">
            <a:spAutoFit/>
          </a:bodyPr>
          <a:lstStyle/>
          <a:p>
            <a:pPr marL="12700">
              <a:lnSpc>
                <a:spcPct val="100000"/>
              </a:lnSpc>
              <a:spcBef>
                <a:spcPts val="95"/>
              </a:spcBef>
              <a:tabLst>
                <a:tab pos="354965" algn="l"/>
              </a:tabLst>
            </a:pPr>
            <a:r>
              <a:rPr sz="1950" spc="-37" baseline="4273" dirty="0">
                <a:latin typeface="ＭＳ Ｐゴシック"/>
                <a:cs typeface="ＭＳ Ｐゴシック"/>
              </a:rPr>
              <a:t>7.9</a:t>
            </a:r>
            <a:r>
              <a:rPr sz="1950" baseline="4273" dirty="0">
                <a:latin typeface="ＭＳ Ｐゴシック"/>
                <a:cs typeface="ＭＳ Ｐゴシック"/>
              </a:rPr>
              <a:t>	</a:t>
            </a:r>
            <a:r>
              <a:rPr sz="1300" spc="-10" dirty="0">
                <a:latin typeface="ＭＳ Ｐゴシック"/>
                <a:cs typeface="ＭＳ Ｐゴシック"/>
              </a:rPr>
              <a:t>(1.4%)</a:t>
            </a:r>
            <a:endParaRPr sz="1300">
              <a:latin typeface="ＭＳ Ｐゴシック"/>
              <a:cs typeface="ＭＳ Ｐゴシック"/>
            </a:endParaRPr>
          </a:p>
        </p:txBody>
      </p:sp>
      <p:sp>
        <p:nvSpPr>
          <p:cNvPr id="70" name="object 68">
            <a:extLst>
              <a:ext uri="{FF2B5EF4-FFF2-40B4-BE49-F238E27FC236}">
                <a16:creationId xmlns:a16="http://schemas.microsoft.com/office/drawing/2014/main" id="{A2AD8A59-1220-CE21-68CA-70F8659B6D8E}"/>
              </a:ext>
            </a:extLst>
          </p:cNvPr>
          <p:cNvSpPr txBox="1"/>
          <p:nvPr/>
        </p:nvSpPr>
        <p:spPr>
          <a:xfrm>
            <a:off x="4820860" y="2883955"/>
            <a:ext cx="880744" cy="272415"/>
          </a:xfrm>
          <a:prstGeom prst="rect">
            <a:avLst/>
          </a:prstGeom>
        </p:spPr>
        <p:txBody>
          <a:bodyPr vert="horz" wrap="square" lIns="0" tIns="15240" rIns="0" bIns="0" rtlCol="0">
            <a:spAutoFit/>
          </a:bodyPr>
          <a:lstStyle/>
          <a:p>
            <a:pPr marL="12700">
              <a:lnSpc>
                <a:spcPct val="100000"/>
              </a:lnSpc>
              <a:spcBef>
                <a:spcPts val="120"/>
              </a:spcBef>
            </a:pPr>
            <a:r>
              <a:rPr sz="1600" dirty="0">
                <a:latin typeface="ＭＳ Ｐゴシック"/>
                <a:cs typeface="ＭＳ Ｐゴシック"/>
              </a:rPr>
              <a:t>10.0</a:t>
            </a:r>
            <a:r>
              <a:rPr sz="1600" spc="-185" dirty="0">
                <a:latin typeface="ＭＳ Ｐゴシック"/>
                <a:cs typeface="ＭＳ Ｐゴシック"/>
              </a:rPr>
              <a:t> </a:t>
            </a:r>
            <a:r>
              <a:rPr sz="1600" spc="-10" dirty="0">
                <a:latin typeface="ＭＳ Ｐゴシック"/>
                <a:cs typeface="ＭＳ Ｐゴシック"/>
              </a:rPr>
              <a:t>(1.5%)</a:t>
            </a:r>
            <a:endParaRPr sz="1600">
              <a:latin typeface="ＭＳ Ｐゴシック"/>
              <a:cs typeface="ＭＳ Ｐゴシック"/>
            </a:endParaRPr>
          </a:p>
        </p:txBody>
      </p:sp>
      <p:sp>
        <p:nvSpPr>
          <p:cNvPr id="71" name="object 69">
            <a:extLst>
              <a:ext uri="{FF2B5EF4-FFF2-40B4-BE49-F238E27FC236}">
                <a16:creationId xmlns:a16="http://schemas.microsoft.com/office/drawing/2014/main" id="{55D6CAC9-2B9F-9651-3388-738F47BDF23B}"/>
              </a:ext>
            </a:extLst>
          </p:cNvPr>
          <p:cNvSpPr txBox="1"/>
          <p:nvPr/>
        </p:nvSpPr>
        <p:spPr>
          <a:xfrm>
            <a:off x="4930961" y="3123444"/>
            <a:ext cx="749935" cy="272415"/>
          </a:xfrm>
          <a:prstGeom prst="rect">
            <a:avLst/>
          </a:prstGeom>
        </p:spPr>
        <p:txBody>
          <a:bodyPr vert="horz" wrap="square" lIns="0" tIns="15240" rIns="0" bIns="0" rtlCol="0">
            <a:spAutoFit/>
          </a:bodyPr>
          <a:lstStyle/>
          <a:p>
            <a:pPr marL="12700">
              <a:lnSpc>
                <a:spcPct val="100000"/>
              </a:lnSpc>
              <a:spcBef>
                <a:spcPts val="120"/>
              </a:spcBef>
            </a:pPr>
            <a:r>
              <a:rPr sz="1600" spc="-10" dirty="0">
                <a:latin typeface="ＭＳ Ｐゴシック"/>
                <a:cs typeface="ＭＳ Ｐゴシック"/>
              </a:rPr>
              <a:t>14.6</a:t>
            </a:r>
            <a:r>
              <a:rPr sz="1300" spc="-10" dirty="0">
                <a:latin typeface="ＭＳ Ｐゴシック"/>
                <a:cs typeface="ＭＳ Ｐゴシック"/>
              </a:rPr>
              <a:t>(2.3%)</a:t>
            </a:r>
            <a:endParaRPr sz="1300">
              <a:latin typeface="ＭＳ Ｐゴシック"/>
              <a:cs typeface="ＭＳ Ｐゴシック"/>
            </a:endParaRPr>
          </a:p>
        </p:txBody>
      </p:sp>
      <p:sp>
        <p:nvSpPr>
          <p:cNvPr id="72" name="object 70">
            <a:extLst>
              <a:ext uri="{FF2B5EF4-FFF2-40B4-BE49-F238E27FC236}">
                <a16:creationId xmlns:a16="http://schemas.microsoft.com/office/drawing/2014/main" id="{64C59540-9534-57C0-5966-A5FCFDB01BB2}"/>
              </a:ext>
            </a:extLst>
          </p:cNvPr>
          <p:cNvSpPr txBox="1"/>
          <p:nvPr/>
        </p:nvSpPr>
        <p:spPr>
          <a:xfrm>
            <a:off x="2794001" y="4806500"/>
            <a:ext cx="596265" cy="575310"/>
          </a:xfrm>
          <a:prstGeom prst="rect">
            <a:avLst/>
          </a:prstGeom>
        </p:spPr>
        <p:txBody>
          <a:bodyPr vert="horz" wrap="square" lIns="0" tIns="43180" rIns="0" bIns="0" rtlCol="0">
            <a:spAutoFit/>
          </a:bodyPr>
          <a:lstStyle/>
          <a:p>
            <a:pPr marL="95885">
              <a:lnSpc>
                <a:spcPct val="100000"/>
              </a:lnSpc>
              <a:spcBef>
                <a:spcPts val="340"/>
              </a:spcBef>
            </a:pPr>
            <a:r>
              <a:rPr sz="1600" spc="-20" dirty="0">
                <a:latin typeface="ＭＳ Ｐゴシック"/>
                <a:cs typeface="ＭＳ Ｐゴシック"/>
              </a:rPr>
              <a:t>56.7</a:t>
            </a:r>
            <a:endParaRPr sz="1600">
              <a:latin typeface="ＭＳ Ｐゴシック"/>
              <a:cs typeface="ＭＳ Ｐゴシック"/>
            </a:endParaRPr>
          </a:p>
          <a:p>
            <a:pPr marL="12700">
              <a:lnSpc>
                <a:spcPct val="100000"/>
              </a:lnSpc>
              <a:spcBef>
                <a:spcPts val="244"/>
              </a:spcBef>
            </a:pPr>
            <a:r>
              <a:rPr sz="1600" spc="-10" dirty="0">
                <a:latin typeface="ＭＳ Ｐゴシック"/>
                <a:cs typeface="ＭＳ Ｐゴシック"/>
              </a:rPr>
              <a:t>(10.1%)</a:t>
            </a:r>
            <a:endParaRPr sz="1600">
              <a:latin typeface="ＭＳ Ｐゴシック"/>
              <a:cs typeface="ＭＳ Ｐゴシック"/>
            </a:endParaRPr>
          </a:p>
        </p:txBody>
      </p:sp>
      <p:sp>
        <p:nvSpPr>
          <p:cNvPr id="73" name="object 71">
            <a:extLst>
              <a:ext uri="{FF2B5EF4-FFF2-40B4-BE49-F238E27FC236}">
                <a16:creationId xmlns:a16="http://schemas.microsoft.com/office/drawing/2014/main" id="{E3B4C1C8-7D63-15D1-25F1-208856C2109D}"/>
              </a:ext>
            </a:extLst>
          </p:cNvPr>
          <p:cNvSpPr txBox="1"/>
          <p:nvPr/>
        </p:nvSpPr>
        <p:spPr>
          <a:xfrm>
            <a:off x="5037005" y="4832860"/>
            <a:ext cx="495300" cy="520065"/>
          </a:xfrm>
          <a:prstGeom prst="rect">
            <a:avLst/>
          </a:prstGeom>
        </p:spPr>
        <p:txBody>
          <a:bodyPr vert="horz" wrap="square" lIns="0" tIns="15240" rIns="0" bIns="0" rtlCol="0">
            <a:spAutoFit/>
          </a:bodyPr>
          <a:lstStyle/>
          <a:p>
            <a:pPr marL="70485">
              <a:lnSpc>
                <a:spcPct val="100000"/>
              </a:lnSpc>
              <a:spcBef>
                <a:spcPts val="120"/>
              </a:spcBef>
            </a:pPr>
            <a:r>
              <a:rPr sz="1600" spc="-20" dirty="0">
                <a:latin typeface="ＭＳ Ｐゴシック"/>
                <a:cs typeface="ＭＳ Ｐゴシック"/>
              </a:rPr>
              <a:t>59.9</a:t>
            </a:r>
            <a:endParaRPr sz="1600">
              <a:latin typeface="ＭＳ Ｐゴシック"/>
              <a:cs typeface="ＭＳ Ｐゴシック"/>
            </a:endParaRPr>
          </a:p>
          <a:p>
            <a:pPr marL="12700">
              <a:lnSpc>
                <a:spcPct val="100000"/>
              </a:lnSpc>
              <a:spcBef>
                <a:spcPts val="25"/>
              </a:spcBef>
            </a:pPr>
            <a:r>
              <a:rPr sz="1600" spc="-10" dirty="0">
                <a:latin typeface="ＭＳ Ｐゴシック"/>
                <a:cs typeface="ＭＳ Ｐゴシック"/>
              </a:rPr>
              <a:t>(9.3%)</a:t>
            </a:r>
            <a:endParaRPr sz="1600">
              <a:latin typeface="ＭＳ Ｐゴシック"/>
              <a:cs typeface="ＭＳ Ｐゴシック"/>
            </a:endParaRPr>
          </a:p>
        </p:txBody>
      </p:sp>
      <p:sp>
        <p:nvSpPr>
          <p:cNvPr id="74" name="object 72">
            <a:extLst>
              <a:ext uri="{FF2B5EF4-FFF2-40B4-BE49-F238E27FC236}">
                <a16:creationId xmlns:a16="http://schemas.microsoft.com/office/drawing/2014/main" id="{46A9508E-3135-EDF8-CF42-D8823893D691}"/>
              </a:ext>
            </a:extLst>
          </p:cNvPr>
          <p:cNvSpPr txBox="1"/>
          <p:nvPr/>
        </p:nvSpPr>
        <p:spPr>
          <a:xfrm>
            <a:off x="2850257" y="3813825"/>
            <a:ext cx="495300" cy="519430"/>
          </a:xfrm>
          <a:prstGeom prst="rect">
            <a:avLst/>
          </a:prstGeom>
        </p:spPr>
        <p:txBody>
          <a:bodyPr vert="horz" wrap="square" lIns="0" tIns="15240" rIns="0" bIns="0" rtlCol="0">
            <a:spAutoFit/>
          </a:bodyPr>
          <a:lstStyle/>
          <a:p>
            <a:pPr marL="52069">
              <a:lnSpc>
                <a:spcPct val="100000"/>
              </a:lnSpc>
              <a:spcBef>
                <a:spcPts val="120"/>
              </a:spcBef>
            </a:pPr>
            <a:r>
              <a:rPr sz="1600" spc="-20" dirty="0">
                <a:latin typeface="ＭＳ Ｐゴシック"/>
                <a:cs typeface="ＭＳ Ｐゴシック"/>
              </a:rPr>
              <a:t>39.2</a:t>
            </a:r>
            <a:endParaRPr sz="1600">
              <a:latin typeface="ＭＳ Ｐゴシック"/>
              <a:cs typeface="ＭＳ Ｐゴシック"/>
            </a:endParaRPr>
          </a:p>
          <a:p>
            <a:pPr marL="12700">
              <a:lnSpc>
                <a:spcPct val="100000"/>
              </a:lnSpc>
              <a:spcBef>
                <a:spcPts val="20"/>
              </a:spcBef>
            </a:pPr>
            <a:r>
              <a:rPr sz="1600" spc="-10" dirty="0">
                <a:latin typeface="ＭＳ Ｐゴシック"/>
                <a:cs typeface="ＭＳ Ｐゴシック"/>
              </a:rPr>
              <a:t>(7.0%)</a:t>
            </a:r>
            <a:endParaRPr sz="1600">
              <a:latin typeface="ＭＳ Ｐゴシック"/>
              <a:cs typeface="ＭＳ Ｐゴシック"/>
            </a:endParaRPr>
          </a:p>
        </p:txBody>
      </p:sp>
      <p:sp>
        <p:nvSpPr>
          <p:cNvPr id="75" name="object 73">
            <a:extLst>
              <a:ext uri="{FF2B5EF4-FFF2-40B4-BE49-F238E27FC236}">
                <a16:creationId xmlns:a16="http://schemas.microsoft.com/office/drawing/2014/main" id="{CA675319-5901-B20F-2B17-0CD5ECB45FDF}"/>
              </a:ext>
            </a:extLst>
          </p:cNvPr>
          <p:cNvSpPr txBox="1"/>
          <p:nvPr/>
        </p:nvSpPr>
        <p:spPr>
          <a:xfrm>
            <a:off x="4912438" y="3450572"/>
            <a:ext cx="728345" cy="958850"/>
          </a:xfrm>
          <a:prstGeom prst="rect">
            <a:avLst/>
          </a:prstGeom>
        </p:spPr>
        <p:txBody>
          <a:bodyPr vert="horz" wrap="square" lIns="0" tIns="15240" rIns="0" bIns="0" rtlCol="0">
            <a:spAutoFit/>
          </a:bodyPr>
          <a:lstStyle/>
          <a:p>
            <a:pPr marR="55244" algn="r">
              <a:lnSpc>
                <a:spcPts val="1825"/>
              </a:lnSpc>
              <a:spcBef>
                <a:spcPts val="120"/>
              </a:spcBef>
            </a:pPr>
            <a:r>
              <a:rPr sz="1600" spc="-10" dirty="0">
                <a:latin typeface="ＭＳ Ｐゴシック"/>
                <a:cs typeface="ＭＳ Ｐゴシック"/>
              </a:rPr>
              <a:t>①：48.7</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a:p>
            <a:pPr marR="55244" algn="r">
              <a:lnSpc>
                <a:spcPts val="1825"/>
              </a:lnSpc>
              <a:spcBef>
                <a:spcPts val="20"/>
              </a:spcBef>
            </a:pPr>
            <a:r>
              <a:rPr sz="1600" spc="-10" dirty="0">
                <a:latin typeface="ＭＳ Ｐゴシック"/>
                <a:cs typeface="ＭＳ Ｐゴシック"/>
              </a:rPr>
              <a:t>②：48.3</a:t>
            </a:r>
            <a:endParaRPr sz="1600">
              <a:latin typeface="ＭＳ Ｐゴシック"/>
              <a:cs typeface="ＭＳ Ｐゴシック"/>
            </a:endParaRPr>
          </a:p>
          <a:p>
            <a:pPr marR="5080" algn="r">
              <a:lnSpc>
                <a:spcPts val="1825"/>
              </a:lnSpc>
            </a:pPr>
            <a:r>
              <a:rPr sz="1600" spc="-10" dirty="0">
                <a:latin typeface="ＭＳ Ｐゴシック"/>
                <a:cs typeface="ＭＳ Ｐゴシック"/>
              </a:rPr>
              <a:t>(7.5%)</a:t>
            </a:r>
            <a:endParaRPr sz="1600">
              <a:latin typeface="ＭＳ Ｐゴシック"/>
              <a:cs typeface="ＭＳ Ｐゴシック"/>
            </a:endParaRPr>
          </a:p>
        </p:txBody>
      </p:sp>
      <p:sp>
        <p:nvSpPr>
          <p:cNvPr id="76" name="object 74">
            <a:extLst>
              <a:ext uri="{FF2B5EF4-FFF2-40B4-BE49-F238E27FC236}">
                <a16:creationId xmlns:a16="http://schemas.microsoft.com/office/drawing/2014/main" id="{986D970C-AD96-DDFD-C61A-5C947CF3EB18}"/>
              </a:ext>
            </a:extLst>
          </p:cNvPr>
          <p:cNvSpPr txBox="1"/>
          <p:nvPr/>
        </p:nvSpPr>
        <p:spPr>
          <a:xfrm>
            <a:off x="4689825" y="2172821"/>
            <a:ext cx="1126490" cy="510540"/>
          </a:xfrm>
          <a:prstGeom prst="rect">
            <a:avLst/>
          </a:prstGeom>
        </p:spPr>
        <p:txBody>
          <a:bodyPr vert="horz" wrap="square" lIns="0" tIns="37465" rIns="0" bIns="0" rtlCol="0">
            <a:spAutoFit/>
          </a:bodyPr>
          <a:lstStyle/>
          <a:p>
            <a:pPr algn="ctr">
              <a:lnSpc>
                <a:spcPct val="100000"/>
              </a:lnSpc>
              <a:spcBef>
                <a:spcPts val="295"/>
              </a:spcBef>
            </a:pPr>
            <a:r>
              <a:rPr sz="1600" spc="-10" dirty="0">
                <a:latin typeface="ＭＳ Ｐゴシック"/>
                <a:cs typeface="ＭＳ Ｐゴシック"/>
              </a:rPr>
              <a:t>140.4～140.8</a:t>
            </a:r>
            <a:endParaRPr sz="1600">
              <a:latin typeface="ＭＳ Ｐゴシック"/>
              <a:cs typeface="ＭＳ Ｐゴシック"/>
            </a:endParaRPr>
          </a:p>
          <a:p>
            <a:pPr algn="ctr">
              <a:lnSpc>
                <a:spcPct val="100000"/>
              </a:lnSpc>
              <a:spcBef>
                <a:spcPts val="140"/>
              </a:spcBef>
            </a:pPr>
            <a:r>
              <a:rPr sz="1300" spc="-10" dirty="0">
                <a:latin typeface="ＭＳ Ｐゴシック"/>
                <a:cs typeface="ＭＳ Ｐゴシック"/>
              </a:rPr>
              <a:t>(21.7～21.8%)</a:t>
            </a:r>
            <a:endParaRPr sz="1300">
              <a:latin typeface="ＭＳ Ｐゴシック"/>
              <a:cs typeface="ＭＳ Ｐゴシック"/>
            </a:endParaRPr>
          </a:p>
        </p:txBody>
      </p:sp>
      <p:sp>
        <p:nvSpPr>
          <p:cNvPr id="77" name="object 75">
            <a:extLst>
              <a:ext uri="{FF2B5EF4-FFF2-40B4-BE49-F238E27FC236}">
                <a16:creationId xmlns:a16="http://schemas.microsoft.com/office/drawing/2014/main" id="{28A80441-03AA-DCAC-3C7A-3B35675101E1}"/>
              </a:ext>
            </a:extLst>
          </p:cNvPr>
          <p:cNvSpPr txBox="1"/>
          <p:nvPr/>
        </p:nvSpPr>
        <p:spPr>
          <a:xfrm>
            <a:off x="2655608" y="3417237"/>
            <a:ext cx="846455" cy="255904"/>
          </a:xfrm>
          <a:prstGeom prst="rect">
            <a:avLst/>
          </a:prstGeom>
        </p:spPr>
        <p:txBody>
          <a:bodyPr vert="horz" wrap="square" lIns="0" tIns="13970" rIns="0" bIns="0" rtlCol="0">
            <a:spAutoFit/>
          </a:bodyPr>
          <a:lstStyle/>
          <a:p>
            <a:pPr marL="12700">
              <a:lnSpc>
                <a:spcPct val="100000"/>
              </a:lnSpc>
              <a:spcBef>
                <a:spcPts val="110"/>
              </a:spcBef>
            </a:pPr>
            <a:r>
              <a:rPr sz="1500" dirty="0">
                <a:latin typeface="ＭＳ Ｐゴシック"/>
                <a:cs typeface="ＭＳ Ｐゴシック"/>
              </a:rPr>
              <a:t>10.7</a:t>
            </a:r>
            <a:r>
              <a:rPr sz="1500" spc="-5" dirty="0">
                <a:latin typeface="ＭＳ Ｐゴシック"/>
                <a:cs typeface="ＭＳ Ｐゴシック"/>
              </a:rPr>
              <a:t> </a:t>
            </a:r>
            <a:r>
              <a:rPr sz="1500" spc="-10" dirty="0">
                <a:latin typeface="ＭＳ Ｐゴシック"/>
                <a:cs typeface="ＭＳ Ｐゴシック"/>
              </a:rPr>
              <a:t>(1.9%)</a:t>
            </a:r>
            <a:endParaRPr sz="1500" dirty="0">
              <a:latin typeface="ＭＳ Ｐゴシック"/>
              <a:cs typeface="ＭＳ Ｐゴシック"/>
            </a:endParaRPr>
          </a:p>
        </p:txBody>
      </p:sp>
      <p:sp>
        <p:nvSpPr>
          <p:cNvPr id="78" name="object 76">
            <a:extLst>
              <a:ext uri="{FF2B5EF4-FFF2-40B4-BE49-F238E27FC236}">
                <a16:creationId xmlns:a16="http://schemas.microsoft.com/office/drawing/2014/main" id="{EA9CF685-255C-FCFD-B986-4ABCA8B3398C}"/>
              </a:ext>
            </a:extLst>
          </p:cNvPr>
          <p:cNvSpPr txBox="1"/>
          <p:nvPr/>
        </p:nvSpPr>
        <p:spPr>
          <a:xfrm>
            <a:off x="9040722" y="1718315"/>
            <a:ext cx="949325" cy="492125"/>
          </a:xfrm>
          <a:prstGeom prst="rect">
            <a:avLst/>
          </a:prstGeom>
        </p:spPr>
        <p:txBody>
          <a:bodyPr vert="horz" wrap="square" lIns="0" tIns="13970" rIns="0" bIns="0" rtlCol="0">
            <a:spAutoFit/>
          </a:bodyPr>
          <a:lstStyle/>
          <a:p>
            <a:pPr marL="40005">
              <a:lnSpc>
                <a:spcPct val="100000"/>
              </a:lnSpc>
              <a:spcBef>
                <a:spcPts val="110"/>
              </a:spcBef>
            </a:pPr>
            <a:r>
              <a:rPr sz="1500" spc="-10" dirty="0">
                <a:latin typeface="Arial"/>
                <a:cs typeface="Arial"/>
              </a:rPr>
              <a:t>9.4</a:t>
            </a:r>
            <a:r>
              <a:rPr sz="1500" spc="-75" dirty="0">
                <a:latin typeface="Arial"/>
                <a:cs typeface="Arial"/>
              </a:rPr>
              <a:t> </a:t>
            </a:r>
            <a:r>
              <a:rPr sz="1500" spc="-10" dirty="0">
                <a:latin typeface="Arial"/>
                <a:cs typeface="Arial"/>
              </a:rPr>
              <a:t>(1.2%)</a:t>
            </a:r>
            <a:endParaRPr sz="1500">
              <a:latin typeface="Arial"/>
              <a:cs typeface="Arial"/>
            </a:endParaRPr>
          </a:p>
          <a:p>
            <a:pPr marL="12700">
              <a:lnSpc>
                <a:spcPct val="100000"/>
              </a:lnSpc>
              <a:spcBef>
                <a:spcPts val="55"/>
              </a:spcBef>
            </a:pPr>
            <a:r>
              <a:rPr sz="1500" spc="-10" dirty="0">
                <a:latin typeface="Arial"/>
                <a:cs typeface="Arial"/>
              </a:rPr>
              <a:t>13.1(1.7%)</a:t>
            </a:r>
            <a:endParaRPr sz="1500">
              <a:latin typeface="Arial"/>
              <a:cs typeface="Arial"/>
            </a:endParaRPr>
          </a:p>
        </p:txBody>
      </p:sp>
      <p:sp>
        <p:nvSpPr>
          <p:cNvPr id="79" name="object 77">
            <a:extLst>
              <a:ext uri="{FF2B5EF4-FFF2-40B4-BE49-F238E27FC236}">
                <a16:creationId xmlns:a16="http://schemas.microsoft.com/office/drawing/2014/main" id="{C15E6151-A398-C75C-2CDA-B82A4672DD5D}"/>
              </a:ext>
            </a:extLst>
          </p:cNvPr>
          <p:cNvSpPr txBox="1"/>
          <p:nvPr/>
        </p:nvSpPr>
        <p:spPr>
          <a:xfrm>
            <a:off x="9264784" y="2195450"/>
            <a:ext cx="582930" cy="534670"/>
          </a:xfrm>
          <a:prstGeom prst="rect">
            <a:avLst/>
          </a:prstGeom>
        </p:spPr>
        <p:txBody>
          <a:bodyPr vert="horz" wrap="square" lIns="0" tIns="31750" rIns="0" bIns="0" rtlCol="0">
            <a:spAutoFit/>
          </a:bodyPr>
          <a:lstStyle/>
          <a:p>
            <a:pPr marL="12700">
              <a:lnSpc>
                <a:spcPct val="100000"/>
              </a:lnSpc>
              <a:spcBef>
                <a:spcPts val="250"/>
              </a:spcBef>
            </a:pPr>
            <a:r>
              <a:rPr sz="1600" spc="-20" dirty="0">
                <a:latin typeface="Arial"/>
                <a:cs typeface="Arial"/>
              </a:rPr>
              <a:t>24.6</a:t>
            </a:r>
            <a:endParaRPr sz="1600">
              <a:latin typeface="Arial"/>
              <a:cs typeface="Arial"/>
            </a:endParaRPr>
          </a:p>
          <a:p>
            <a:pPr marL="12700">
              <a:lnSpc>
                <a:spcPct val="100000"/>
              </a:lnSpc>
              <a:spcBef>
                <a:spcPts val="135"/>
              </a:spcBef>
            </a:pPr>
            <a:r>
              <a:rPr sz="1500" spc="-10" dirty="0">
                <a:latin typeface="Arial"/>
                <a:cs typeface="Arial"/>
              </a:rPr>
              <a:t>(3.1%)</a:t>
            </a:r>
            <a:endParaRPr sz="1500">
              <a:latin typeface="Arial"/>
              <a:cs typeface="Arial"/>
            </a:endParaRPr>
          </a:p>
        </p:txBody>
      </p:sp>
      <p:sp>
        <p:nvSpPr>
          <p:cNvPr id="80" name="object 78">
            <a:extLst>
              <a:ext uri="{FF2B5EF4-FFF2-40B4-BE49-F238E27FC236}">
                <a16:creationId xmlns:a16="http://schemas.microsoft.com/office/drawing/2014/main" id="{E2272BAB-1004-A6A5-595F-022DEB11F17A}"/>
              </a:ext>
            </a:extLst>
          </p:cNvPr>
          <p:cNvSpPr txBox="1"/>
          <p:nvPr/>
        </p:nvSpPr>
        <p:spPr>
          <a:xfrm>
            <a:off x="9181060" y="4626184"/>
            <a:ext cx="624840" cy="655955"/>
          </a:xfrm>
          <a:prstGeom prst="rect">
            <a:avLst/>
          </a:prstGeom>
        </p:spPr>
        <p:txBody>
          <a:bodyPr vert="horz" wrap="square" lIns="0" tIns="83185" rIns="0" bIns="0" rtlCol="0">
            <a:spAutoFit/>
          </a:bodyPr>
          <a:lstStyle/>
          <a:p>
            <a:pPr marL="126364">
              <a:lnSpc>
                <a:spcPct val="100000"/>
              </a:lnSpc>
              <a:spcBef>
                <a:spcPts val="655"/>
              </a:spcBef>
            </a:pPr>
            <a:r>
              <a:rPr sz="1600" spc="-20" dirty="0">
                <a:latin typeface="Arial"/>
                <a:cs typeface="Arial"/>
              </a:rPr>
              <a:t>73.2</a:t>
            </a:r>
            <a:endParaRPr sz="1600">
              <a:latin typeface="Arial"/>
              <a:cs typeface="Arial"/>
            </a:endParaRPr>
          </a:p>
          <a:p>
            <a:pPr marL="12700">
              <a:lnSpc>
                <a:spcPct val="100000"/>
              </a:lnSpc>
              <a:spcBef>
                <a:spcPts val="565"/>
              </a:spcBef>
            </a:pPr>
            <a:r>
              <a:rPr sz="1600" spc="-10" dirty="0">
                <a:latin typeface="Arial"/>
                <a:cs typeface="Arial"/>
              </a:rPr>
              <a:t>(9.3%)</a:t>
            </a:r>
            <a:endParaRPr sz="1600">
              <a:latin typeface="Arial"/>
              <a:cs typeface="Arial"/>
            </a:endParaRPr>
          </a:p>
        </p:txBody>
      </p:sp>
      <p:sp>
        <p:nvSpPr>
          <p:cNvPr id="81" name="object 79">
            <a:extLst>
              <a:ext uri="{FF2B5EF4-FFF2-40B4-BE49-F238E27FC236}">
                <a16:creationId xmlns:a16="http://schemas.microsoft.com/office/drawing/2014/main" id="{BBD050EC-CC38-7E11-4EA1-99B8901A6469}"/>
              </a:ext>
            </a:extLst>
          </p:cNvPr>
          <p:cNvSpPr txBox="1"/>
          <p:nvPr/>
        </p:nvSpPr>
        <p:spPr>
          <a:xfrm>
            <a:off x="9088418" y="2914793"/>
            <a:ext cx="850265" cy="1054100"/>
          </a:xfrm>
          <a:prstGeom prst="rect">
            <a:avLst/>
          </a:prstGeom>
        </p:spPr>
        <p:txBody>
          <a:bodyPr vert="horz" wrap="square" lIns="0" tIns="26034" rIns="0" bIns="0" rtlCol="0">
            <a:spAutoFit/>
          </a:bodyPr>
          <a:lstStyle/>
          <a:p>
            <a:pPr marL="12700">
              <a:lnSpc>
                <a:spcPct val="100000"/>
              </a:lnSpc>
              <a:spcBef>
                <a:spcPts val="204"/>
              </a:spcBef>
            </a:pPr>
            <a:r>
              <a:rPr sz="1500" spc="-10" dirty="0">
                <a:latin typeface="ＭＳ Ｐゴシック"/>
                <a:cs typeface="ＭＳ Ｐゴシック"/>
              </a:rPr>
              <a:t>①：</a:t>
            </a:r>
            <a:r>
              <a:rPr sz="1500" spc="-10" dirty="0">
                <a:latin typeface="Arial"/>
                <a:cs typeface="Arial"/>
              </a:rPr>
              <a:t>68.3</a:t>
            </a:r>
            <a:endParaRPr sz="1500">
              <a:latin typeface="Arial"/>
              <a:cs typeface="Arial"/>
            </a:endParaRPr>
          </a:p>
          <a:p>
            <a:pPr marL="280035">
              <a:lnSpc>
                <a:spcPct val="100000"/>
              </a:lnSpc>
              <a:spcBef>
                <a:spcPts val="105"/>
              </a:spcBef>
            </a:pPr>
            <a:r>
              <a:rPr sz="1500" spc="-10" dirty="0">
                <a:latin typeface="Arial"/>
                <a:cs typeface="Arial"/>
              </a:rPr>
              <a:t>(8.6%)</a:t>
            </a:r>
            <a:endParaRPr sz="1500">
              <a:latin typeface="Arial"/>
              <a:cs typeface="Arial"/>
            </a:endParaRPr>
          </a:p>
          <a:p>
            <a:pPr marL="27305">
              <a:lnSpc>
                <a:spcPct val="100000"/>
              </a:lnSpc>
              <a:spcBef>
                <a:spcPts val="350"/>
              </a:spcBef>
            </a:pPr>
            <a:r>
              <a:rPr sz="1500" spc="-10" dirty="0">
                <a:latin typeface="ＭＳ Ｐゴシック"/>
                <a:cs typeface="ＭＳ Ｐゴシック"/>
              </a:rPr>
              <a:t>②：70</a:t>
            </a:r>
            <a:r>
              <a:rPr sz="1500" spc="-10" dirty="0">
                <a:latin typeface="Arial"/>
                <a:cs typeface="Arial"/>
              </a:rPr>
              <a:t>.1</a:t>
            </a:r>
            <a:endParaRPr sz="1500">
              <a:latin typeface="Arial"/>
              <a:cs typeface="Arial"/>
            </a:endParaRPr>
          </a:p>
          <a:p>
            <a:pPr marL="278765">
              <a:lnSpc>
                <a:spcPct val="100000"/>
              </a:lnSpc>
              <a:spcBef>
                <a:spcPts val="335"/>
              </a:spcBef>
            </a:pPr>
            <a:r>
              <a:rPr sz="1500" spc="-10" dirty="0">
                <a:latin typeface="Arial"/>
                <a:cs typeface="Arial"/>
              </a:rPr>
              <a:t>(8.9%)</a:t>
            </a:r>
            <a:endParaRPr sz="1500">
              <a:latin typeface="Arial"/>
              <a:cs typeface="Arial"/>
            </a:endParaRPr>
          </a:p>
        </p:txBody>
      </p:sp>
      <p:sp>
        <p:nvSpPr>
          <p:cNvPr id="82" name="object 80">
            <a:extLst>
              <a:ext uri="{FF2B5EF4-FFF2-40B4-BE49-F238E27FC236}">
                <a16:creationId xmlns:a16="http://schemas.microsoft.com/office/drawing/2014/main" id="{5D7AC921-BFDB-BB2D-B441-C4473B0BC631}"/>
              </a:ext>
            </a:extLst>
          </p:cNvPr>
          <p:cNvSpPr txBox="1"/>
          <p:nvPr/>
        </p:nvSpPr>
        <p:spPr>
          <a:xfrm>
            <a:off x="3758555" y="5389584"/>
            <a:ext cx="820419" cy="255904"/>
          </a:xfrm>
          <a:prstGeom prst="rect">
            <a:avLst/>
          </a:prstGeom>
        </p:spPr>
        <p:txBody>
          <a:bodyPr vert="horz" wrap="square" lIns="0" tIns="13970" rIns="0" bIns="0" rtlCol="0">
            <a:spAutoFit/>
          </a:bodyPr>
          <a:lstStyle/>
          <a:p>
            <a:pPr marL="12700">
              <a:lnSpc>
                <a:spcPct val="100000"/>
              </a:lnSpc>
              <a:spcBef>
                <a:spcPts val="110"/>
              </a:spcBef>
            </a:pPr>
            <a:r>
              <a:rPr sz="1500" spc="-35" dirty="0">
                <a:latin typeface="Arial"/>
                <a:cs typeface="Arial"/>
              </a:rPr>
              <a:t>2018</a:t>
            </a:r>
            <a:r>
              <a:rPr sz="1500" spc="-45" dirty="0">
                <a:latin typeface="ＭＳ Ｐゴシック"/>
                <a:cs typeface="ＭＳ Ｐゴシック"/>
              </a:rPr>
              <a:t>年度</a:t>
            </a:r>
            <a:endParaRPr sz="1500" dirty="0">
              <a:latin typeface="ＭＳ Ｐゴシック"/>
              <a:cs typeface="ＭＳ Ｐゴシック"/>
            </a:endParaRPr>
          </a:p>
        </p:txBody>
      </p:sp>
      <p:sp>
        <p:nvSpPr>
          <p:cNvPr id="83" name="object 81">
            <a:extLst>
              <a:ext uri="{FF2B5EF4-FFF2-40B4-BE49-F238E27FC236}">
                <a16:creationId xmlns:a16="http://schemas.microsoft.com/office/drawing/2014/main" id="{1A3ADEAA-7671-78A2-3887-E0F6063110DE}"/>
              </a:ext>
            </a:extLst>
          </p:cNvPr>
          <p:cNvSpPr txBox="1"/>
          <p:nvPr/>
        </p:nvSpPr>
        <p:spPr>
          <a:xfrm>
            <a:off x="1588545" y="1217571"/>
            <a:ext cx="1064260" cy="484505"/>
          </a:xfrm>
          <a:prstGeom prst="rect">
            <a:avLst/>
          </a:prstGeom>
        </p:spPr>
        <p:txBody>
          <a:bodyPr vert="horz" wrap="square" lIns="0" tIns="59690" rIns="0" bIns="0" rtlCol="0">
            <a:spAutoFit/>
          </a:bodyPr>
          <a:lstStyle/>
          <a:p>
            <a:pPr marL="94615">
              <a:lnSpc>
                <a:spcPct val="100000"/>
              </a:lnSpc>
              <a:spcBef>
                <a:spcPts val="470"/>
              </a:spcBef>
            </a:pPr>
            <a:r>
              <a:rPr sz="1300" spc="-10" dirty="0">
                <a:latin typeface="ＭＳ Ｐゴシック"/>
                <a:cs typeface="ＭＳ Ｐゴシック"/>
              </a:rPr>
              <a:t>（</a:t>
            </a:r>
            <a:r>
              <a:rPr sz="1300" spc="-20" dirty="0">
                <a:latin typeface="ＭＳ Ｐゴシック"/>
                <a:cs typeface="ＭＳ Ｐゴシック"/>
              </a:rPr>
              <a:t>兆円</a:t>
            </a:r>
            <a:r>
              <a:rPr sz="1300" spc="-50" dirty="0">
                <a:latin typeface="ＭＳ Ｐゴシック"/>
                <a:cs typeface="ＭＳ Ｐゴシック"/>
              </a:rPr>
              <a:t>）</a:t>
            </a:r>
            <a:endParaRPr sz="1300">
              <a:latin typeface="ＭＳ Ｐゴシック"/>
              <a:cs typeface="ＭＳ Ｐゴシック"/>
            </a:endParaRPr>
          </a:p>
          <a:p>
            <a:pPr marL="12700">
              <a:lnSpc>
                <a:spcPct val="100000"/>
              </a:lnSpc>
              <a:spcBef>
                <a:spcPts val="359"/>
              </a:spcBef>
            </a:pPr>
            <a:r>
              <a:rPr sz="1100" dirty="0">
                <a:latin typeface="ＭＳ Ｐゴシック"/>
                <a:cs typeface="ＭＳ Ｐゴシック"/>
              </a:rPr>
              <a:t>（</a:t>
            </a:r>
            <a:r>
              <a:rPr sz="1100" spc="140" dirty="0">
                <a:latin typeface="ＭＳ Ｐゴシック"/>
                <a:cs typeface="ＭＳ Ｐゴシック"/>
              </a:rPr>
              <a:t> </a:t>
            </a:r>
            <a:r>
              <a:rPr sz="1100" dirty="0">
                <a:latin typeface="ＭＳ Ｐゴシック"/>
                <a:cs typeface="ＭＳ Ｐゴシック"/>
              </a:rPr>
              <a:t>）内は対</a:t>
            </a:r>
            <a:r>
              <a:rPr sz="1100" spc="-10" dirty="0">
                <a:latin typeface="ＭＳ Ｐゴシック"/>
                <a:cs typeface="ＭＳ Ｐゴシック"/>
              </a:rPr>
              <a:t>GDP</a:t>
            </a:r>
            <a:r>
              <a:rPr sz="1100" spc="-50" dirty="0">
                <a:latin typeface="ＭＳ Ｐゴシック"/>
                <a:cs typeface="ＭＳ Ｐゴシック"/>
              </a:rPr>
              <a:t>比</a:t>
            </a:r>
            <a:endParaRPr sz="1100">
              <a:latin typeface="ＭＳ Ｐゴシック"/>
              <a:cs typeface="ＭＳ Ｐゴシック"/>
            </a:endParaRPr>
          </a:p>
        </p:txBody>
      </p:sp>
      <p:sp>
        <p:nvSpPr>
          <p:cNvPr id="84" name="object 82">
            <a:extLst>
              <a:ext uri="{FF2B5EF4-FFF2-40B4-BE49-F238E27FC236}">
                <a16:creationId xmlns:a16="http://schemas.microsoft.com/office/drawing/2014/main" id="{7C12B01F-9C8B-E3C8-D5AA-F35ABB7EB322}"/>
              </a:ext>
            </a:extLst>
          </p:cNvPr>
          <p:cNvSpPr txBox="1"/>
          <p:nvPr/>
        </p:nvSpPr>
        <p:spPr>
          <a:xfrm>
            <a:off x="8840187" y="1225933"/>
            <a:ext cx="1335405" cy="546735"/>
          </a:xfrm>
          <a:prstGeom prst="rect">
            <a:avLst/>
          </a:prstGeom>
        </p:spPr>
        <p:txBody>
          <a:bodyPr vert="horz" wrap="square" lIns="0" tIns="12065" rIns="0" bIns="0" rtlCol="0">
            <a:spAutoFit/>
          </a:bodyPr>
          <a:lstStyle/>
          <a:p>
            <a:pPr marL="12700" marR="5080" indent="43180">
              <a:lnSpc>
                <a:spcPct val="106900"/>
              </a:lnSpc>
              <a:spcBef>
                <a:spcPts val="95"/>
              </a:spcBef>
            </a:pPr>
            <a:r>
              <a:rPr sz="1600" spc="-10" dirty="0">
                <a:latin typeface="Arial"/>
                <a:cs typeface="Arial"/>
              </a:rPr>
              <a:t>188.5</a:t>
            </a:r>
            <a:r>
              <a:rPr sz="1600" spc="-10" dirty="0">
                <a:latin typeface="ＭＳ Ｐゴシック"/>
                <a:cs typeface="ＭＳ Ｐゴシック"/>
              </a:rPr>
              <a:t>～</a:t>
            </a:r>
            <a:r>
              <a:rPr sz="1600" spc="-10" dirty="0">
                <a:latin typeface="Arial"/>
                <a:cs typeface="Arial"/>
              </a:rPr>
              <a:t>190.3 (23.8</a:t>
            </a:r>
            <a:r>
              <a:rPr sz="1600" spc="-10" dirty="0">
                <a:latin typeface="ＭＳ Ｐゴシック"/>
                <a:cs typeface="ＭＳ Ｐゴシック"/>
              </a:rPr>
              <a:t>～</a:t>
            </a:r>
            <a:r>
              <a:rPr sz="1600" spc="-10" dirty="0">
                <a:latin typeface="Arial"/>
                <a:cs typeface="Arial"/>
              </a:rPr>
              <a:t>24.1%)</a:t>
            </a:r>
            <a:endParaRPr sz="1600">
              <a:latin typeface="Arial"/>
              <a:cs typeface="Arial"/>
            </a:endParaRPr>
          </a:p>
        </p:txBody>
      </p:sp>
      <p:grpSp>
        <p:nvGrpSpPr>
          <p:cNvPr id="85" name="object 83">
            <a:extLst>
              <a:ext uri="{FF2B5EF4-FFF2-40B4-BE49-F238E27FC236}">
                <a16:creationId xmlns:a16="http://schemas.microsoft.com/office/drawing/2014/main" id="{C8802F3B-48C9-A7A3-E074-0F71570B2927}"/>
              </a:ext>
            </a:extLst>
          </p:cNvPr>
          <p:cNvGrpSpPr/>
          <p:nvPr/>
        </p:nvGrpSpPr>
        <p:grpSpPr>
          <a:xfrm>
            <a:off x="2592511" y="2205569"/>
            <a:ext cx="7477125" cy="3187065"/>
            <a:chOff x="1917954" y="2820162"/>
            <a:chExt cx="7477125" cy="3187065"/>
          </a:xfrm>
        </p:grpSpPr>
        <p:sp>
          <p:nvSpPr>
            <p:cNvPr id="86" name="object 84">
              <a:extLst>
                <a:ext uri="{FF2B5EF4-FFF2-40B4-BE49-F238E27FC236}">
                  <a16:creationId xmlns:a16="http://schemas.microsoft.com/office/drawing/2014/main" id="{2FD409C4-CA2D-CBB2-7F5C-7AC77B818D9A}"/>
                </a:ext>
              </a:extLst>
            </p:cNvPr>
            <p:cNvSpPr/>
            <p:nvPr/>
          </p:nvSpPr>
          <p:spPr>
            <a:xfrm>
              <a:off x="1981200" y="5474207"/>
              <a:ext cx="913130" cy="525780"/>
            </a:xfrm>
            <a:custGeom>
              <a:avLst/>
              <a:gdLst/>
              <a:ahLst/>
              <a:cxnLst/>
              <a:rect l="l" t="t" r="r" b="b"/>
              <a:pathLst>
                <a:path w="913130"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87" name="object 85">
              <a:extLst>
                <a:ext uri="{FF2B5EF4-FFF2-40B4-BE49-F238E27FC236}">
                  <a16:creationId xmlns:a16="http://schemas.microsoft.com/office/drawing/2014/main" id="{EB8E49CD-106D-D11C-B9E2-91B47113925F}"/>
                </a:ext>
              </a:extLst>
            </p:cNvPr>
            <p:cNvSpPr/>
            <p:nvPr/>
          </p:nvSpPr>
          <p:spPr>
            <a:xfrm>
              <a:off x="1950720" y="4454652"/>
              <a:ext cx="914400" cy="525780"/>
            </a:xfrm>
            <a:custGeom>
              <a:avLst/>
              <a:gdLst/>
              <a:ahLst/>
              <a:cxnLst/>
              <a:rect l="l" t="t" r="r" b="b"/>
              <a:pathLst>
                <a:path w="914400" h="525779">
                  <a:moveTo>
                    <a:pt x="0" y="262128"/>
                  </a:moveTo>
                  <a:lnTo>
                    <a:pt x="16404" y="192440"/>
                  </a:lnTo>
                  <a:lnTo>
                    <a:pt x="62653" y="129822"/>
                  </a:lnTo>
                  <a:lnTo>
                    <a:pt x="95580" y="101944"/>
                  </a:lnTo>
                  <a:lnTo>
                    <a:pt x="134302" y="76771"/>
                  </a:lnTo>
                  <a:lnTo>
                    <a:pt x="178263" y="54614"/>
                  </a:lnTo>
                  <a:lnTo>
                    <a:pt x="226906" y="35785"/>
                  </a:lnTo>
                  <a:lnTo>
                    <a:pt x="279677" y="20597"/>
                  </a:lnTo>
                  <a:lnTo>
                    <a:pt x="336020" y="9362"/>
                  </a:lnTo>
                  <a:lnTo>
                    <a:pt x="395380" y="2392"/>
                  </a:lnTo>
                  <a:lnTo>
                    <a:pt x="457200" y="0"/>
                  </a:lnTo>
                  <a:lnTo>
                    <a:pt x="519340" y="2392"/>
                  </a:lnTo>
                  <a:lnTo>
                    <a:pt x="578908" y="9362"/>
                  </a:lnTo>
                  <a:lnTo>
                    <a:pt x="635365" y="20597"/>
                  </a:lnTo>
                  <a:lnTo>
                    <a:pt x="688170" y="35785"/>
                  </a:lnTo>
                  <a:lnTo>
                    <a:pt x="736785" y="54614"/>
                  </a:lnTo>
                  <a:lnTo>
                    <a:pt x="780669" y="76771"/>
                  </a:lnTo>
                  <a:lnTo>
                    <a:pt x="819282" y="101944"/>
                  </a:lnTo>
                  <a:lnTo>
                    <a:pt x="852085" y="129822"/>
                  </a:lnTo>
                  <a:lnTo>
                    <a:pt x="878538" y="160091"/>
                  </a:lnTo>
                  <a:lnTo>
                    <a:pt x="910235" y="226556"/>
                  </a:lnTo>
                  <a:lnTo>
                    <a:pt x="914400" y="262128"/>
                  </a:lnTo>
                  <a:lnTo>
                    <a:pt x="910235" y="297729"/>
                  </a:lnTo>
                  <a:lnTo>
                    <a:pt x="878538" y="364402"/>
                  </a:lnTo>
                  <a:lnTo>
                    <a:pt x="852085" y="394828"/>
                  </a:lnTo>
                  <a:lnTo>
                    <a:pt x="819282" y="422884"/>
                  </a:lnTo>
                  <a:lnTo>
                    <a:pt x="780669" y="448246"/>
                  </a:lnTo>
                  <a:lnTo>
                    <a:pt x="736785" y="470592"/>
                  </a:lnTo>
                  <a:lnTo>
                    <a:pt x="688170" y="489599"/>
                  </a:lnTo>
                  <a:lnTo>
                    <a:pt x="635365" y="504944"/>
                  </a:lnTo>
                  <a:lnTo>
                    <a:pt x="578908" y="516304"/>
                  </a:lnTo>
                  <a:lnTo>
                    <a:pt x="519340" y="523357"/>
                  </a:lnTo>
                  <a:lnTo>
                    <a:pt x="457200" y="525780"/>
                  </a:lnTo>
                  <a:lnTo>
                    <a:pt x="395380" y="523357"/>
                  </a:lnTo>
                  <a:lnTo>
                    <a:pt x="336020" y="516304"/>
                  </a:lnTo>
                  <a:lnTo>
                    <a:pt x="279677" y="504944"/>
                  </a:lnTo>
                  <a:lnTo>
                    <a:pt x="226906" y="489599"/>
                  </a:lnTo>
                  <a:lnTo>
                    <a:pt x="178263" y="470592"/>
                  </a:lnTo>
                  <a:lnTo>
                    <a:pt x="134302" y="448246"/>
                  </a:lnTo>
                  <a:lnTo>
                    <a:pt x="95580" y="422884"/>
                  </a:lnTo>
                  <a:lnTo>
                    <a:pt x="62653" y="394828"/>
                  </a:lnTo>
                  <a:lnTo>
                    <a:pt x="36075" y="364402"/>
                  </a:lnTo>
                  <a:lnTo>
                    <a:pt x="4193" y="297729"/>
                  </a:lnTo>
                  <a:lnTo>
                    <a:pt x="0" y="262128"/>
                  </a:lnTo>
                </a:path>
              </a:pathLst>
            </a:custGeom>
            <a:ln w="13716">
              <a:solidFill>
                <a:srgbClr val="FF0000"/>
              </a:solidFill>
            </a:ln>
          </p:spPr>
          <p:txBody>
            <a:bodyPr wrap="square" lIns="0" tIns="0" rIns="0" bIns="0" rtlCol="0"/>
            <a:lstStyle/>
            <a:p>
              <a:endParaRPr/>
            </a:p>
          </p:txBody>
        </p:sp>
        <p:sp>
          <p:nvSpPr>
            <p:cNvPr id="88" name="object 86">
              <a:extLst>
                <a:ext uri="{FF2B5EF4-FFF2-40B4-BE49-F238E27FC236}">
                  <a16:creationId xmlns:a16="http://schemas.microsoft.com/office/drawing/2014/main" id="{EE6C1610-5973-ECAC-0494-B4AC8FE857D1}"/>
                </a:ext>
              </a:extLst>
            </p:cNvPr>
            <p:cNvSpPr/>
            <p:nvPr/>
          </p:nvSpPr>
          <p:spPr>
            <a:xfrm>
              <a:off x="1924812" y="4034027"/>
              <a:ext cx="970915" cy="304800"/>
            </a:xfrm>
            <a:custGeom>
              <a:avLst/>
              <a:gdLst/>
              <a:ahLst/>
              <a:cxnLst/>
              <a:rect l="l" t="t" r="r" b="b"/>
              <a:pathLst>
                <a:path w="970914" h="304800">
                  <a:moveTo>
                    <a:pt x="0" y="152400"/>
                  </a:moveTo>
                  <a:lnTo>
                    <a:pt x="20472" y="107955"/>
                  </a:lnTo>
                  <a:lnTo>
                    <a:pt x="77933" y="68897"/>
                  </a:lnTo>
                  <a:lnTo>
                    <a:pt x="118679" y="51937"/>
                  </a:lnTo>
                  <a:lnTo>
                    <a:pt x="166446" y="36983"/>
                  </a:lnTo>
                  <a:lnTo>
                    <a:pt x="220493" y="24255"/>
                  </a:lnTo>
                  <a:lnTo>
                    <a:pt x="280077" y="13973"/>
                  </a:lnTo>
                  <a:lnTo>
                    <a:pt x="344456" y="6357"/>
                  </a:lnTo>
                  <a:lnTo>
                    <a:pt x="412888" y="1625"/>
                  </a:lnTo>
                  <a:lnTo>
                    <a:pt x="484632" y="0"/>
                  </a:lnTo>
                  <a:lnTo>
                    <a:pt x="556411" y="1625"/>
                  </a:lnTo>
                  <a:lnTo>
                    <a:pt x="624940" y="6357"/>
                  </a:lnTo>
                  <a:lnTo>
                    <a:pt x="689465" y="13973"/>
                  </a:lnTo>
                  <a:lnTo>
                    <a:pt x="749228" y="24255"/>
                  </a:lnTo>
                  <a:lnTo>
                    <a:pt x="803475" y="36983"/>
                  </a:lnTo>
                  <a:lnTo>
                    <a:pt x="851449" y="51937"/>
                  </a:lnTo>
                  <a:lnTo>
                    <a:pt x="892396" y="68897"/>
                  </a:lnTo>
                  <a:lnTo>
                    <a:pt x="950182" y="107955"/>
                  </a:lnTo>
                  <a:lnTo>
                    <a:pt x="970788" y="152400"/>
                  </a:lnTo>
                  <a:lnTo>
                    <a:pt x="965510" y="174842"/>
                  </a:lnTo>
                  <a:lnTo>
                    <a:pt x="925559" y="216497"/>
                  </a:lnTo>
                  <a:lnTo>
                    <a:pt x="851449" y="252244"/>
                  </a:lnTo>
                  <a:lnTo>
                    <a:pt x="803475" y="267301"/>
                  </a:lnTo>
                  <a:lnTo>
                    <a:pt x="749228" y="280159"/>
                  </a:lnTo>
                  <a:lnTo>
                    <a:pt x="689465" y="290579"/>
                  </a:lnTo>
                  <a:lnTo>
                    <a:pt x="624940" y="298319"/>
                  </a:lnTo>
                  <a:lnTo>
                    <a:pt x="556411" y="303139"/>
                  </a:lnTo>
                  <a:lnTo>
                    <a:pt x="484632" y="304800"/>
                  </a:lnTo>
                  <a:lnTo>
                    <a:pt x="412888" y="303139"/>
                  </a:lnTo>
                  <a:lnTo>
                    <a:pt x="344456" y="298319"/>
                  </a:lnTo>
                  <a:lnTo>
                    <a:pt x="280077" y="290579"/>
                  </a:lnTo>
                  <a:lnTo>
                    <a:pt x="220493" y="280159"/>
                  </a:lnTo>
                  <a:lnTo>
                    <a:pt x="166446" y="267301"/>
                  </a:lnTo>
                  <a:lnTo>
                    <a:pt x="118679" y="252244"/>
                  </a:lnTo>
                  <a:lnTo>
                    <a:pt x="77933" y="235229"/>
                  </a:lnTo>
                  <a:lnTo>
                    <a:pt x="20472" y="196287"/>
                  </a:lnTo>
                  <a:lnTo>
                    <a:pt x="0" y="152400"/>
                  </a:lnTo>
                </a:path>
              </a:pathLst>
            </a:custGeom>
            <a:ln w="13716">
              <a:solidFill>
                <a:srgbClr val="FF0000"/>
              </a:solidFill>
            </a:ln>
          </p:spPr>
          <p:txBody>
            <a:bodyPr wrap="square" lIns="0" tIns="0" rIns="0" bIns="0" rtlCol="0"/>
            <a:lstStyle/>
            <a:p>
              <a:endParaRPr/>
            </a:p>
          </p:txBody>
        </p:sp>
        <p:sp>
          <p:nvSpPr>
            <p:cNvPr id="89" name="object 87">
              <a:extLst>
                <a:ext uri="{FF2B5EF4-FFF2-40B4-BE49-F238E27FC236}">
                  <a16:creationId xmlns:a16="http://schemas.microsoft.com/office/drawing/2014/main" id="{E0230AE7-B921-0E6C-1F5E-279ADE812495}"/>
                </a:ext>
              </a:extLst>
            </p:cNvPr>
            <p:cNvSpPr/>
            <p:nvPr/>
          </p:nvSpPr>
          <p:spPr>
            <a:xfrm>
              <a:off x="8377428" y="5286755"/>
              <a:ext cx="913130" cy="676910"/>
            </a:xfrm>
            <a:custGeom>
              <a:avLst/>
              <a:gdLst/>
              <a:ahLst/>
              <a:cxnLst/>
              <a:rect l="l" t="t" r="r" b="b"/>
              <a:pathLst>
                <a:path w="913129" h="676910">
                  <a:moveTo>
                    <a:pt x="0" y="338327"/>
                  </a:moveTo>
                  <a:lnTo>
                    <a:pt x="3068" y="298761"/>
                  </a:lnTo>
                  <a:lnTo>
                    <a:pt x="12045" y="260564"/>
                  </a:lnTo>
                  <a:lnTo>
                    <a:pt x="26587" y="223986"/>
                  </a:lnTo>
                  <a:lnTo>
                    <a:pt x="46350" y="189278"/>
                  </a:lnTo>
                  <a:lnTo>
                    <a:pt x="70993" y="156689"/>
                  </a:lnTo>
                  <a:lnTo>
                    <a:pt x="100170" y="126469"/>
                  </a:lnTo>
                  <a:lnTo>
                    <a:pt x="133540" y="98869"/>
                  </a:lnTo>
                  <a:lnTo>
                    <a:pt x="170759" y="74138"/>
                  </a:lnTo>
                  <a:lnTo>
                    <a:pt x="211483" y="52526"/>
                  </a:lnTo>
                  <a:lnTo>
                    <a:pt x="255369" y="34283"/>
                  </a:lnTo>
                  <a:lnTo>
                    <a:pt x="302075" y="19659"/>
                  </a:lnTo>
                  <a:lnTo>
                    <a:pt x="351257" y="8904"/>
                  </a:lnTo>
                  <a:lnTo>
                    <a:pt x="402572" y="2267"/>
                  </a:lnTo>
                  <a:lnTo>
                    <a:pt x="455676" y="0"/>
                  </a:lnTo>
                  <a:lnTo>
                    <a:pt x="509083" y="2267"/>
                  </a:lnTo>
                  <a:lnTo>
                    <a:pt x="560658" y="8904"/>
                  </a:lnTo>
                  <a:lnTo>
                    <a:pt x="610060" y="19659"/>
                  </a:lnTo>
                  <a:lnTo>
                    <a:pt x="656950" y="34283"/>
                  </a:lnTo>
                  <a:lnTo>
                    <a:pt x="700987" y="52526"/>
                  </a:lnTo>
                  <a:lnTo>
                    <a:pt x="741832" y="74138"/>
                  </a:lnTo>
                  <a:lnTo>
                    <a:pt x="779144" y="98869"/>
                  </a:lnTo>
                  <a:lnTo>
                    <a:pt x="812585" y="126469"/>
                  </a:lnTo>
                  <a:lnTo>
                    <a:pt x="841813" y="156689"/>
                  </a:lnTo>
                  <a:lnTo>
                    <a:pt x="866489" y="189278"/>
                  </a:lnTo>
                  <a:lnTo>
                    <a:pt x="886273" y="223986"/>
                  </a:lnTo>
                  <a:lnTo>
                    <a:pt x="900826" y="260564"/>
                  </a:lnTo>
                  <a:lnTo>
                    <a:pt x="909806" y="298761"/>
                  </a:lnTo>
                  <a:lnTo>
                    <a:pt x="912876" y="338327"/>
                  </a:lnTo>
                  <a:lnTo>
                    <a:pt x="909806" y="377613"/>
                  </a:lnTo>
                  <a:lnTo>
                    <a:pt x="900826" y="415612"/>
                  </a:lnTo>
                  <a:lnTo>
                    <a:pt x="886273" y="452064"/>
                  </a:lnTo>
                  <a:lnTo>
                    <a:pt x="866489" y="486711"/>
                  </a:lnTo>
                  <a:lnTo>
                    <a:pt x="841813" y="519291"/>
                  </a:lnTo>
                  <a:lnTo>
                    <a:pt x="812585" y="549546"/>
                  </a:lnTo>
                  <a:lnTo>
                    <a:pt x="779144" y="577214"/>
                  </a:lnTo>
                  <a:lnTo>
                    <a:pt x="741832" y="602037"/>
                  </a:lnTo>
                  <a:lnTo>
                    <a:pt x="700987" y="623754"/>
                  </a:lnTo>
                  <a:lnTo>
                    <a:pt x="656950" y="642106"/>
                  </a:lnTo>
                  <a:lnTo>
                    <a:pt x="610060" y="656831"/>
                  </a:lnTo>
                  <a:lnTo>
                    <a:pt x="560658" y="667671"/>
                  </a:lnTo>
                  <a:lnTo>
                    <a:pt x="509083" y="674366"/>
                  </a:lnTo>
                  <a:lnTo>
                    <a:pt x="455676" y="676655"/>
                  </a:lnTo>
                  <a:lnTo>
                    <a:pt x="402572" y="674366"/>
                  </a:lnTo>
                  <a:lnTo>
                    <a:pt x="351257" y="667671"/>
                  </a:lnTo>
                  <a:lnTo>
                    <a:pt x="302075" y="656831"/>
                  </a:lnTo>
                  <a:lnTo>
                    <a:pt x="255369" y="642106"/>
                  </a:lnTo>
                  <a:lnTo>
                    <a:pt x="211483" y="623754"/>
                  </a:lnTo>
                  <a:lnTo>
                    <a:pt x="170759" y="602037"/>
                  </a:lnTo>
                  <a:lnTo>
                    <a:pt x="133540" y="577214"/>
                  </a:lnTo>
                  <a:lnTo>
                    <a:pt x="100170" y="549546"/>
                  </a:lnTo>
                  <a:lnTo>
                    <a:pt x="70993" y="519291"/>
                  </a:lnTo>
                  <a:lnTo>
                    <a:pt x="46350" y="486711"/>
                  </a:lnTo>
                  <a:lnTo>
                    <a:pt x="26587" y="452064"/>
                  </a:lnTo>
                  <a:lnTo>
                    <a:pt x="12045" y="415612"/>
                  </a:lnTo>
                  <a:lnTo>
                    <a:pt x="3068" y="377613"/>
                  </a:lnTo>
                  <a:lnTo>
                    <a:pt x="0" y="338327"/>
                  </a:lnTo>
                </a:path>
              </a:pathLst>
            </a:custGeom>
            <a:ln w="13716">
              <a:solidFill>
                <a:srgbClr val="FF0000"/>
              </a:solidFill>
            </a:ln>
          </p:spPr>
          <p:txBody>
            <a:bodyPr wrap="square" lIns="0" tIns="0" rIns="0" bIns="0" rtlCol="0"/>
            <a:lstStyle/>
            <a:p>
              <a:endParaRPr/>
            </a:p>
          </p:txBody>
        </p:sp>
        <p:sp>
          <p:nvSpPr>
            <p:cNvPr id="90" name="object 88">
              <a:extLst>
                <a:ext uri="{FF2B5EF4-FFF2-40B4-BE49-F238E27FC236}">
                  <a16:creationId xmlns:a16="http://schemas.microsoft.com/office/drawing/2014/main" id="{0B905977-636B-D993-0511-1E93E8349334}"/>
                </a:ext>
              </a:extLst>
            </p:cNvPr>
            <p:cNvSpPr/>
            <p:nvPr/>
          </p:nvSpPr>
          <p:spPr>
            <a:xfrm>
              <a:off x="8377428" y="2827020"/>
              <a:ext cx="913130" cy="525780"/>
            </a:xfrm>
            <a:custGeom>
              <a:avLst/>
              <a:gdLst/>
              <a:ahLst/>
              <a:cxnLst/>
              <a:rect l="l" t="t" r="r" b="b"/>
              <a:pathLst>
                <a:path w="913129" h="525779">
                  <a:moveTo>
                    <a:pt x="0" y="262127"/>
                  </a:moveTo>
                  <a:lnTo>
                    <a:pt x="16291" y="192440"/>
                  </a:lnTo>
                  <a:lnTo>
                    <a:pt x="62258" y="129822"/>
                  </a:lnTo>
                  <a:lnTo>
                    <a:pt x="95007" y="101944"/>
                  </a:lnTo>
                  <a:lnTo>
                    <a:pt x="133540" y="76771"/>
                  </a:lnTo>
                  <a:lnTo>
                    <a:pt x="177312" y="54614"/>
                  </a:lnTo>
                  <a:lnTo>
                    <a:pt x="225777" y="35785"/>
                  </a:lnTo>
                  <a:lnTo>
                    <a:pt x="278391" y="20597"/>
                  </a:lnTo>
                  <a:lnTo>
                    <a:pt x="334609" y="9362"/>
                  </a:lnTo>
                  <a:lnTo>
                    <a:pt x="393886" y="2392"/>
                  </a:lnTo>
                  <a:lnTo>
                    <a:pt x="455676" y="0"/>
                  </a:lnTo>
                  <a:lnTo>
                    <a:pt x="517816" y="2392"/>
                  </a:lnTo>
                  <a:lnTo>
                    <a:pt x="577384" y="9362"/>
                  </a:lnTo>
                  <a:lnTo>
                    <a:pt x="633841" y="20597"/>
                  </a:lnTo>
                  <a:lnTo>
                    <a:pt x="686646" y="35785"/>
                  </a:lnTo>
                  <a:lnTo>
                    <a:pt x="735261" y="54614"/>
                  </a:lnTo>
                  <a:lnTo>
                    <a:pt x="779145" y="76771"/>
                  </a:lnTo>
                  <a:lnTo>
                    <a:pt x="817758" y="101944"/>
                  </a:lnTo>
                  <a:lnTo>
                    <a:pt x="850561" y="129822"/>
                  </a:lnTo>
                  <a:lnTo>
                    <a:pt x="877014" y="160091"/>
                  </a:lnTo>
                  <a:lnTo>
                    <a:pt x="908711" y="226556"/>
                  </a:lnTo>
                  <a:lnTo>
                    <a:pt x="912876" y="262127"/>
                  </a:lnTo>
                  <a:lnTo>
                    <a:pt x="908711" y="297729"/>
                  </a:lnTo>
                  <a:lnTo>
                    <a:pt x="877014" y="364402"/>
                  </a:lnTo>
                  <a:lnTo>
                    <a:pt x="850561" y="394828"/>
                  </a:lnTo>
                  <a:lnTo>
                    <a:pt x="817758" y="422884"/>
                  </a:lnTo>
                  <a:lnTo>
                    <a:pt x="779144" y="448246"/>
                  </a:lnTo>
                  <a:lnTo>
                    <a:pt x="735261" y="470592"/>
                  </a:lnTo>
                  <a:lnTo>
                    <a:pt x="686646" y="489599"/>
                  </a:lnTo>
                  <a:lnTo>
                    <a:pt x="633841" y="504944"/>
                  </a:lnTo>
                  <a:lnTo>
                    <a:pt x="577384" y="516304"/>
                  </a:lnTo>
                  <a:lnTo>
                    <a:pt x="517816" y="523357"/>
                  </a:lnTo>
                  <a:lnTo>
                    <a:pt x="455676" y="525779"/>
                  </a:lnTo>
                  <a:lnTo>
                    <a:pt x="393886" y="523357"/>
                  </a:lnTo>
                  <a:lnTo>
                    <a:pt x="334609" y="516304"/>
                  </a:lnTo>
                  <a:lnTo>
                    <a:pt x="278391" y="504944"/>
                  </a:lnTo>
                  <a:lnTo>
                    <a:pt x="225777" y="489599"/>
                  </a:lnTo>
                  <a:lnTo>
                    <a:pt x="177312" y="470592"/>
                  </a:lnTo>
                  <a:lnTo>
                    <a:pt x="133540" y="448246"/>
                  </a:lnTo>
                  <a:lnTo>
                    <a:pt x="95007" y="422884"/>
                  </a:lnTo>
                  <a:lnTo>
                    <a:pt x="62258" y="394828"/>
                  </a:lnTo>
                  <a:lnTo>
                    <a:pt x="35837" y="364402"/>
                  </a:lnTo>
                  <a:lnTo>
                    <a:pt x="4163" y="297729"/>
                  </a:lnTo>
                  <a:lnTo>
                    <a:pt x="0" y="262127"/>
                  </a:lnTo>
                </a:path>
              </a:pathLst>
            </a:custGeom>
            <a:ln w="13716">
              <a:solidFill>
                <a:srgbClr val="FF0000"/>
              </a:solidFill>
            </a:ln>
          </p:spPr>
          <p:txBody>
            <a:bodyPr wrap="square" lIns="0" tIns="0" rIns="0" bIns="0" rtlCol="0"/>
            <a:lstStyle/>
            <a:p>
              <a:endParaRPr/>
            </a:p>
          </p:txBody>
        </p:sp>
        <p:sp>
          <p:nvSpPr>
            <p:cNvPr id="91" name="object 89">
              <a:extLst>
                <a:ext uri="{FF2B5EF4-FFF2-40B4-BE49-F238E27FC236}">
                  <a16:creationId xmlns:a16="http://schemas.microsoft.com/office/drawing/2014/main" id="{7945E8BB-1E7C-F8AF-2FCD-66EF957D106A}"/>
                </a:ext>
              </a:extLst>
            </p:cNvPr>
            <p:cNvSpPr/>
            <p:nvPr/>
          </p:nvSpPr>
          <p:spPr>
            <a:xfrm>
              <a:off x="8346948" y="4091939"/>
              <a:ext cx="1010919" cy="544195"/>
            </a:xfrm>
            <a:custGeom>
              <a:avLst/>
              <a:gdLst/>
              <a:ahLst/>
              <a:cxnLst/>
              <a:rect l="l" t="t" r="r" b="b"/>
              <a:pathLst>
                <a:path w="1010920" h="544195">
                  <a:moveTo>
                    <a:pt x="0" y="271271"/>
                  </a:moveTo>
                  <a:lnTo>
                    <a:pt x="15388" y="204632"/>
                  </a:lnTo>
                  <a:lnTo>
                    <a:pt x="59045" y="143952"/>
                  </a:lnTo>
                  <a:lnTo>
                    <a:pt x="90298" y="116492"/>
                  </a:lnTo>
                  <a:lnTo>
                    <a:pt x="127208" y="91297"/>
                  </a:lnTo>
                  <a:lnTo>
                    <a:pt x="169304" y="68623"/>
                  </a:lnTo>
                  <a:lnTo>
                    <a:pt x="216115" y="48730"/>
                  </a:lnTo>
                  <a:lnTo>
                    <a:pt x="267171" y="31875"/>
                  </a:lnTo>
                  <a:lnTo>
                    <a:pt x="322003" y="18317"/>
                  </a:lnTo>
                  <a:lnTo>
                    <a:pt x="380139" y="8312"/>
                  </a:lnTo>
                  <a:lnTo>
                    <a:pt x="441109" y="2121"/>
                  </a:lnTo>
                  <a:lnTo>
                    <a:pt x="504444" y="0"/>
                  </a:lnTo>
                  <a:lnTo>
                    <a:pt x="563349" y="1831"/>
                  </a:lnTo>
                  <a:lnTo>
                    <a:pt x="620285" y="7189"/>
                  </a:lnTo>
                  <a:lnTo>
                    <a:pt x="674869" y="15865"/>
                  </a:lnTo>
                  <a:lnTo>
                    <a:pt x="726716" y="27654"/>
                  </a:lnTo>
                  <a:lnTo>
                    <a:pt x="775445" y="42348"/>
                  </a:lnTo>
                  <a:lnTo>
                    <a:pt x="820671" y="59742"/>
                  </a:lnTo>
                  <a:lnTo>
                    <a:pt x="862012" y="79628"/>
                  </a:lnTo>
                  <a:lnTo>
                    <a:pt x="899084" y="101801"/>
                  </a:lnTo>
                  <a:lnTo>
                    <a:pt x="931504" y="126053"/>
                  </a:lnTo>
                  <a:lnTo>
                    <a:pt x="980855" y="179968"/>
                  </a:lnTo>
                  <a:lnTo>
                    <a:pt x="1007000" y="239722"/>
                  </a:lnTo>
                  <a:lnTo>
                    <a:pt x="1010412" y="271271"/>
                  </a:lnTo>
                  <a:lnTo>
                    <a:pt x="1007000" y="303125"/>
                  </a:lnTo>
                  <a:lnTo>
                    <a:pt x="980855" y="363360"/>
                  </a:lnTo>
                  <a:lnTo>
                    <a:pt x="931504" y="417609"/>
                  </a:lnTo>
                  <a:lnTo>
                    <a:pt x="899084" y="441982"/>
                  </a:lnTo>
                  <a:lnTo>
                    <a:pt x="862012" y="464248"/>
                  </a:lnTo>
                  <a:lnTo>
                    <a:pt x="820671" y="484205"/>
                  </a:lnTo>
                  <a:lnTo>
                    <a:pt x="775445" y="501649"/>
                  </a:lnTo>
                  <a:lnTo>
                    <a:pt x="726716" y="516378"/>
                  </a:lnTo>
                  <a:lnTo>
                    <a:pt x="674869" y="528187"/>
                  </a:lnTo>
                  <a:lnTo>
                    <a:pt x="620285" y="536874"/>
                  </a:lnTo>
                  <a:lnTo>
                    <a:pt x="563349" y="542235"/>
                  </a:lnTo>
                  <a:lnTo>
                    <a:pt x="504444" y="544067"/>
                  </a:lnTo>
                  <a:lnTo>
                    <a:pt x="445560" y="542235"/>
                  </a:lnTo>
                  <a:lnTo>
                    <a:pt x="388686" y="536874"/>
                  </a:lnTo>
                  <a:lnTo>
                    <a:pt x="334198" y="528187"/>
                  </a:lnTo>
                  <a:lnTo>
                    <a:pt x="282473" y="516378"/>
                  </a:lnTo>
                  <a:lnTo>
                    <a:pt x="233886" y="501649"/>
                  </a:lnTo>
                  <a:lnTo>
                    <a:pt x="188816" y="484205"/>
                  </a:lnTo>
                  <a:lnTo>
                    <a:pt x="147637" y="464248"/>
                  </a:lnTo>
                  <a:lnTo>
                    <a:pt x="110727" y="441982"/>
                  </a:lnTo>
                  <a:lnTo>
                    <a:pt x="78463" y="417609"/>
                  </a:lnTo>
                  <a:lnTo>
                    <a:pt x="29376" y="363360"/>
                  </a:lnTo>
                  <a:lnTo>
                    <a:pt x="3389" y="303125"/>
                  </a:lnTo>
                  <a:lnTo>
                    <a:pt x="0" y="271271"/>
                  </a:lnTo>
                </a:path>
              </a:pathLst>
            </a:custGeom>
            <a:ln w="13716">
              <a:solidFill>
                <a:srgbClr val="FF0000"/>
              </a:solidFill>
            </a:ln>
          </p:spPr>
          <p:txBody>
            <a:bodyPr wrap="square" lIns="0" tIns="0" rIns="0" bIns="0" rtlCol="0"/>
            <a:lstStyle/>
            <a:p>
              <a:endParaRPr/>
            </a:p>
          </p:txBody>
        </p:sp>
        <p:sp>
          <p:nvSpPr>
            <p:cNvPr id="92" name="object 90">
              <a:extLst>
                <a:ext uri="{FF2B5EF4-FFF2-40B4-BE49-F238E27FC236}">
                  <a16:creationId xmlns:a16="http://schemas.microsoft.com/office/drawing/2014/main" id="{C4D6E997-8F08-3F11-095D-C4045E26CE0B}"/>
                </a:ext>
              </a:extLst>
            </p:cNvPr>
            <p:cNvSpPr/>
            <p:nvPr/>
          </p:nvSpPr>
          <p:spPr>
            <a:xfrm>
              <a:off x="8377428" y="3547872"/>
              <a:ext cx="1010919" cy="544195"/>
            </a:xfrm>
            <a:custGeom>
              <a:avLst/>
              <a:gdLst/>
              <a:ahLst/>
              <a:cxnLst/>
              <a:rect l="l" t="t" r="r" b="b"/>
              <a:pathLst>
                <a:path w="1010920" h="544195">
                  <a:moveTo>
                    <a:pt x="0" y="271272"/>
                  </a:moveTo>
                  <a:lnTo>
                    <a:pt x="13391" y="209218"/>
                  </a:lnTo>
                  <a:lnTo>
                    <a:pt x="51522" y="152177"/>
                  </a:lnTo>
                  <a:lnTo>
                    <a:pt x="111327" y="101801"/>
                  </a:lnTo>
                  <a:lnTo>
                    <a:pt x="148399" y="79629"/>
                  </a:lnTo>
                  <a:lnTo>
                    <a:pt x="189740" y="59742"/>
                  </a:lnTo>
                  <a:lnTo>
                    <a:pt x="234966" y="42348"/>
                  </a:lnTo>
                  <a:lnTo>
                    <a:pt x="283695" y="27654"/>
                  </a:lnTo>
                  <a:lnTo>
                    <a:pt x="335542" y="15865"/>
                  </a:lnTo>
                  <a:lnTo>
                    <a:pt x="390126" y="7189"/>
                  </a:lnTo>
                  <a:lnTo>
                    <a:pt x="447062" y="1831"/>
                  </a:lnTo>
                  <a:lnTo>
                    <a:pt x="505967" y="0"/>
                  </a:lnTo>
                  <a:lnTo>
                    <a:pt x="569302" y="2121"/>
                  </a:lnTo>
                  <a:lnTo>
                    <a:pt x="630272" y="8312"/>
                  </a:lnTo>
                  <a:lnTo>
                    <a:pt x="688408" y="18317"/>
                  </a:lnTo>
                  <a:lnTo>
                    <a:pt x="743240" y="31875"/>
                  </a:lnTo>
                  <a:lnTo>
                    <a:pt x="794296" y="48730"/>
                  </a:lnTo>
                  <a:lnTo>
                    <a:pt x="841107" y="68623"/>
                  </a:lnTo>
                  <a:lnTo>
                    <a:pt x="883203" y="91297"/>
                  </a:lnTo>
                  <a:lnTo>
                    <a:pt x="920113" y="116492"/>
                  </a:lnTo>
                  <a:lnTo>
                    <a:pt x="951366" y="143952"/>
                  </a:lnTo>
                  <a:lnTo>
                    <a:pt x="976493" y="173418"/>
                  </a:lnTo>
                  <a:lnTo>
                    <a:pt x="1006486" y="237336"/>
                  </a:lnTo>
                  <a:lnTo>
                    <a:pt x="1010412" y="271272"/>
                  </a:lnTo>
                  <a:lnTo>
                    <a:pt x="1007022" y="303125"/>
                  </a:lnTo>
                  <a:lnTo>
                    <a:pt x="981035" y="363360"/>
                  </a:lnTo>
                  <a:lnTo>
                    <a:pt x="931948" y="417609"/>
                  </a:lnTo>
                  <a:lnTo>
                    <a:pt x="899684" y="441982"/>
                  </a:lnTo>
                  <a:lnTo>
                    <a:pt x="862774" y="464248"/>
                  </a:lnTo>
                  <a:lnTo>
                    <a:pt x="821595" y="484205"/>
                  </a:lnTo>
                  <a:lnTo>
                    <a:pt x="776525" y="501649"/>
                  </a:lnTo>
                  <a:lnTo>
                    <a:pt x="727938" y="516378"/>
                  </a:lnTo>
                  <a:lnTo>
                    <a:pt x="676213" y="528187"/>
                  </a:lnTo>
                  <a:lnTo>
                    <a:pt x="621725" y="536874"/>
                  </a:lnTo>
                  <a:lnTo>
                    <a:pt x="564851" y="542235"/>
                  </a:lnTo>
                  <a:lnTo>
                    <a:pt x="505967" y="544068"/>
                  </a:lnTo>
                  <a:lnTo>
                    <a:pt x="447062" y="542235"/>
                  </a:lnTo>
                  <a:lnTo>
                    <a:pt x="390126" y="536874"/>
                  </a:lnTo>
                  <a:lnTo>
                    <a:pt x="335542" y="528187"/>
                  </a:lnTo>
                  <a:lnTo>
                    <a:pt x="283695" y="516378"/>
                  </a:lnTo>
                  <a:lnTo>
                    <a:pt x="234966" y="501649"/>
                  </a:lnTo>
                  <a:lnTo>
                    <a:pt x="189740" y="484205"/>
                  </a:lnTo>
                  <a:lnTo>
                    <a:pt x="148399" y="464248"/>
                  </a:lnTo>
                  <a:lnTo>
                    <a:pt x="111327" y="441982"/>
                  </a:lnTo>
                  <a:lnTo>
                    <a:pt x="78907" y="417609"/>
                  </a:lnTo>
                  <a:lnTo>
                    <a:pt x="29556" y="363360"/>
                  </a:lnTo>
                  <a:lnTo>
                    <a:pt x="3411" y="303125"/>
                  </a:lnTo>
                  <a:lnTo>
                    <a:pt x="0" y="271272"/>
                  </a:lnTo>
                </a:path>
              </a:pathLst>
            </a:custGeom>
            <a:ln w="13716">
              <a:solidFill>
                <a:srgbClr val="FF0000"/>
              </a:solidFill>
            </a:ln>
          </p:spPr>
          <p:txBody>
            <a:bodyPr wrap="square" lIns="0" tIns="0" rIns="0" bIns="0" rtlCol="0"/>
            <a:lstStyle/>
            <a:p>
              <a:endParaRPr/>
            </a:p>
          </p:txBody>
        </p:sp>
      </p:grpSp>
      <p:sp>
        <p:nvSpPr>
          <p:cNvPr id="93" name="object 91">
            <a:extLst>
              <a:ext uri="{FF2B5EF4-FFF2-40B4-BE49-F238E27FC236}">
                <a16:creationId xmlns:a16="http://schemas.microsoft.com/office/drawing/2014/main" id="{A411BF5A-E06C-C310-9B99-DF0520DD7289}"/>
              </a:ext>
            </a:extLst>
          </p:cNvPr>
          <p:cNvSpPr txBox="1"/>
          <p:nvPr/>
        </p:nvSpPr>
        <p:spPr>
          <a:xfrm>
            <a:off x="5875386" y="5405901"/>
            <a:ext cx="830533" cy="622606"/>
          </a:xfrm>
          <a:prstGeom prst="rect">
            <a:avLst/>
          </a:prstGeom>
        </p:spPr>
        <p:txBody>
          <a:bodyPr vert="horz" wrap="square" lIns="0" tIns="40005" rIns="0" bIns="0" rtlCol="0">
            <a:spAutoFit/>
          </a:bodyPr>
          <a:lstStyle/>
          <a:p>
            <a:pPr algn="ctr">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2025</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spc="-5"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645.6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4" name="object 92">
            <a:extLst>
              <a:ext uri="{FF2B5EF4-FFF2-40B4-BE49-F238E27FC236}">
                <a16:creationId xmlns:a16="http://schemas.microsoft.com/office/drawing/2014/main" id="{05926C45-58C7-2B0A-B392-58B0310AB33A}"/>
              </a:ext>
            </a:extLst>
          </p:cNvPr>
          <p:cNvSpPr txBox="1"/>
          <p:nvPr/>
        </p:nvSpPr>
        <p:spPr>
          <a:xfrm>
            <a:off x="10168293" y="5410520"/>
            <a:ext cx="826135" cy="622606"/>
          </a:xfrm>
          <a:prstGeom prst="rect">
            <a:avLst/>
          </a:prstGeom>
        </p:spPr>
        <p:txBody>
          <a:bodyPr vert="horz" wrap="square" lIns="0" tIns="40005" rIns="0" bIns="0" rtlCol="0">
            <a:spAutoFit/>
          </a:bodyPr>
          <a:lstStyle/>
          <a:p>
            <a:pPr marL="12700">
              <a:lnSpc>
                <a:spcPct val="100000"/>
              </a:lnSpc>
              <a:spcBef>
                <a:spcPts val="315"/>
              </a:spcBef>
            </a:pPr>
            <a:r>
              <a:rPr sz="1200" spc="-20" dirty="0">
                <a:latin typeface="BIZ UDPゴシック" panose="020B0400000000000000" pitchFamily="50" charset="-128"/>
                <a:ea typeface="BIZ UDPゴシック" panose="020B0400000000000000" pitchFamily="50" charset="-128"/>
                <a:cs typeface="Arial"/>
              </a:rPr>
              <a:t>2040</a:t>
            </a:r>
            <a:r>
              <a:rPr sz="1200" spc="-45" dirty="0">
                <a:latin typeface="BIZ UDPゴシック" panose="020B0400000000000000" pitchFamily="50" charset="-128"/>
                <a:ea typeface="BIZ UDPゴシック" panose="020B0400000000000000" pitchFamily="50" charset="-128"/>
                <a:cs typeface="ＭＳ Ｐゴシック"/>
              </a:rPr>
              <a:t>年度</a:t>
            </a:r>
            <a:endParaRPr sz="1200" dirty="0">
              <a:latin typeface="BIZ UDPゴシック" panose="020B0400000000000000" pitchFamily="50" charset="-128"/>
              <a:ea typeface="BIZ UDPゴシック" panose="020B0400000000000000" pitchFamily="50" charset="-128"/>
              <a:cs typeface="ＭＳ Ｐゴシック"/>
            </a:endParaRPr>
          </a:p>
          <a:p>
            <a:pPr marL="42545">
              <a:lnSpc>
                <a:spcPct val="100000"/>
              </a:lnSpc>
              <a:spcBef>
                <a:spcPts val="200"/>
              </a:spcBef>
            </a:pPr>
            <a:r>
              <a:rPr sz="1050" spc="-10" dirty="0">
                <a:latin typeface="BIZ UDPゴシック" panose="020B0400000000000000" pitchFamily="50" charset="-128"/>
                <a:ea typeface="BIZ UDPゴシック" panose="020B0400000000000000" pitchFamily="50" charset="-128"/>
                <a:cs typeface="ＭＳ Ｐゴシック"/>
              </a:rPr>
              <a:t>（</a:t>
            </a:r>
            <a:r>
              <a:rPr sz="1050" dirty="0">
                <a:latin typeface="BIZ UDPゴシック" panose="020B0400000000000000" pitchFamily="50" charset="-128"/>
                <a:ea typeface="BIZ UDPゴシック" panose="020B0400000000000000" pitchFamily="50" charset="-128"/>
                <a:cs typeface="ＭＳ Ｐゴシック"/>
              </a:rPr>
              <a:t>現状投影</a:t>
            </a:r>
            <a:r>
              <a:rPr sz="1050" spc="-50" dirty="0">
                <a:latin typeface="BIZ UDPゴシック" panose="020B0400000000000000" pitchFamily="50" charset="-128"/>
                <a:ea typeface="BIZ UDPゴシック" panose="020B0400000000000000" pitchFamily="50" charset="-128"/>
                <a:cs typeface="ＭＳ Ｐゴシック"/>
              </a:rPr>
              <a:t>）</a:t>
            </a:r>
            <a:endParaRPr sz="1050" dirty="0">
              <a:latin typeface="BIZ UDPゴシック" panose="020B0400000000000000" pitchFamily="50" charset="-128"/>
              <a:ea typeface="BIZ UDPゴシック" panose="020B0400000000000000" pitchFamily="50" charset="-128"/>
              <a:cs typeface="ＭＳ Ｐゴシック"/>
            </a:endParaRPr>
          </a:p>
          <a:p>
            <a:pPr marL="167640">
              <a:lnSpc>
                <a:spcPct val="100000"/>
              </a:lnSpc>
              <a:spcBef>
                <a:spcPts val="515"/>
              </a:spcBef>
            </a:pPr>
            <a:r>
              <a:rPr sz="800" dirty="0">
                <a:latin typeface="BIZ UDPゴシック" panose="020B0400000000000000" pitchFamily="50" charset="-128"/>
                <a:ea typeface="BIZ UDPゴシック" panose="020B0400000000000000" pitchFamily="50" charset="-128"/>
                <a:cs typeface="Arial"/>
              </a:rPr>
              <a:t>790.6</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5" name="object 95">
            <a:extLst>
              <a:ext uri="{FF2B5EF4-FFF2-40B4-BE49-F238E27FC236}">
                <a16:creationId xmlns:a16="http://schemas.microsoft.com/office/drawing/2014/main" id="{3059D9D9-BE45-8965-A670-D0DFC2C24CBA}"/>
              </a:ext>
            </a:extLst>
          </p:cNvPr>
          <p:cNvSpPr txBox="1"/>
          <p:nvPr/>
        </p:nvSpPr>
        <p:spPr>
          <a:xfrm>
            <a:off x="3550225" y="5722687"/>
            <a:ext cx="1270635" cy="138499"/>
          </a:xfrm>
          <a:prstGeom prst="rect">
            <a:avLst/>
          </a:prstGeom>
        </p:spPr>
        <p:txBody>
          <a:bodyPr vert="horz" wrap="square" lIns="0" tIns="15240" rIns="0" bIns="0" rtlCol="0">
            <a:spAutoFit/>
          </a:bodyPr>
          <a:lstStyle/>
          <a:p>
            <a:pPr marL="12700" algn="ctr">
              <a:lnSpc>
                <a:spcPct val="100000"/>
              </a:lnSpc>
              <a:spcBef>
                <a:spcPts val="120"/>
              </a:spcBef>
              <a:tabLst>
                <a:tab pos="701040" algn="l"/>
              </a:tabLst>
            </a:pPr>
            <a:r>
              <a:rPr sz="800" spc="-25" dirty="0">
                <a:latin typeface="BIZ UDPゴシック" panose="020B0400000000000000" pitchFamily="50" charset="-128"/>
                <a:ea typeface="BIZ UDPゴシック" panose="020B0400000000000000" pitchFamily="50" charset="-128"/>
                <a:cs typeface="ＭＳ Ｐゴシック"/>
              </a:rPr>
              <a:t>ＧＤＰ</a:t>
            </a:r>
            <a:r>
              <a:rPr lang="ja-JP" altLang="en-US" sz="800" spc="-25" dirty="0">
                <a:latin typeface="BIZ UDPゴシック" panose="020B0400000000000000" pitchFamily="50" charset="-128"/>
                <a:ea typeface="BIZ UDPゴシック" panose="020B0400000000000000" pitchFamily="50" charset="-128"/>
                <a:cs typeface="ＭＳ Ｐゴシック"/>
              </a:rPr>
              <a:t>　</a:t>
            </a:r>
            <a:r>
              <a:rPr sz="800" dirty="0">
                <a:latin typeface="BIZ UDPゴシック" panose="020B0400000000000000" pitchFamily="50" charset="-128"/>
                <a:ea typeface="BIZ UDPゴシック" panose="020B0400000000000000" pitchFamily="50" charset="-128"/>
                <a:cs typeface="Arial"/>
              </a:rPr>
              <a:t>564.3</a:t>
            </a:r>
            <a:r>
              <a:rPr sz="800" spc="-25" dirty="0">
                <a:latin typeface="BIZ UDPゴシック" panose="020B0400000000000000" pitchFamily="50" charset="-128"/>
                <a:ea typeface="BIZ UDPゴシック" panose="020B0400000000000000" pitchFamily="50" charset="-128"/>
                <a:cs typeface="ＭＳ Ｐゴシック"/>
              </a:rPr>
              <a:t>兆円</a:t>
            </a:r>
            <a:endParaRPr sz="800" dirty="0">
              <a:latin typeface="BIZ UDPゴシック" panose="020B0400000000000000" pitchFamily="50" charset="-128"/>
              <a:ea typeface="BIZ UDPゴシック" panose="020B0400000000000000" pitchFamily="50" charset="-128"/>
              <a:cs typeface="ＭＳ Ｐゴシック"/>
            </a:endParaRPr>
          </a:p>
        </p:txBody>
      </p:sp>
      <p:sp>
        <p:nvSpPr>
          <p:cNvPr id="96" name="object 97">
            <a:extLst>
              <a:ext uri="{FF2B5EF4-FFF2-40B4-BE49-F238E27FC236}">
                <a16:creationId xmlns:a16="http://schemas.microsoft.com/office/drawing/2014/main" id="{B1F8EF8A-AA3F-095B-AAC4-5295BF5F5747}"/>
              </a:ext>
            </a:extLst>
          </p:cNvPr>
          <p:cNvSpPr txBox="1"/>
          <p:nvPr/>
        </p:nvSpPr>
        <p:spPr>
          <a:xfrm>
            <a:off x="187377" y="532925"/>
            <a:ext cx="11759784" cy="552074"/>
          </a:xfrm>
          <a:prstGeom prst="rect">
            <a:avLst/>
          </a:prstGeom>
          <a:noFill/>
          <a:ln w="19811">
            <a:noFill/>
          </a:ln>
        </p:spPr>
        <p:txBody>
          <a:bodyPr vert="horz" wrap="square" lIns="0" tIns="59055" rIns="0" bIns="0" rtlCol="0">
            <a:spAutoFit/>
          </a:bodyPr>
          <a:lstStyle/>
          <a:p>
            <a:pPr marL="97155">
              <a:lnSpc>
                <a:spcPct val="100000"/>
              </a:lnSpc>
              <a:spcBef>
                <a:spcPts val="465"/>
              </a:spcBef>
              <a:tabLst>
                <a:tab pos="415290" algn="l"/>
              </a:tabLst>
            </a:pPr>
            <a:r>
              <a:rPr sz="1600" spc="-25" dirty="0">
                <a:latin typeface="BIZ UDPゴシック" panose="020B0400000000000000" pitchFamily="50" charset="-128"/>
                <a:ea typeface="BIZ UDPゴシック" panose="020B0400000000000000" pitchFamily="50" charset="-128"/>
                <a:cs typeface="Meiryo UI"/>
              </a:rPr>
              <a:t>年金は、マクロ経済スライドが導入され、経済・人口に見合った給付水準となる枠組み。</a:t>
            </a:r>
            <a:r>
              <a:rPr sz="1600" spc="-5" dirty="0">
                <a:latin typeface="BIZ UDPゴシック" panose="020B0400000000000000" pitchFamily="50" charset="-128"/>
                <a:ea typeface="BIZ UDPゴシック" panose="020B0400000000000000" pitchFamily="50" charset="-128"/>
                <a:cs typeface="Meiryo UI"/>
              </a:rPr>
              <a:t>医療・介護については、高齢化等に伴い給付費の増大</a:t>
            </a:r>
            <a:r>
              <a:rPr lang="ja-JP" altLang="en-US" sz="1600" spc="-5" dirty="0">
                <a:latin typeface="BIZ UDPゴシック" panose="020B0400000000000000" pitchFamily="50" charset="-128"/>
                <a:ea typeface="BIZ UDPゴシック" panose="020B0400000000000000" pitchFamily="50" charset="-128"/>
                <a:cs typeface="Meiryo UI"/>
              </a:rPr>
              <a:t>により</a:t>
            </a:r>
            <a:r>
              <a:rPr sz="1600" spc="-5" dirty="0">
                <a:latin typeface="BIZ UDPゴシック" panose="020B0400000000000000" pitchFamily="50" charset="-128"/>
                <a:ea typeface="BIZ UDPゴシック" panose="020B0400000000000000" pitchFamily="50" charset="-128"/>
                <a:cs typeface="Meiryo UI"/>
              </a:rPr>
              <a:t>、</a:t>
            </a:r>
            <a:r>
              <a:rPr sz="1600" spc="-5" dirty="0" err="1">
                <a:latin typeface="BIZ UDPゴシック" panose="020B0400000000000000" pitchFamily="50" charset="-128"/>
                <a:ea typeface="BIZ UDPゴシック" panose="020B0400000000000000" pitchFamily="50" charset="-128"/>
                <a:cs typeface="Meiryo UI"/>
              </a:rPr>
              <a:t>保険料・公費の負担の増大</a:t>
            </a:r>
            <a:r>
              <a:rPr sz="1600" spc="-1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p:txBody>
      </p:sp>
    </p:spTree>
    <p:extLst>
      <p:ext uri="{BB962C8B-B14F-4D97-AF65-F5344CB8AC3E}">
        <p14:creationId xmlns:p14="http://schemas.microsoft.com/office/powerpoint/2010/main" val="3448758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医療・介護給付の抜本的な改革が必要</a:t>
            </a:r>
          </a:p>
        </p:txBody>
      </p:sp>
      <p:sp>
        <p:nvSpPr>
          <p:cNvPr id="2" name="object 2">
            <a:extLst>
              <a:ext uri="{FF2B5EF4-FFF2-40B4-BE49-F238E27FC236}">
                <a16:creationId xmlns:a16="http://schemas.microsoft.com/office/drawing/2014/main" id="{A34F37BF-6E39-FEEF-DF64-99E8642ABD50}"/>
              </a:ext>
            </a:extLst>
          </p:cNvPr>
          <p:cNvSpPr/>
          <p:nvPr/>
        </p:nvSpPr>
        <p:spPr>
          <a:xfrm>
            <a:off x="2322450" y="4963156"/>
            <a:ext cx="4058920" cy="0"/>
          </a:xfrm>
          <a:custGeom>
            <a:avLst/>
            <a:gdLst/>
            <a:ahLst/>
            <a:cxnLst/>
            <a:rect l="l" t="t" r="r" b="b"/>
            <a:pathLst>
              <a:path w="4058920">
                <a:moveTo>
                  <a:pt x="0" y="0"/>
                </a:moveTo>
                <a:lnTo>
                  <a:pt x="4058412" y="0"/>
                </a:lnTo>
              </a:path>
            </a:pathLst>
          </a:custGeom>
          <a:ln w="10668">
            <a:solidFill>
              <a:srgbClr val="D9D9D9"/>
            </a:solidFill>
            <a:prstDash val="sysDash"/>
          </a:ln>
        </p:spPr>
        <p:txBody>
          <a:bodyPr wrap="square" lIns="0" tIns="0" rIns="0" bIns="0" rtlCol="0"/>
          <a:lstStyle/>
          <a:p>
            <a:endParaRPr/>
          </a:p>
        </p:txBody>
      </p:sp>
      <p:sp>
        <p:nvSpPr>
          <p:cNvPr id="4" name="object 3">
            <a:extLst>
              <a:ext uri="{FF2B5EF4-FFF2-40B4-BE49-F238E27FC236}">
                <a16:creationId xmlns:a16="http://schemas.microsoft.com/office/drawing/2014/main" id="{2F092626-1D2B-05EA-A528-E8EDB48A5181}"/>
              </a:ext>
            </a:extLst>
          </p:cNvPr>
          <p:cNvSpPr/>
          <p:nvPr/>
        </p:nvSpPr>
        <p:spPr>
          <a:xfrm>
            <a:off x="7296786" y="4963156"/>
            <a:ext cx="655320" cy="0"/>
          </a:xfrm>
          <a:custGeom>
            <a:avLst/>
            <a:gdLst/>
            <a:ahLst/>
            <a:cxnLst/>
            <a:rect l="l" t="t" r="r" b="b"/>
            <a:pathLst>
              <a:path w="655320">
                <a:moveTo>
                  <a:pt x="0" y="0"/>
                </a:moveTo>
                <a:lnTo>
                  <a:pt x="655320" y="0"/>
                </a:lnTo>
              </a:path>
            </a:pathLst>
          </a:custGeom>
          <a:ln w="10668">
            <a:solidFill>
              <a:srgbClr val="D9D9D9"/>
            </a:solidFill>
            <a:prstDash val="sysDash"/>
          </a:ln>
        </p:spPr>
        <p:txBody>
          <a:bodyPr wrap="square" lIns="0" tIns="0" rIns="0" bIns="0" rtlCol="0"/>
          <a:lstStyle/>
          <a:p>
            <a:endParaRPr/>
          </a:p>
        </p:txBody>
      </p:sp>
      <p:sp>
        <p:nvSpPr>
          <p:cNvPr id="6" name="object 4">
            <a:extLst>
              <a:ext uri="{FF2B5EF4-FFF2-40B4-BE49-F238E27FC236}">
                <a16:creationId xmlns:a16="http://schemas.microsoft.com/office/drawing/2014/main" id="{F54EAB5A-863D-E9EC-22BD-81DABBABFBA6}"/>
              </a:ext>
            </a:extLst>
          </p:cNvPr>
          <p:cNvSpPr/>
          <p:nvPr/>
        </p:nvSpPr>
        <p:spPr>
          <a:xfrm>
            <a:off x="2322450" y="423468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7" name="object 5">
            <a:extLst>
              <a:ext uri="{FF2B5EF4-FFF2-40B4-BE49-F238E27FC236}">
                <a16:creationId xmlns:a16="http://schemas.microsoft.com/office/drawing/2014/main" id="{1A9D95E5-1281-5C0C-F3AE-492DF1DF8DBF}"/>
              </a:ext>
            </a:extLst>
          </p:cNvPr>
          <p:cNvSpPr/>
          <p:nvPr/>
        </p:nvSpPr>
        <p:spPr>
          <a:xfrm>
            <a:off x="2322450" y="3507736"/>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8" name="object 6">
            <a:extLst>
              <a:ext uri="{FF2B5EF4-FFF2-40B4-BE49-F238E27FC236}">
                <a16:creationId xmlns:a16="http://schemas.microsoft.com/office/drawing/2014/main" id="{92A87216-C5A8-189B-FA19-464A6314BE4C}"/>
              </a:ext>
            </a:extLst>
          </p:cNvPr>
          <p:cNvSpPr/>
          <p:nvPr/>
        </p:nvSpPr>
        <p:spPr>
          <a:xfrm>
            <a:off x="2322450" y="277926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9" name="object 7">
            <a:extLst>
              <a:ext uri="{FF2B5EF4-FFF2-40B4-BE49-F238E27FC236}">
                <a16:creationId xmlns:a16="http://schemas.microsoft.com/office/drawing/2014/main" id="{C157FA96-1B20-36BC-3C3F-EDB1ECC70203}"/>
              </a:ext>
            </a:extLst>
          </p:cNvPr>
          <p:cNvSpPr/>
          <p:nvPr/>
        </p:nvSpPr>
        <p:spPr>
          <a:xfrm>
            <a:off x="2322450" y="2050791"/>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grpSp>
        <p:nvGrpSpPr>
          <p:cNvPr id="10" name="object 8">
            <a:extLst>
              <a:ext uri="{FF2B5EF4-FFF2-40B4-BE49-F238E27FC236}">
                <a16:creationId xmlns:a16="http://schemas.microsoft.com/office/drawing/2014/main" id="{6CFF07EF-9D3E-22D6-E4CC-8EBB19CE4FB0}"/>
              </a:ext>
            </a:extLst>
          </p:cNvPr>
          <p:cNvGrpSpPr/>
          <p:nvPr/>
        </p:nvGrpSpPr>
        <p:grpSpPr>
          <a:xfrm>
            <a:off x="2317053" y="1317684"/>
            <a:ext cx="5640705" cy="4417060"/>
            <a:chOff x="1395158" y="2247074"/>
            <a:chExt cx="5640705" cy="4417060"/>
          </a:xfrm>
        </p:grpSpPr>
        <p:sp>
          <p:nvSpPr>
            <p:cNvPr id="11" name="object 9">
              <a:extLst>
                <a:ext uri="{FF2B5EF4-FFF2-40B4-BE49-F238E27FC236}">
                  <a16:creationId xmlns:a16="http://schemas.microsoft.com/office/drawing/2014/main" id="{8E160B9D-163A-30F6-FFE6-703ABDE7EC9F}"/>
                </a:ext>
              </a:extLst>
            </p:cNvPr>
            <p:cNvSpPr/>
            <p:nvPr/>
          </p:nvSpPr>
          <p:spPr>
            <a:xfrm>
              <a:off x="1400556" y="2253233"/>
              <a:ext cx="5629910" cy="0"/>
            </a:xfrm>
            <a:custGeom>
              <a:avLst/>
              <a:gdLst/>
              <a:ahLst/>
              <a:cxnLst/>
              <a:rect l="l" t="t" r="r" b="b"/>
              <a:pathLst>
                <a:path w="5629909">
                  <a:moveTo>
                    <a:pt x="0" y="0"/>
                  </a:moveTo>
                  <a:lnTo>
                    <a:pt x="5629656" y="0"/>
                  </a:lnTo>
                </a:path>
              </a:pathLst>
            </a:custGeom>
            <a:ln w="10668">
              <a:solidFill>
                <a:srgbClr val="D9D9D9"/>
              </a:solidFill>
              <a:prstDash val="sysDash"/>
            </a:ln>
          </p:spPr>
          <p:txBody>
            <a:bodyPr wrap="square" lIns="0" tIns="0" rIns="0" bIns="0" rtlCol="0"/>
            <a:lstStyle/>
            <a:p>
              <a:endParaRPr/>
            </a:p>
          </p:txBody>
        </p:sp>
        <p:sp>
          <p:nvSpPr>
            <p:cNvPr id="12" name="object 10">
              <a:extLst>
                <a:ext uri="{FF2B5EF4-FFF2-40B4-BE49-F238E27FC236}">
                  <a16:creationId xmlns:a16="http://schemas.microsoft.com/office/drawing/2014/main" id="{C7121FBA-F908-7205-289D-1AC53A5157E0}"/>
                </a:ext>
              </a:extLst>
            </p:cNvPr>
            <p:cNvSpPr/>
            <p:nvPr/>
          </p:nvSpPr>
          <p:spPr>
            <a:xfrm>
              <a:off x="1400556" y="2252471"/>
              <a:ext cx="5629910" cy="4368165"/>
            </a:xfrm>
            <a:custGeom>
              <a:avLst/>
              <a:gdLst/>
              <a:ahLst/>
              <a:cxnLst/>
              <a:rect l="l" t="t" r="r" b="b"/>
              <a:pathLst>
                <a:path w="5629909" h="4368165">
                  <a:moveTo>
                    <a:pt x="0" y="0"/>
                  </a:moveTo>
                  <a:lnTo>
                    <a:pt x="5629656" y="0"/>
                  </a:lnTo>
                  <a:lnTo>
                    <a:pt x="5629656" y="4367784"/>
                  </a:lnTo>
                  <a:lnTo>
                    <a:pt x="0" y="4367784"/>
                  </a:lnTo>
                  <a:lnTo>
                    <a:pt x="0" y="0"/>
                  </a:lnTo>
                  <a:close/>
                </a:path>
              </a:pathLst>
            </a:custGeom>
            <a:ln w="10668">
              <a:solidFill>
                <a:srgbClr val="BEBEBE"/>
              </a:solidFill>
            </a:ln>
          </p:spPr>
          <p:txBody>
            <a:bodyPr wrap="square" lIns="0" tIns="0" rIns="0" bIns="0" rtlCol="0"/>
            <a:lstStyle/>
            <a:p>
              <a:endParaRPr/>
            </a:p>
          </p:txBody>
        </p:sp>
        <p:pic>
          <p:nvPicPr>
            <p:cNvPr id="13" name="object 11">
              <a:extLst>
                <a:ext uri="{FF2B5EF4-FFF2-40B4-BE49-F238E27FC236}">
                  <a16:creationId xmlns:a16="http://schemas.microsoft.com/office/drawing/2014/main" id="{58777E0C-5127-7895-D84D-9003C9FCDEE0}"/>
                </a:ext>
              </a:extLst>
            </p:cNvPr>
            <p:cNvPicPr/>
            <p:nvPr/>
          </p:nvPicPr>
          <p:blipFill>
            <a:blip r:embed="rId2" cstate="print"/>
            <a:stretch>
              <a:fillRect/>
            </a:stretch>
          </p:blipFill>
          <p:spPr>
            <a:xfrm>
              <a:off x="1534668" y="2578608"/>
              <a:ext cx="5361432" cy="4047743"/>
            </a:xfrm>
            <a:prstGeom prst="rect">
              <a:avLst/>
            </a:prstGeom>
          </p:spPr>
        </p:pic>
        <p:sp>
          <p:nvSpPr>
            <p:cNvPr id="14" name="object 12">
              <a:extLst>
                <a:ext uri="{FF2B5EF4-FFF2-40B4-BE49-F238E27FC236}">
                  <a16:creationId xmlns:a16="http://schemas.microsoft.com/office/drawing/2014/main" id="{BEE55262-BAAC-E67D-9BB2-64B1D620038D}"/>
                </a:ext>
              </a:extLst>
            </p:cNvPr>
            <p:cNvSpPr/>
            <p:nvPr/>
          </p:nvSpPr>
          <p:spPr>
            <a:xfrm>
              <a:off x="1400556" y="6620255"/>
              <a:ext cx="5629910" cy="38100"/>
            </a:xfrm>
            <a:custGeom>
              <a:avLst/>
              <a:gdLst/>
              <a:ahLst/>
              <a:cxnLst/>
              <a:rect l="l" t="t" r="r" b="b"/>
              <a:pathLst>
                <a:path w="5629909" h="38100">
                  <a:moveTo>
                    <a:pt x="0" y="0"/>
                  </a:moveTo>
                  <a:lnTo>
                    <a:pt x="5629656" y="0"/>
                  </a:lnTo>
                </a:path>
                <a:path w="5629909" h="38100">
                  <a:moveTo>
                    <a:pt x="0" y="0"/>
                  </a:moveTo>
                  <a:lnTo>
                    <a:pt x="0" y="38100"/>
                  </a:lnTo>
                </a:path>
                <a:path w="5629909" h="38100">
                  <a:moveTo>
                    <a:pt x="280416" y="0"/>
                  </a:moveTo>
                  <a:lnTo>
                    <a:pt x="280416" y="38100"/>
                  </a:lnTo>
                </a:path>
                <a:path w="5629909" h="38100">
                  <a:moveTo>
                    <a:pt x="562356" y="0"/>
                  </a:moveTo>
                  <a:lnTo>
                    <a:pt x="562356" y="38100"/>
                  </a:lnTo>
                </a:path>
                <a:path w="5629909" h="38100">
                  <a:moveTo>
                    <a:pt x="842772" y="0"/>
                  </a:moveTo>
                  <a:lnTo>
                    <a:pt x="842772" y="38100"/>
                  </a:lnTo>
                </a:path>
                <a:path w="5629909" h="38100">
                  <a:moveTo>
                    <a:pt x="1124712" y="0"/>
                  </a:moveTo>
                  <a:lnTo>
                    <a:pt x="1124712" y="38100"/>
                  </a:lnTo>
                </a:path>
                <a:path w="5629909" h="38100">
                  <a:moveTo>
                    <a:pt x="1406652" y="0"/>
                  </a:moveTo>
                  <a:lnTo>
                    <a:pt x="1406652" y="38100"/>
                  </a:lnTo>
                </a:path>
                <a:path w="5629909" h="38100">
                  <a:moveTo>
                    <a:pt x="1687068" y="0"/>
                  </a:moveTo>
                  <a:lnTo>
                    <a:pt x="1687068" y="38100"/>
                  </a:lnTo>
                </a:path>
                <a:path w="5629909" h="38100">
                  <a:moveTo>
                    <a:pt x="1969008" y="0"/>
                  </a:moveTo>
                  <a:lnTo>
                    <a:pt x="1969008" y="38100"/>
                  </a:lnTo>
                </a:path>
                <a:path w="5629909" h="38100">
                  <a:moveTo>
                    <a:pt x="2250948" y="0"/>
                  </a:moveTo>
                  <a:lnTo>
                    <a:pt x="2250948" y="38100"/>
                  </a:lnTo>
                </a:path>
                <a:path w="5629909" h="38100">
                  <a:moveTo>
                    <a:pt x="2532888" y="0"/>
                  </a:moveTo>
                  <a:lnTo>
                    <a:pt x="2532888" y="38100"/>
                  </a:lnTo>
                </a:path>
                <a:path w="5629909" h="38100">
                  <a:moveTo>
                    <a:pt x="2813304" y="0"/>
                  </a:moveTo>
                  <a:lnTo>
                    <a:pt x="2813304" y="38100"/>
                  </a:lnTo>
                </a:path>
                <a:path w="5629909" h="38100">
                  <a:moveTo>
                    <a:pt x="3095243" y="0"/>
                  </a:moveTo>
                  <a:lnTo>
                    <a:pt x="3095243" y="38100"/>
                  </a:lnTo>
                </a:path>
                <a:path w="5629909" h="38100">
                  <a:moveTo>
                    <a:pt x="3377184" y="0"/>
                  </a:moveTo>
                  <a:lnTo>
                    <a:pt x="3377184" y="38100"/>
                  </a:lnTo>
                </a:path>
                <a:path w="5629909" h="38100">
                  <a:moveTo>
                    <a:pt x="3657600" y="0"/>
                  </a:moveTo>
                  <a:lnTo>
                    <a:pt x="3657600" y="38100"/>
                  </a:lnTo>
                </a:path>
                <a:path w="5629909" h="38100">
                  <a:moveTo>
                    <a:pt x="3939540" y="0"/>
                  </a:moveTo>
                  <a:lnTo>
                    <a:pt x="3939540" y="38100"/>
                  </a:lnTo>
                </a:path>
                <a:path w="5629909" h="38100">
                  <a:moveTo>
                    <a:pt x="4221480" y="0"/>
                  </a:moveTo>
                  <a:lnTo>
                    <a:pt x="4221480" y="38100"/>
                  </a:lnTo>
                </a:path>
                <a:path w="5629909" h="38100">
                  <a:moveTo>
                    <a:pt x="4503420" y="0"/>
                  </a:moveTo>
                  <a:lnTo>
                    <a:pt x="4503420" y="38100"/>
                  </a:lnTo>
                </a:path>
                <a:path w="5629909" h="38100">
                  <a:moveTo>
                    <a:pt x="4783836" y="0"/>
                  </a:moveTo>
                  <a:lnTo>
                    <a:pt x="4783836" y="38100"/>
                  </a:lnTo>
                </a:path>
                <a:path w="5629909" h="38100">
                  <a:moveTo>
                    <a:pt x="5065776" y="0"/>
                  </a:moveTo>
                  <a:lnTo>
                    <a:pt x="5065776" y="38100"/>
                  </a:lnTo>
                </a:path>
                <a:path w="5629909" h="38100">
                  <a:moveTo>
                    <a:pt x="5347716" y="0"/>
                  </a:moveTo>
                  <a:lnTo>
                    <a:pt x="5347716" y="38100"/>
                  </a:lnTo>
                </a:path>
                <a:path w="5629909" h="38100">
                  <a:moveTo>
                    <a:pt x="5629656" y="0"/>
                  </a:moveTo>
                  <a:lnTo>
                    <a:pt x="5629656" y="38100"/>
                  </a:lnTo>
                </a:path>
              </a:pathLst>
            </a:custGeom>
            <a:ln w="10668">
              <a:solidFill>
                <a:srgbClr val="D9D9D9"/>
              </a:solidFill>
            </a:ln>
          </p:spPr>
          <p:txBody>
            <a:bodyPr wrap="square" lIns="0" tIns="0" rIns="0" bIns="0" rtlCol="0"/>
            <a:lstStyle/>
            <a:p>
              <a:endParaRPr/>
            </a:p>
          </p:txBody>
        </p:sp>
        <p:sp>
          <p:nvSpPr>
            <p:cNvPr id="15" name="object 13">
              <a:extLst>
                <a:ext uri="{FF2B5EF4-FFF2-40B4-BE49-F238E27FC236}">
                  <a16:creationId xmlns:a16="http://schemas.microsoft.com/office/drawing/2014/main" id="{51878D25-887A-4933-58AE-13F299DC47D5}"/>
                </a:ext>
              </a:extLst>
            </p:cNvPr>
            <p:cNvSpPr/>
            <p:nvPr/>
          </p:nvSpPr>
          <p:spPr>
            <a:xfrm>
              <a:off x="1540763" y="4239767"/>
              <a:ext cx="5349240" cy="254635"/>
            </a:xfrm>
            <a:custGeom>
              <a:avLst/>
              <a:gdLst/>
              <a:ahLst/>
              <a:cxnLst/>
              <a:rect l="l" t="t" r="r" b="b"/>
              <a:pathLst>
                <a:path w="5349240" h="254635">
                  <a:moveTo>
                    <a:pt x="0" y="80771"/>
                  </a:moveTo>
                  <a:lnTo>
                    <a:pt x="280416" y="124967"/>
                  </a:lnTo>
                  <a:lnTo>
                    <a:pt x="562356" y="141731"/>
                  </a:lnTo>
                  <a:lnTo>
                    <a:pt x="844296" y="129539"/>
                  </a:lnTo>
                  <a:lnTo>
                    <a:pt x="1124712" y="115823"/>
                  </a:lnTo>
                  <a:lnTo>
                    <a:pt x="1406652" y="96011"/>
                  </a:lnTo>
                  <a:lnTo>
                    <a:pt x="1688592" y="82295"/>
                  </a:lnTo>
                  <a:lnTo>
                    <a:pt x="1970532" y="77723"/>
                  </a:lnTo>
                  <a:lnTo>
                    <a:pt x="2250948" y="172211"/>
                  </a:lnTo>
                  <a:lnTo>
                    <a:pt x="2532888" y="254507"/>
                  </a:lnTo>
                  <a:lnTo>
                    <a:pt x="2814828" y="220979"/>
                  </a:lnTo>
                  <a:lnTo>
                    <a:pt x="3095243" y="242315"/>
                  </a:lnTo>
                  <a:lnTo>
                    <a:pt x="3377184" y="243839"/>
                  </a:lnTo>
                  <a:lnTo>
                    <a:pt x="3659124" y="187451"/>
                  </a:lnTo>
                  <a:lnTo>
                    <a:pt x="3939540" y="141731"/>
                  </a:lnTo>
                  <a:lnTo>
                    <a:pt x="4221480" y="67055"/>
                  </a:lnTo>
                  <a:lnTo>
                    <a:pt x="4503420" y="50291"/>
                  </a:lnTo>
                  <a:lnTo>
                    <a:pt x="4785359" y="3047"/>
                  </a:lnTo>
                  <a:lnTo>
                    <a:pt x="5065776" y="0"/>
                  </a:lnTo>
                  <a:lnTo>
                    <a:pt x="5349240" y="0"/>
                  </a:lnTo>
                </a:path>
              </a:pathLst>
            </a:custGeom>
            <a:ln w="30480">
              <a:solidFill>
                <a:srgbClr val="FF0000"/>
              </a:solidFill>
            </a:ln>
          </p:spPr>
          <p:txBody>
            <a:bodyPr wrap="square" lIns="0" tIns="0" rIns="0" bIns="0" rtlCol="0"/>
            <a:lstStyle/>
            <a:p>
              <a:endParaRPr/>
            </a:p>
          </p:txBody>
        </p:sp>
        <p:pic>
          <p:nvPicPr>
            <p:cNvPr id="16" name="object 14">
              <a:extLst>
                <a:ext uri="{FF2B5EF4-FFF2-40B4-BE49-F238E27FC236}">
                  <a16:creationId xmlns:a16="http://schemas.microsoft.com/office/drawing/2014/main" id="{9100FDCA-6108-FB36-78EE-CD4EDD31B7F4}"/>
                </a:ext>
              </a:extLst>
            </p:cNvPr>
            <p:cNvPicPr/>
            <p:nvPr/>
          </p:nvPicPr>
          <p:blipFill>
            <a:blip r:embed="rId3" cstate="print"/>
            <a:stretch>
              <a:fillRect/>
            </a:stretch>
          </p:blipFill>
          <p:spPr>
            <a:xfrm>
              <a:off x="1507236" y="4287011"/>
              <a:ext cx="68580" cy="68580"/>
            </a:xfrm>
            <a:prstGeom prst="rect">
              <a:avLst/>
            </a:prstGeom>
          </p:spPr>
        </p:pic>
        <p:pic>
          <p:nvPicPr>
            <p:cNvPr id="17" name="object 15">
              <a:extLst>
                <a:ext uri="{FF2B5EF4-FFF2-40B4-BE49-F238E27FC236}">
                  <a16:creationId xmlns:a16="http://schemas.microsoft.com/office/drawing/2014/main" id="{A6C37689-560A-72A7-9CA8-83DE1FD56ACF}"/>
                </a:ext>
              </a:extLst>
            </p:cNvPr>
            <p:cNvPicPr/>
            <p:nvPr/>
          </p:nvPicPr>
          <p:blipFill>
            <a:blip r:embed="rId3" cstate="print"/>
            <a:stretch>
              <a:fillRect/>
            </a:stretch>
          </p:blipFill>
          <p:spPr>
            <a:xfrm>
              <a:off x="1787652" y="4331207"/>
              <a:ext cx="68580" cy="68579"/>
            </a:xfrm>
            <a:prstGeom prst="rect">
              <a:avLst/>
            </a:prstGeom>
          </p:spPr>
        </p:pic>
        <p:pic>
          <p:nvPicPr>
            <p:cNvPr id="18" name="object 16">
              <a:extLst>
                <a:ext uri="{FF2B5EF4-FFF2-40B4-BE49-F238E27FC236}">
                  <a16:creationId xmlns:a16="http://schemas.microsoft.com/office/drawing/2014/main" id="{E5FD5927-773D-0EC7-F202-21D525D456E8}"/>
                </a:ext>
              </a:extLst>
            </p:cNvPr>
            <p:cNvPicPr/>
            <p:nvPr/>
          </p:nvPicPr>
          <p:blipFill>
            <a:blip r:embed="rId4" cstate="print"/>
            <a:stretch>
              <a:fillRect/>
            </a:stretch>
          </p:blipFill>
          <p:spPr>
            <a:xfrm>
              <a:off x="2069591" y="4347972"/>
              <a:ext cx="68580" cy="68579"/>
            </a:xfrm>
            <a:prstGeom prst="rect">
              <a:avLst/>
            </a:prstGeom>
          </p:spPr>
        </p:pic>
        <p:pic>
          <p:nvPicPr>
            <p:cNvPr id="19" name="object 17">
              <a:extLst>
                <a:ext uri="{FF2B5EF4-FFF2-40B4-BE49-F238E27FC236}">
                  <a16:creationId xmlns:a16="http://schemas.microsoft.com/office/drawing/2014/main" id="{6A6B472F-AD36-A1FA-91B0-EE06CC396B30}"/>
                </a:ext>
              </a:extLst>
            </p:cNvPr>
            <p:cNvPicPr/>
            <p:nvPr/>
          </p:nvPicPr>
          <p:blipFill>
            <a:blip r:embed="rId5" cstate="print"/>
            <a:stretch>
              <a:fillRect/>
            </a:stretch>
          </p:blipFill>
          <p:spPr>
            <a:xfrm>
              <a:off x="2351532" y="4335779"/>
              <a:ext cx="68580" cy="68579"/>
            </a:xfrm>
            <a:prstGeom prst="rect">
              <a:avLst/>
            </a:prstGeom>
          </p:spPr>
        </p:pic>
        <p:pic>
          <p:nvPicPr>
            <p:cNvPr id="20" name="object 18">
              <a:extLst>
                <a:ext uri="{FF2B5EF4-FFF2-40B4-BE49-F238E27FC236}">
                  <a16:creationId xmlns:a16="http://schemas.microsoft.com/office/drawing/2014/main" id="{C7DBB4B4-252D-480C-C561-04E9F6B31010}"/>
                </a:ext>
              </a:extLst>
            </p:cNvPr>
            <p:cNvPicPr/>
            <p:nvPr/>
          </p:nvPicPr>
          <p:blipFill>
            <a:blip r:embed="rId5" cstate="print"/>
            <a:stretch>
              <a:fillRect/>
            </a:stretch>
          </p:blipFill>
          <p:spPr>
            <a:xfrm>
              <a:off x="2631947" y="4322063"/>
              <a:ext cx="68580" cy="68579"/>
            </a:xfrm>
            <a:prstGeom prst="rect">
              <a:avLst/>
            </a:prstGeom>
          </p:spPr>
        </p:pic>
        <p:pic>
          <p:nvPicPr>
            <p:cNvPr id="21" name="object 19">
              <a:extLst>
                <a:ext uri="{FF2B5EF4-FFF2-40B4-BE49-F238E27FC236}">
                  <a16:creationId xmlns:a16="http://schemas.microsoft.com/office/drawing/2014/main" id="{CC3F5042-02B6-9A43-F14F-BBB9330E9735}"/>
                </a:ext>
              </a:extLst>
            </p:cNvPr>
            <p:cNvPicPr/>
            <p:nvPr/>
          </p:nvPicPr>
          <p:blipFill>
            <a:blip r:embed="rId5" cstate="print"/>
            <a:stretch>
              <a:fillRect/>
            </a:stretch>
          </p:blipFill>
          <p:spPr>
            <a:xfrm>
              <a:off x="2913887" y="4302251"/>
              <a:ext cx="68580" cy="68579"/>
            </a:xfrm>
            <a:prstGeom prst="rect">
              <a:avLst/>
            </a:prstGeom>
          </p:spPr>
        </p:pic>
        <p:pic>
          <p:nvPicPr>
            <p:cNvPr id="22" name="object 20">
              <a:extLst>
                <a:ext uri="{FF2B5EF4-FFF2-40B4-BE49-F238E27FC236}">
                  <a16:creationId xmlns:a16="http://schemas.microsoft.com/office/drawing/2014/main" id="{8191F498-77D0-E14E-E9EA-90155FACB1F1}"/>
                </a:ext>
              </a:extLst>
            </p:cNvPr>
            <p:cNvPicPr/>
            <p:nvPr/>
          </p:nvPicPr>
          <p:blipFill>
            <a:blip r:embed="rId5" cstate="print"/>
            <a:stretch>
              <a:fillRect/>
            </a:stretch>
          </p:blipFill>
          <p:spPr>
            <a:xfrm>
              <a:off x="3195827" y="4288536"/>
              <a:ext cx="68580" cy="68580"/>
            </a:xfrm>
            <a:prstGeom prst="rect">
              <a:avLst/>
            </a:prstGeom>
          </p:spPr>
        </p:pic>
        <p:pic>
          <p:nvPicPr>
            <p:cNvPr id="23" name="object 21">
              <a:extLst>
                <a:ext uri="{FF2B5EF4-FFF2-40B4-BE49-F238E27FC236}">
                  <a16:creationId xmlns:a16="http://schemas.microsoft.com/office/drawing/2014/main" id="{CD09219E-DCE4-0062-FE9D-12454D99EBCF}"/>
                </a:ext>
              </a:extLst>
            </p:cNvPr>
            <p:cNvPicPr/>
            <p:nvPr/>
          </p:nvPicPr>
          <p:blipFill>
            <a:blip r:embed="rId3" cstate="print"/>
            <a:stretch>
              <a:fillRect/>
            </a:stretch>
          </p:blipFill>
          <p:spPr>
            <a:xfrm>
              <a:off x="3477768" y="4283963"/>
              <a:ext cx="68579" cy="68579"/>
            </a:xfrm>
            <a:prstGeom prst="rect">
              <a:avLst/>
            </a:prstGeom>
          </p:spPr>
        </p:pic>
        <p:pic>
          <p:nvPicPr>
            <p:cNvPr id="24" name="object 22">
              <a:extLst>
                <a:ext uri="{FF2B5EF4-FFF2-40B4-BE49-F238E27FC236}">
                  <a16:creationId xmlns:a16="http://schemas.microsoft.com/office/drawing/2014/main" id="{56B25DE4-E5AB-AACF-2E2F-4CED50FD37B9}"/>
                </a:ext>
              </a:extLst>
            </p:cNvPr>
            <p:cNvPicPr/>
            <p:nvPr/>
          </p:nvPicPr>
          <p:blipFill>
            <a:blip r:embed="rId3" cstate="print"/>
            <a:stretch>
              <a:fillRect/>
            </a:stretch>
          </p:blipFill>
          <p:spPr>
            <a:xfrm>
              <a:off x="3758184" y="4378451"/>
              <a:ext cx="68579" cy="68579"/>
            </a:xfrm>
            <a:prstGeom prst="rect">
              <a:avLst/>
            </a:prstGeom>
          </p:spPr>
        </p:pic>
        <p:pic>
          <p:nvPicPr>
            <p:cNvPr id="25" name="object 23">
              <a:extLst>
                <a:ext uri="{FF2B5EF4-FFF2-40B4-BE49-F238E27FC236}">
                  <a16:creationId xmlns:a16="http://schemas.microsoft.com/office/drawing/2014/main" id="{18EC9CC1-34FA-8DD9-75DB-79343EDD33D8}"/>
                </a:ext>
              </a:extLst>
            </p:cNvPr>
            <p:cNvPicPr/>
            <p:nvPr/>
          </p:nvPicPr>
          <p:blipFill>
            <a:blip r:embed="rId3" cstate="print"/>
            <a:stretch>
              <a:fillRect/>
            </a:stretch>
          </p:blipFill>
          <p:spPr>
            <a:xfrm>
              <a:off x="4040123" y="4459223"/>
              <a:ext cx="68579" cy="68579"/>
            </a:xfrm>
            <a:prstGeom prst="rect">
              <a:avLst/>
            </a:prstGeom>
          </p:spPr>
        </p:pic>
        <p:pic>
          <p:nvPicPr>
            <p:cNvPr id="26" name="object 24">
              <a:extLst>
                <a:ext uri="{FF2B5EF4-FFF2-40B4-BE49-F238E27FC236}">
                  <a16:creationId xmlns:a16="http://schemas.microsoft.com/office/drawing/2014/main" id="{BBEBF84C-065E-014C-255D-5C76F308DD0D}"/>
                </a:ext>
              </a:extLst>
            </p:cNvPr>
            <p:cNvPicPr/>
            <p:nvPr/>
          </p:nvPicPr>
          <p:blipFill>
            <a:blip r:embed="rId5" cstate="print"/>
            <a:stretch>
              <a:fillRect/>
            </a:stretch>
          </p:blipFill>
          <p:spPr>
            <a:xfrm>
              <a:off x="4322063" y="4427220"/>
              <a:ext cx="68579" cy="68579"/>
            </a:xfrm>
            <a:prstGeom prst="rect">
              <a:avLst/>
            </a:prstGeom>
          </p:spPr>
        </p:pic>
        <p:pic>
          <p:nvPicPr>
            <p:cNvPr id="27" name="object 25">
              <a:extLst>
                <a:ext uri="{FF2B5EF4-FFF2-40B4-BE49-F238E27FC236}">
                  <a16:creationId xmlns:a16="http://schemas.microsoft.com/office/drawing/2014/main" id="{98457B4D-FE72-50E7-DAED-E80589C2FDB7}"/>
                </a:ext>
              </a:extLst>
            </p:cNvPr>
            <p:cNvPicPr/>
            <p:nvPr/>
          </p:nvPicPr>
          <p:blipFill>
            <a:blip r:embed="rId3" cstate="print"/>
            <a:stretch>
              <a:fillRect/>
            </a:stretch>
          </p:blipFill>
          <p:spPr>
            <a:xfrm>
              <a:off x="4602479" y="4448555"/>
              <a:ext cx="68579" cy="68579"/>
            </a:xfrm>
            <a:prstGeom prst="rect">
              <a:avLst/>
            </a:prstGeom>
          </p:spPr>
        </p:pic>
        <p:pic>
          <p:nvPicPr>
            <p:cNvPr id="28" name="object 26">
              <a:extLst>
                <a:ext uri="{FF2B5EF4-FFF2-40B4-BE49-F238E27FC236}">
                  <a16:creationId xmlns:a16="http://schemas.microsoft.com/office/drawing/2014/main" id="{BD632734-9C12-74F0-B82B-DD82E874D843}"/>
                </a:ext>
              </a:extLst>
            </p:cNvPr>
            <p:cNvPicPr/>
            <p:nvPr/>
          </p:nvPicPr>
          <p:blipFill>
            <a:blip r:embed="rId5" cstate="print"/>
            <a:stretch>
              <a:fillRect/>
            </a:stretch>
          </p:blipFill>
          <p:spPr>
            <a:xfrm>
              <a:off x="4884419" y="4450079"/>
              <a:ext cx="68579" cy="68579"/>
            </a:xfrm>
            <a:prstGeom prst="rect">
              <a:avLst/>
            </a:prstGeom>
          </p:spPr>
        </p:pic>
        <p:pic>
          <p:nvPicPr>
            <p:cNvPr id="29" name="object 27">
              <a:extLst>
                <a:ext uri="{FF2B5EF4-FFF2-40B4-BE49-F238E27FC236}">
                  <a16:creationId xmlns:a16="http://schemas.microsoft.com/office/drawing/2014/main" id="{B5A5A547-4FD6-C615-1EEF-61A12F101FDE}"/>
                </a:ext>
              </a:extLst>
            </p:cNvPr>
            <p:cNvPicPr/>
            <p:nvPr/>
          </p:nvPicPr>
          <p:blipFill>
            <a:blip r:embed="rId5" cstate="print"/>
            <a:stretch>
              <a:fillRect/>
            </a:stretch>
          </p:blipFill>
          <p:spPr>
            <a:xfrm>
              <a:off x="5166359" y="4393691"/>
              <a:ext cx="68579" cy="68579"/>
            </a:xfrm>
            <a:prstGeom prst="rect">
              <a:avLst/>
            </a:prstGeom>
          </p:spPr>
        </p:pic>
        <p:pic>
          <p:nvPicPr>
            <p:cNvPr id="30" name="object 28">
              <a:extLst>
                <a:ext uri="{FF2B5EF4-FFF2-40B4-BE49-F238E27FC236}">
                  <a16:creationId xmlns:a16="http://schemas.microsoft.com/office/drawing/2014/main" id="{7ED2D821-6FFC-DED6-6ED7-BC5127DA12AF}"/>
                </a:ext>
              </a:extLst>
            </p:cNvPr>
            <p:cNvPicPr/>
            <p:nvPr/>
          </p:nvPicPr>
          <p:blipFill>
            <a:blip r:embed="rId4" cstate="print"/>
            <a:stretch>
              <a:fillRect/>
            </a:stretch>
          </p:blipFill>
          <p:spPr>
            <a:xfrm>
              <a:off x="5448300" y="4347972"/>
              <a:ext cx="68579" cy="68579"/>
            </a:xfrm>
            <a:prstGeom prst="rect">
              <a:avLst/>
            </a:prstGeom>
          </p:spPr>
        </p:pic>
        <p:pic>
          <p:nvPicPr>
            <p:cNvPr id="31" name="object 29">
              <a:extLst>
                <a:ext uri="{FF2B5EF4-FFF2-40B4-BE49-F238E27FC236}">
                  <a16:creationId xmlns:a16="http://schemas.microsoft.com/office/drawing/2014/main" id="{FBE76796-9974-066E-0D43-8AE3A241D722}"/>
                </a:ext>
              </a:extLst>
            </p:cNvPr>
            <p:cNvPicPr/>
            <p:nvPr/>
          </p:nvPicPr>
          <p:blipFill>
            <a:blip r:embed="rId5" cstate="print"/>
            <a:stretch>
              <a:fillRect/>
            </a:stretch>
          </p:blipFill>
          <p:spPr>
            <a:xfrm>
              <a:off x="5728716" y="4273295"/>
              <a:ext cx="68579" cy="68579"/>
            </a:xfrm>
            <a:prstGeom prst="rect">
              <a:avLst/>
            </a:prstGeom>
          </p:spPr>
        </p:pic>
        <p:pic>
          <p:nvPicPr>
            <p:cNvPr id="32" name="object 30">
              <a:extLst>
                <a:ext uri="{FF2B5EF4-FFF2-40B4-BE49-F238E27FC236}">
                  <a16:creationId xmlns:a16="http://schemas.microsoft.com/office/drawing/2014/main" id="{E02A0FDA-BF9D-FB6A-9EAE-7E1849DC5F5A}"/>
                </a:ext>
              </a:extLst>
            </p:cNvPr>
            <p:cNvPicPr/>
            <p:nvPr/>
          </p:nvPicPr>
          <p:blipFill>
            <a:blip r:embed="rId4" cstate="print"/>
            <a:stretch>
              <a:fillRect/>
            </a:stretch>
          </p:blipFill>
          <p:spPr>
            <a:xfrm>
              <a:off x="6010655" y="4256532"/>
              <a:ext cx="68579" cy="68579"/>
            </a:xfrm>
            <a:prstGeom prst="rect">
              <a:avLst/>
            </a:prstGeom>
          </p:spPr>
        </p:pic>
        <p:pic>
          <p:nvPicPr>
            <p:cNvPr id="33" name="object 31">
              <a:extLst>
                <a:ext uri="{FF2B5EF4-FFF2-40B4-BE49-F238E27FC236}">
                  <a16:creationId xmlns:a16="http://schemas.microsoft.com/office/drawing/2014/main" id="{E2DCE789-EC0C-6D40-D959-104147BED248}"/>
                </a:ext>
              </a:extLst>
            </p:cNvPr>
            <p:cNvPicPr/>
            <p:nvPr/>
          </p:nvPicPr>
          <p:blipFill>
            <a:blip r:embed="rId6" cstate="print"/>
            <a:stretch>
              <a:fillRect/>
            </a:stretch>
          </p:blipFill>
          <p:spPr>
            <a:xfrm>
              <a:off x="6292596" y="4209288"/>
              <a:ext cx="68579" cy="68579"/>
            </a:xfrm>
            <a:prstGeom prst="rect">
              <a:avLst/>
            </a:prstGeom>
          </p:spPr>
        </p:pic>
        <p:pic>
          <p:nvPicPr>
            <p:cNvPr id="34" name="object 32">
              <a:extLst>
                <a:ext uri="{FF2B5EF4-FFF2-40B4-BE49-F238E27FC236}">
                  <a16:creationId xmlns:a16="http://schemas.microsoft.com/office/drawing/2014/main" id="{FC2559C5-017E-433E-0CD8-EA697A487E59}"/>
                </a:ext>
              </a:extLst>
            </p:cNvPr>
            <p:cNvPicPr/>
            <p:nvPr/>
          </p:nvPicPr>
          <p:blipFill>
            <a:blip r:embed="rId3" cstate="print"/>
            <a:stretch>
              <a:fillRect/>
            </a:stretch>
          </p:blipFill>
          <p:spPr>
            <a:xfrm>
              <a:off x="6573012" y="4206239"/>
              <a:ext cx="68579" cy="68579"/>
            </a:xfrm>
            <a:prstGeom prst="rect">
              <a:avLst/>
            </a:prstGeom>
          </p:spPr>
        </p:pic>
        <p:pic>
          <p:nvPicPr>
            <p:cNvPr id="35" name="object 33">
              <a:extLst>
                <a:ext uri="{FF2B5EF4-FFF2-40B4-BE49-F238E27FC236}">
                  <a16:creationId xmlns:a16="http://schemas.microsoft.com/office/drawing/2014/main" id="{283F96CC-6F33-CBD2-0AB0-32B9D598DFDC}"/>
                </a:ext>
              </a:extLst>
            </p:cNvPr>
            <p:cNvPicPr/>
            <p:nvPr/>
          </p:nvPicPr>
          <p:blipFill>
            <a:blip r:embed="rId6" cstate="print"/>
            <a:stretch>
              <a:fillRect/>
            </a:stretch>
          </p:blipFill>
          <p:spPr>
            <a:xfrm>
              <a:off x="6854951" y="4204715"/>
              <a:ext cx="68579" cy="68579"/>
            </a:xfrm>
            <a:prstGeom prst="rect">
              <a:avLst/>
            </a:prstGeom>
          </p:spPr>
        </p:pic>
      </p:grpSp>
      <p:sp>
        <p:nvSpPr>
          <p:cNvPr id="36" name="object 34">
            <a:extLst>
              <a:ext uri="{FF2B5EF4-FFF2-40B4-BE49-F238E27FC236}">
                <a16:creationId xmlns:a16="http://schemas.microsoft.com/office/drawing/2014/main" id="{F0B41A3A-1E35-7175-4D6B-1C8B48A9BB70}"/>
              </a:ext>
            </a:extLst>
          </p:cNvPr>
          <p:cNvSpPr txBox="1"/>
          <p:nvPr/>
        </p:nvSpPr>
        <p:spPr>
          <a:xfrm>
            <a:off x="8099338"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37" name="object 35">
            <a:extLst>
              <a:ext uri="{FF2B5EF4-FFF2-40B4-BE49-F238E27FC236}">
                <a16:creationId xmlns:a16="http://schemas.microsoft.com/office/drawing/2014/main" id="{5826A76F-AE10-D10B-0632-111B6531B064}"/>
              </a:ext>
            </a:extLst>
          </p:cNvPr>
          <p:cNvSpPr txBox="1"/>
          <p:nvPr/>
        </p:nvSpPr>
        <p:spPr>
          <a:xfrm>
            <a:off x="8099338" y="510245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20</a:t>
            </a:r>
            <a:endParaRPr sz="1100">
              <a:latin typeface="UD デジタル 教科書体 NK-R"/>
              <a:cs typeface="UD デジタル 教科書体 NK-R"/>
            </a:endParaRPr>
          </a:p>
        </p:txBody>
      </p:sp>
      <p:sp>
        <p:nvSpPr>
          <p:cNvPr id="38" name="object 36">
            <a:extLst>
              <a:ext uri="{FF2B5EF4-FFF2-40B4-BE49-F238E27FC236}">
                <a16:creationId xmlns:a16="http://schemas.microsoft.com/office/drawing/2014/main" id="{10D98FF5-B00F-0AB8-C118-B4D806042E38}"/>
              </a:ext>
            </a:extLst>
          </p:cNvPr>
          <p:cNvSpPr txBox="1"/>
          <p:nvPr/>
        </p:nvSpPr>
        <p:spPr>
          <a:xfrm>
            <a:off x="8099338" y="4642505"/>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39" name="object 37">
            <a:extLst>
              <a:ext uri="{FF2B5EF4-FFF2-40B4-BE49-F238E27FC236}">
                <a16:creationId xmlns:a16="http://schemas.microsoft.com/office/drawing/2014/main" id="{42DCA131-574D-67D2-557F-B2B80C513E15}"/>
              </a:ext>
            </a:extLst>
          </p:cNvPr>
          <p:cNvSpPr txBox="1"/>
          <p:nvPr/>
        </p:nvSpPr>
        <p:spPr>
          <a:xfrm>
            <a:off x="8099338" y="418408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40" name="object 38">
            <a:extLst>
              <a:ext uri="{FF2B5EF4-FFF2-40B4-BE49-F238E27FC236}">
                <a16:creationId xmlns:a16="http://schemas.microsoft.com/office/drawing/2014/main" id="{0D2759AA-5779-EB1C-CED3-57F6F2EE17E3}"/>
              </a:ext>
            </a:extLst>
          </p:cNvPr>
          <p:cNvSpPr txBox="1"/>
          <p:nvPr/>
        </p:nvSpPr>
        <p:spPr>
          <a:xfrm>
            <a:off x="8099338" y="37241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80</a:t>
            </a:r>
            <a:endParaRPr sz="1100">
              <a:latin typeface="UD デジタル 教科書体 NK-R"/>
              <a:cs typeface="UD デジタル 教科書体 NK-R"/>
            </a:endParaRPr>
          </a:p>
        </p:txBody>
      </p:sp>
      <p:sp>
        <p:nvSpPr>
          <p:cNvPr id="41" name="object 39">
            <a:extLst>
              <a:ext uri="{FF2B5EF4-FFF2-40B4-BE49-F238E27FC236}">
                <a16:creationId xmlns:a16="http://schemas.microsoft.com/office/drawing/2014/main" id="{C176A4D4-5C77-DC9E-FFCB-77C17EDFD3C8}"/>
              </a:ext>
            </a:extLst>
          </p:cNvPr>
          <p:cNvSpPr txBox="1"/>
          <p:nvPr/>
        </p:nvSpPr>
        <p:spPr>
          <a:xfrm>
            <a:off x="8099338" y="3264254"/>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100</a:t>
            </a:r>
            <a:endParaRPr sz="1100">
              <a:latin typeface="UD デジタル 教科書体 NK-R"/>
              <a:cs typeface="UD デジタル 教科書体 NK-R"/>
            </a:endParaRPr>
          </a:p>
        </p:txBody>
      </p:sp>
      <p:sp>
        <p:nvSpPr>
          <p:cNvPr id="42" name="object 40">
            <a:extLst>
              <a:ext uri="{FF2B5EF4-FFF2-40B4-BE49-F238E27FC236}">
                <a16:creationId xmlns:a16="http://schemas.microsoft.com/office/drawing/2014/main" id="{5F1CC8A6-31FF-6156-0E5D-5DBD6F7B6107}"/>
              </a:ext>
            </a:extLst>
          </p:cNvPr>
          <p:cNvSpPr txBox="1"/>
          <p:nvPr/>
        </p:nvSpPr>
        <p:spPr>
          <a:xfrm>
            <a:off x="8099338" y="2805845"/>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120</a:t>
            </a:r>
            <a:endParaRPr sz="1100">
              <a:latin typeface="UD デジタル 教科書体 NK-R"/>
              <a:cs typeface="UD デジタル 教科書体 NK-R"/>
            </a:endParaRPr>
          </a:p>
        </p:txBody>
      </p:sp>
      <p:sp>
        <p:nvSpPr>
          <p:cNvPr id="43" name="object 41">
            <a:extLst>
              <a:ext uri="{FF2B5EF4-FFF2-40B4-BE49-F238E27FC236}">
                <a16:creationId xmlns:a16="http://schemas.microsoft.com/office/drawing/2014/main" id="{AA12E653-134C-756B-ADEA-04499E3A861F}"/>
              </a:ext>
            </a:extLst>
          </p:cNvPr>
          <p:cNvSpPr txBox="1"/>
          <p:nvPr/>
        </p:nvSpPr>
        <p:spPr>
          <a:xfrm>
            <a:off x="8099338" y="1886020"/>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160</a:t>
            </a:r>
            <a:endParaRPr sz="1100">
              <a:latin typeface="UD デジタル 教科書体 NK-R"/>
              <a:cs typeface="UD デジタル 教科書体 NK-R"/>
            </a:endParaRPr>
          </a:p>
        </p:txBody>
      </p:sp>
      <p:sp>
        <p:nvSpPr>
          <p:cNvPr id="44" name="object 42">
            <a:extLst>
              <a:ext uri="{FF2B5EF4-FFF2-40B4-BE49-F238E27FC236}">
                <a16:creationId xmlns:a16="http://schemas.microsoft.com/office/drawing/2014/main" id="{7DA98AEA-3102-9A80-A040-FED026F9CA75}"/>
              </a:ext>
            </a:extLst>
          </p:cNvPr>
          <p:cNvSpPr txBox="1"/>
          <p:nvPr/>
        </p:nvSpPr>
        <p:spPr>
          <a:xfrm>
            <a:off x="8099338" y="1427611"/>
            <a:ext cx="292100"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180</a:t>
            </a:r>
            <a:endParaRPr sz="1100">
              <a:latin typeface="UD デジタル 教科書体 NK-R"/>
              <a:cs typeface="UD デジタル 教科書体 NK-R"/>
            </a:endParaRPr>
          </a:p>
        </p:txBody>
      </p:sp>
      <p:sp>
        <p:nvSpPr>
          <p:cNvPr id="45" name="object 43">
            <a:extLst>
              <a:ext uri="{FF2B5EF4-FFF2-40B4-BE49-F238E27FC236}">
                <a16:creationId xmlns:a16="http://schemas.microsoft.com/office/drawing/2014/main" id="{1B1A1080-6F62-1AFF-8FA7-6B65AE7C1A55}"/>
              </a:ext>
            </a:extLst>
          </p:cNvPr>
          <p:cNvSpPr txBox="1"/>
          <p:nvPr/>
        </p:nvSpPr>
        <p:spPr>
          <a:xfrm>
            <a:off x="2016719" y="5562400"/>
            <a:ext cx="114935" cy="197485"/>
          </a:xfrm>
          <a:prstGeom prst="rect">
            <a:avLst/>
          </a:prstGeom>
        </p:spPr>
        <p:txBody>
          <a:bodyPr vert="horz" wrap="square" lIns="0" tIns="15875" rIns="0" bIns="0" rtlCol="0">
            <a:spAutoFit/>
          </a:bodyPr>
          <a:lstStyle/>
          <a:p>
            <a:pPr marL="12700">
              <a:lnSpc>
                <a:spcPct val="100000"/>
              </a:lnSpc>
              <a:spcBef>
                <a:spcPts val="125"/>
              </a:spcBef>
            </a:pPr>
            <a:r>
              <a:rPr sz="1100" spc="-30" dirty="0">
                <a:latin typeface="UD デジタル 教科書体 NK-R"/>
                <a:cs typeface="UD デジタル 教科書体 NK-R"/>
              </a:rPr>
              <a:t>0</a:t>
            </a:r>
            <a:endParaRPr sz="1100">
              <a:latin typeface="UD デジタル 教科書体 NK-R"/>
              <a:cs typeface="UD デジタル 教科書体 NK-R"/>
            </a:endParaRPr>
          </a:p>
        </p:txBody>
      </p:sp>
      <p:sp>
        <p:nvSpPr>
          <p:cNvPr id="46" name="object 44">
            <a:extLst>
              <a:ext uri="{FF2B5EF4-FFF2-40B4-BE49-F238E27FC236}">
                <a16:creationId xmlns:a16="http://schemas.microsoft.com/office/drawing/2014/main" id="{03ECC41A-A7C9-6067-5481-9A9B696ADBB8}"/>
              </a:ext>
            </a:extLst>
          </p:cNvPr>
          <p:cNvSpPr txBox="1"/>
          <p:nvPr/>
        </p:nvSpPr>
        <p:spPr>
          <a:xfrm>
            <a:off x="1928364" y="4834427"/>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10</a:t>
            </a:r>
            <a:endParaRPr sz="1100">
              <a:latin typeface="UD デジタル 教科書体 NK-R"/>
              <a:cs typeface="UD デジタル 教科書体 NK-R"/>
            </a:endParaRPr>
          </a:p>
        </p:txBody>
      </p:sp>
      <p:sp>
        <p:nvSpPr>
          <p:cNvPr id="47" name="object 45">
            <a:extLst>
              <a:ext uri="{FF2B5EF4-FFF2-40B4-BE49-F238E27FC236}">
                <a16:creationId xmlns:a16="http://schemas.microsoft.com/office/drawing/2014/main" id="{CFD5570C-9673-C825-0A38-794DB8D94979}"/>
              </a:ext>
            </a:extLst>
          </p:cNvPr>
          <p:cNvSpPr txBox="1"/>
          <p:nvPr/>
        </p:nvSpPr>
        <p:spPr>
          <a:xfrm>
            <a:off x="1928364" y="3380010"/>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30</a:t>
            </a:r>
            <a:endParaRPr sz="1100">
              <a:latin typeface="UD デジタル 教科書体 NK-R"/>
              <a:cs typeface="UD デジタル 教科書体 NK-R"/>
            </a:endParaRPr>
          </a:p>
        </p:txBody>
      </p:sp>
      <p:sp>
        <p:nvSpPr>
          <p:cNvPr id="48" name="object 46">
            <a:extLst>
              <a:ext uri="{FF2B5EF4-FFF2-40B4-BE49-F238E27FC236}">
                <a16:creationId xmlns:a16="http://schemas.microsoft.com/office/drawing/2014/main" id="{E5FDAA32-C8FA-C00D-DFB1-023F19727B7D}"/>
              </a:ext>
            </a:extLst>
          </p:cNvPr>
          <p:cNvSpPr txBox="1"/>
          <p:nvPr/>
        </p:nvSpPr>
        <p:spPr>
          <a:xfrm>
            <a:off x="1928364" y="2652063"/>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40</a:t>
            </a:r>
            <a:endParaRPr sz="1100">
              <a:latin typeface="UD デジタル 教科書体 NK-R"/>
              <a:cs typeface="UD デジタル 教科書体 NK-R"/>
            </a:endParaRPr>
          </a:p>
        </p:txBody>
      </p:sp>
      <p:sp>
        <p:nvSpPr>
          <p:cNvPr id="49" name="object 47">
            <a:extLst>
              <a:ext uri="{FF2B5EF4-FFF2-40B4-BE49-F238E27FC236}">
                <a16:creationId xmlns:a16="http://schemas.microsoft.com/office/drawing/2014/main" id="{E4313775-7B58-30B9-67B8-FEA7FA15970C}"/>
              </a:ext>
            </a:extLst>
          </p:cNvPr>
          <p:cNvSpPr txBox="1"/>
          <p:nvPr/>
        </p:nvSpPr>
        <p:spPr>
          <a:xfrm>
            <a:off x="1928364" y="1925584"/>
            <a:ext cx="205104" cy="197485"/>
          </a:xfrm>
          <a:prstGeom prst="rect">
            <a:avLst/>
          </a:prstGeom>
        </p:spPr>
        <p:txBody>
          <a:bodyPr vert="horz" wrap="square" lIns="0" tIns="15875" rIns="0" bIns="0" rtlCol="0">
            <a:spAutoFit/>
          </a:bodyPr>
          <a:lstStyle/>
          <a:p>
            <a:pPr marL="12700">
              <a:lnSpc>
                <a:spcPct val="100000"/>
              </a:lnSpc>
              <a:spcBef>
                <a:spcPts val="125"/>
              </a:spcBef>
            </a:pPr>
            <a:r>
              <a:rPr sz="1100" spc="-25" dirty="0">
                <a:latin typeface="UD デジタル 教科書体 NK-R"/>
                <a:cs typeface="UD デジタル 教科書体 NK-R"/>
              </a:rPr>
              <a:t>50</a:t>
            </a:r>
            <a:endParaRPr sz="1100">
              <a:latin typeface="UD デジタル 教科書体 NK-R"/>
              <a:cs typeface="UD デジタル 教科書体 NK-R"/>
            </a:endParaRPr>
          </a:p>
        </p:txBody>
      </p:sp>
      <p:sp>
        <p:nvSpPr>
          <p:cNvPr id="50" name="object 48">
            <a:extLst>
              <a:ext uri="{FF2B5EF4-FFF2-40B4-BE49-F238E27FC236}">
                <a16:creationId xmlns:a16="http://schemas.microsoft.com/office/drawing/2014/main" id="{570C3887-65B5-9428-66F2-3A2D9CBAF552}"/>
              </a:ext>
            </a:extLst>
          </p:cNvPr>
          <p:cNvSpPr txBox="1"/>
          <p:nvPr/>
        </p:nvSpPr>
        <p:spPr>
          <a:xfrm>
            <a:off x="1928364" y="970211"/>
            <a:ext cx="699135" cy="424815"/>
          </a:xfrm>
          <a:prstGeom prst="rect">
            <a:avLst/>
          </a:prstGeom>
        </p:spPr>
        <p:txBody>
          <a:bodyPr vert="horz" wrap="square" lIns="0" tIns="12065" rIns="0" bIns="0" rtlCol="0">
            <a:spAutoFit/>
          </a:bodyPr>
          <a:lstStyle/>
          <a:p>
            <a:pPr marL="12700" marR="5080" indent="100965">
              <a:lnSpc>
                <a:spcPct val="119100"/>
              </a:lnSpc>
              <a:spcBef>
                <a:spcPts val="95"/>
              </a:spcBef>
            </a:pPr>
            <a:r>
              <a:rPr sz="1100" spc="175" dirty="0">
                <a:latin typeface="UD デジタル 教科書体 NK-R"/>
                <a:cs typeface="UD デジタル 教科書体 NK-R"/>
              </a:rPr>
              <a:t>（</a:t>
            </a:r>
            <a:r>
              <a:rPr sz="1100" spc="285" dirty="0">
                <a:latin typeface="UD デジタル 教科書体 NK-R"/>
                <a:cs typeface="UD デジタル 教科書体 NK-R"/>
              </a:rPr>
              <a:t>兆円</a:t>
            </a:r>
            <a:r>
              <a:rPr sz="1100" spc="125" dirty="0">
                <a:latin typeface="UD デジタル 教科書体 NK-R"/>
                <a:cs typeface="UD デジタル 教科書体 NK-R"/>
              </a:rPr>
              <a:t>） </a:t>
            </a:r>
            <a:r>
              <a:rPr sz="1100" spc="-25" dirty="0">
                <a:latin typeface="UD デジタル 教科書体 NK-R"/>
                <a:cs typeface="UD デジタル 教科書体 NK-R"/>
              </a:rPr>
              <a:t>60</a:t>
            </a:r>
            <a:endParaRPr sz="1100">
              <a:latin typeface="UD デジタル 教科書体 NK-R"/>
              <a:cs typeface="UD デジタル 教科書体 NK-R"/>
            </a:endParaRPr>
          </a:p>
        </p:txBody>
      </p:sp>
      <p:sp>
        <p:nvSpPr>
          <p:cNvPr id="51" name="object 49">
            <a:extLst>
              <a:ext uri="{FF2B5EF4-FFF2-40B4-BE49-F238E27FC236}">
                <a16:creationId xmlns:a16="http://schemas.microsoft.com/office/drawing/2014/main" id="{A96894F1-73F4-5871-64BA-6C3F4E92629A}"/>
              </a:ext>
            </a:extLst>
          </p:cNvPr>
          <p:cNvSpPr txBox="1"/>
          <p:nvPr/>
        </p:nvSpPr>
        <p:spPr>
          <a:xfrm>
            <a:off x="1226377" y="5761794"/>
            <a:ext cx="7314565" cy="633095"/>
          </a:xfrm>
          <a:prstGeom prst="rect">
            <a:avLst/>
          </a:prstGeom>
        </p:spPr>
        <p:txBody>
          <a:bodyPr vert="horz" wrap="square" lIns="0" tIns="14604" rIns="0" bIns="0" rtlCol="0">
            <a:spAutoFit/>
          </a:bodyPr>
          <a:lstStyle/>
          <a:p>
            <a:pPr marL="1100455">
              <a:lnSpc>
                <a:spcPts val="1015"/>
              </a:lnSpc>
              <a:spcBef>
                <a:spcPts val="114"/>
              </a:spcBef>
            </a:pPr>
            <a:r>
              <a:rPr sz="850" spc="-10" dirty="0">
                <a:latin typeface="UD デジタル 教科書体 NK-R"/>
                <a:cs typeface="UD デジタル 教科書体 NK-R"/>
              </a:rPr>
              <a:t>20002001200220032004200520062007200820092010201120122013201420152016201720182019</a:t>
            </a:r>
            <a:endParaRPr sz="850">
              <a:latin typeface="UD デジタル 教科書体 NK-R"/>
              <a:cs typeface="UD デジタル 教科書体 NK-R"/>
            </a:endParaRPr>
          </a:p>
          <a:p>
            <a:pPr marR="5080" algn="r">
              <a:lnSpc>
                <a:spcPts val="1315"/>
              </a:lnSpc>
            </a:pPr>
            <a:r>
              <a:rPr sz="1100" spc="175" dirty="0">
                <a:latin typeface="UD デジタル 教科書体 NK-R"/>
                <a:cs typeface="UD デジタル 教科書体 NK-R"/>
              </a:rPr>
              <a:t>（</a:t>
            </a:r>
            <a:r>
              <a:rPr sz="1100" spc="285" dirty="0">
                <a:latin typeface="UD デジタル 教科書体 NK-R"/>
                <a:cs typeface="UD デジタル 教科書体 NK-R"/>
              </a:rPr>
              <a:t>年度</a:t>
            </a:r>
            <a:r>
              <a:rPr sz="1100" spc="125" dirty="0">
                <a:latin typeface="UD デジタル 教科書体 NK-R"/>
                <a:cs typeface="UD デジタル 教科書体 NK-R"/>
              </a:rPr>
              <a:t>）</a:t>
            </a:r>
            <a:endParaRPr sz="1100">
              <a:latin typeface="UD デジタル 教科書体 NK-R"/>
              <a:cs typeface="UD デジタル 教科書体 NK-R"/>
            </a:endParaRPr>
          </a:p>
          <a:p>
            <a:pPr marL="12700">
              <a:lnSpc>
                <a:spcPct val="100000"/>
              </a:lnSpc>
              <a:spcBef>
                <a:spcPts val="370"/>
              </a:spcBef>
            </a:pPr>
            <a:r>
              <a:rPr sz="850" spc="-10" dirty="0">
                <a:latin typeface="ＭＳ Ｐ明朝"/>
                <a:cs typeface="ＭＳ Ｐ明朝"/>
              </a:rPr>
              <a:t>（</a:t>
            </a:r>
            <a:r>
              <a:rPr sz="850" dirty="0">
                <a:latin typeface="ＭＳ Ｐ明朝"/>
                <a:cs typeface="ＭＳ Ｐ明朝"/>
              </a:rPr>
              <a:t>出所</a:t>
            </a:r>
            <a:r>
              <a:rPr sz="850" spc="-10" dirty="0">
                <a:latin typeface="ＭＳ Ｐ明朝"/>
                <a:cs typeface="ＭＳ Ｐ明朝"/>
              </a:rPr>
              <a:t>）</a:t>
            </a:r>
            <a:r>
              <a:rPr sz="850" spc="-15" dirty="0">
                <a:latin typeface="ＭＳ Ｐ明朝"/>
                <a:cs typeface="ＭＳ Ｐ明朝"/>
              </a:rPr>
              <a:t>国立社会保障・人口問題研究所「令和２年度社会保障費用統計」</a:t>
            </a:r>
            <a:endParaRPr sz="850">
              <a:latin typeface="ＭＳ Ｐ明朝"/>
              <a:cs typeface="ＭＳ Ｐ明朝"/>
            </a:endParaRPr>
          </a:p>
          <a:p>
            <a:pPr marL="12700">
              <a:lnSpc>
                <a:spcPct val="100000"/>
              </a:lnSpc>
              <a:spcBef>
                <a:spcPts val="25"/>
              </a:spcBef>
            </a:pPr>
            <a:r>
              <a:rPr sz="850" spc="-10" dirty="0">
                <a:latin typeface="ＭＳ Ｐ明朝"/>
                <a:cs typeface="ＭＳ Ｐ明朝"/>
              </a:rPr>
              <a:t>（</a:t>
            </a:r>
            <a:r>
              <a:rPr sz="850" dirty="0">
                <a:latin typeface="ＭＳ Ｐ明朝"/>
                <a:cs typeface="ＭＳ Ｐ明朝"/>
              </a:rPr>
              <a:t>注</a:t>
            </a:r>
            <a:r>
              <a:rPr sz="850" spc="-10" dirty="0">
                <a:latin typeface="ＭＳ Ｐ明朝"/>
                <a:cs typeface="ＭＳ Ｐ明朝"/>
              </a:rPr>
              <a:t>）</a:t>
            </a:r>
            <a:r>
              <a:rPr sz="850" spc="-15" dirty="0">
                <a:latin typeface="ＭＳ Ｐ明朝"/>
                <a:cs typeface="ＭＳ Ｐ明朝"/>
              </a:rPr>
              <a:t>ここでの「医療・介護給付費用」は、医療保険、介護保険、生活保護のうち医療扶助相当分、公衆衛生のうち医療分等を指す。</a:t>
            </a:r>
            <a:endParaRPr sz="850">
              <a:latin typeface="ＭＳ Ｐ明朝"/>
              <a:cs typeface="ＭＳ Ｐ明朝"/>
            </a:endParaRPr>
          </a:p>
        </p:txBody>
      </p:sp>
      <p:sp>
        <p:nvSpPr>
          <p:cNvPr id="52" name="object 53">
            <a:extLst>
              <a:ext uri="{FF2B5EF4-FFF2-40B4-BE49-F238E27FC236}">
                <a16:creationId xmlns:a16="http://schemas.microsoft.com/office/drawing/2014/main" id="{1508DF13-EE50-1218-8324-13AF20EEDFE7}"/>
              </a:ext>
            </a:extLst>
          </p:cNvPr>
          <p:cNvSpPr txBox="1"/>
          <p:nvPr/>
        </p:nvSpPr>
        <p:spPr>
          <a:xfrm>
            <a:off x="6380862" y="2908042"/>
            <a:ext cx="916305" cy="281940"/>
          </a:xfrm>
          <a:prstGeom prst="rect">
            <a:avLst/>
          </a:prstGeom>
          <a:solidFill>
            <a:srgbClr val="FFFFFF"/>
          </a:solidFill>
          <a:ln w="19811">
            <a:solidFill>
              <a:srgbClr val="EC7C30"/>
            </a:solidFill>
          </a:ln>
        </p:spPr>
        <p:txBody>
          <a:bodyPr vert="horz" wrap="square" lIns="0" tIns="32384" rIns="0" bIns="0" rtlCol="0">
            <a:spAutoFit/>
          </a:bodyPr>
          <a:lstStyle/>
          <a:p>
            <a:pPr marL="1270" algn="ctr">
              <a:lnSpc>
                <a:spcPct val="100000"/>
              </a:lnSpc>
              <a:spcBef>
                <a:spcPts val="254"/>
              </a:spcBef>
            </a:pPr>
            <a:r>
              <a:rPr sz="1150" b="1" spc="-25" dirty="0">
                <a:solidFill>
                  <a:srgbClr val="EC7C30"/>
                </a:solidFill>
                <a:latin typeface="Microsoft YaHei"/>
                <a:cs typeface="Microsoft YaHei"/>
              </a:rPr>
              <a:t>公費</a:t>
            </a:r>
            <a:endParaRPr sz="1150">
              <a:latin typeface="Microsoft YaHei"/>
              <a:cs typeface="Microsoft YaHei"/>
            </a:endParaRPr>
          </a:p>
        </p:txBody>
      </p:sp>
      <p:sp>
        <p:nvSpPr>
          <p:cNvPr id="53" name="object 54">
            <a:extLst>
              <a:ext uri="{FF2B5EF4-FFF2-40B4-BE49-F238E27FC236}">
                <a16:creationId xmlns:a16="http://schemas.microsoft.com/office/drawing/2014/main" id="{DE163BDB-44C2-0F72-8C7C-91EAD369A2BE}"/>
              </a:ext>
            </a:extLst>
          </p:cNvPr>
          <p:cNvSpPr txBox="1"/>
          <p:nvPr/>
        </p:nvSpPr>
        <p:spPr>
          <a:xfrm>
            <a:off x="2250915" y="4814730"/>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19</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4" name="object 55">
            <a:extLst>
              <a:ext uri="{FF2B5EF4-FFF2-40B4-BE49-F238E27FC236}">
                <a16:creationId xmlns:a16="http://schemas.microsoft.com/office/drawing/2014/main" id="{803DCC6D-45AD-F9F3-1AED-5CBE4F269943}"/>
              </a:ext>
            </a:extLst>
          </p:cNvPr>
          <p:cNvSpPr txBox="1"/>
          <p:nvPr/>
        </p:nvSpPr>
        <p:spPr>
          <a:xfrm>
            <a:off x="3413168" y="3513872"/>
            <a:ext cx="1602105" cy="376555"/>
          </a:xfrm>
          <a:prstGeom prst="rect">
            <a:avLst/>
          </a:prstGeom>
        </p:spPr>
        <p:txBody>
          <a:bodyPr vert="horz" wrap="square" lIns="0" tIns="12065" rIns="0" bIns="0" rtlCol="0">
            <a:spAutoFit/>
          </a:bodyPr>
          <a:lstStyle/>
          <a:p>
            <a:pPr algn="ctr">
              <a:lnSpc>
                <a:spcPct val="100000"/>
              </a:lnSpc>
              <a:spcBef>
                <a:spcPts val="95"/>
              </a:spcBef>
            </a:pPr>
            <a:r>
              <a:rPr sz="1300" b="1" spc="-10" dirty="0">
                <a:solidFill>
                  <a:srgbClr val="FF0000"/>
                </a:solidFill>
                <a:latin typeface="Microsoft YaHei"/>
                <a:cs typeface="Microsoft YaHei"/>
              </a:rPr>
              <a:t>名目</a:t>
            </a:r>
            <a:r>
              <a:rPr sz="1300" b="1" spc="-25" dirty="0">
                <a:solidFill>
                  <a:srgbClr val="FF0000"/>
                </a:solidFill>
                <a:latin typeface="Microsoft YaHei"/>
                <a:cs typeface="Microsoft YaHei"/>
              </a:rPr>
              <a:t>GDP</a:t>
            </a:r>
            <a:endParaRPr sz="1300">
              <a:latin typeface="Microsoft YaHei"/>
              <a:cs typeface="Microsoft YaHei"/>
            </a:endParaRPr>
          </a:p>
          <a:p>
            <a:pPr algn="ctr">
              <a:lnSpc>
                <a:spcPct val="100000"/>
              </a:lnSpc>
              <a:spcBef>
                <a:spcPts val="65"/>
              </a:spcBef>
            </a:pPr>
            <a:r>
              <a:rPr sz="950" b="1" spc="55" dirty="0">
                <a:solidFill>
                  <a:srgbClr val="FF0000"/>
                </a:solidFill>
                <a:latin typeface="Microsoft YaHei"/>
                <a:cs typeface="Microsoft YaHei"/>
              </a:rPr>
              <a:t>（2000</a:t>
            </a:r>
            <a:r>
              <a:rPr sz="950" b="1" dirty="0">
                <a:solidFill>
                  <a:srgbClr val="FF0000"/>
                </a:solidFill>
                <a:latin typeface="Microsoft YaHei"/>
                <a:cs typeface="Microsoft YaHei"/>
              </a:rPr>
              <a:t>年度</a:t>
            </a:r>
            <a:r>
              <a:rPr sz="950" b="1" spc="55" dirty="0">
                <a:solidFill>
                  <a:srgbClr val="FF0000"/>
                </a:solidFill>
                <a:latin typeface="Microsoft YaHei"/>
                <a:cs typeface="Microsoft YaHei"/>
              </a:rPr>
              <a:t>＝100</a:t>
            </a:r>
            <a:r>
              <a:rPr sz="950" b="1" dirty="0">
                <a:solidFill>
                  <a:srgbClr val="FF0000"/>
                </a:solidFill>
                <a:latin typeface="Microsoft YaHei"/>
                <a:cs typeface="Microsoft YaHei"/>
              </a:rPr>
              <a:t>、右軸</a:t>
            </a:r>
            <a:r>
              <a:rPr sz="950" b="1" spc="-50" dirty="0">
                <a:solidFill>
                  <a:srgbClr val="FF0000"/>
                </a:solidFill>
                <a:latin typeface="Microsoft YaHei"/>
                <a:cs typeface="Microsoft YaHei"/>
              </a:rPr>
              <a:t>）</a:t>
            </a:r>
            <a:endParaRPr sz="950">
              <a:latin typeface="Microsoft YaHei"/>
              <a:cs typeface="Microsoft YaHei"/>
            </a:endParaRPr>
          </a:p>
        </p:txBody>
      </p:sp>
      <p:sp>
        <p:nvSpPr>
          <p:cNvPr id="55" name="object 56">
            <a:extLst>
              <a:ext uri="{FF2B5EF4-FFF2-40B4-BE49-F238E27FC236}">
                <a16:creationId xmlns:a16="http://schemas.microsoft.com/office/drawing/2014/main" id="{04531F53-3CB5-7704-293F-E5A6A3FF93E1}"/>
              </a:ext>
            </a:extLst>
          </p:cNvPr>
          <p:cNvSpPr txBox="1"/>
          <p:nvPr/>
        </p:nvSpPr>
        <p:spPr>
          <a:xfrm>
            <a:off x="2282332" y="385071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EC7C30"/>
                </a:solidFill>
                <a:latin typeface="Microsoft YaHei"/>
                <a:cs typeface="Microsoft YaHei"/>
              </a:rPr>
              <a:t>13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6" name="object 57">
            <a:extLst>
              <a:ext uri="{FF2B5EF4-FFF2-40B4-BE49-F238E27FC236}">
                <a16:creationId xmlns:a16="http://schemas.microsoft.com/office/drawing/2014/main" id="{7E51F4E1-1986-704E-FAC1-21BB95243CB5}"/>
              </a:ext>
            </a:extLst>
          </p:cNvPr>
          <p:cNvSpPr txBox="1"/>
          <p:nvPr/>
        </p:nvSpPr>
        <p:spPr>
          <a:xfrm>
            <a:off x="7459640" y="2345898"/>
            <a:ext cx="931544" cy="334010"/>
          </a:xfrm>
          <a:prstGeom prst="rect">
            <a:avLst/>
          </a:prstGeom>
        </p:spPr>
        <p:txBody>
          <a:bodyPr vert="horz" wrap="square" lIns="0" tIns="15875" rIns="0" bIns="0" rtlCol="0">
            <a:spAutoFit/>
          </a:bodyPr>
          <a:lstStyle/>
          <a:p>
            <a:pPr marR="5080" algn="r">
              <a:lnSpc>
                <a:spcPts val="1165"/>
              </a:lnSpc>
              <a:spcBef>
                <a:spcPts val="125"/>
              </a:spcBef>
            </a:pPr>
            <a:r>
              <a:rPr sz="1100" spc="-25" dirty="0">
                <a:latin typeface="UD デジタル 教科書体 NK-R"/>
                <a:cs typeface="UD デジタル 教科書体 NK-R"/>
              </a:rPr>
              <a:t>140</a:t>
            </a:r>
            <a:endParaRPr sz="1100">
              <a:latin typeface="UD デジタル 教科書体 NK-R"/>
              <a:cs typeface="UD デジタル 教科書体 NK-R"/>
            </a:endParaRPr>
          </a:p>
          <a:p>
            <a:pPr marL="12700">
              <a:lnSpc>
                <a:spcPts val="1225"/>
              </a:lnSpc>
            </a:pPr>
            <a:r>
              <a:rPr sz="1150" b="1" spc="85" dirty="0">
                <a:solidFill>
                  <a:srgbClr val="EC7C30"/>
                </a:solidFill>
                <a:latin typeface="Microsoft YaHei"/>
                <a:cs typeface="Microsoft YaHei"/>
              </a:rPr>
              <a:t>23</a:t>
            </a:r>
            <a:r>
              <a:rPr sz="1150" b="1" spc="-25" dirty="0">
                <a:solidFill>
                  <a:srgbClr val="EC7C30"/>
                </a:solidFill>
                <a:latin typeface="Microsoft YaHei"/>
                <a:cs typeface="Microsoft YaHei"/>
              </a:rPr>
              <a:t>兆円</a:t>
            </a:r>
            <a:endParaRPr sz="1150">
              <a:latin typeface="Microsoft YaHei"/>
              <a:cs typeface="Microsoft YaHei"/>
            </a:endParaRPr>
          </a:p>
        </p:txBody>
      </p:sp>
      <p:sp>
        <p:nvSpPr>
          <p:cNvPr id="57" name="object 58">
            <a:extLst>
              <a:ext uri="{FF2B5EF4-FFF2-40B4-BE49-F238E27FC236}">
                <a16:creationId xmlns:a16="http://schemas.microsoft.com/office/drawing/2014/main" id="{415A906F-534C-3A0C-94C9-44BA8E7A666D}"/>
              </a:ext>
            </a:extLst>
          </p:cNvPr>
          <p:cNvSpPr txBox="1"/>
          <p:nvPr/>
        </p:nvSpPr>
        <p:spPr>
          <a:xfrm>
            <a:off x="7464251" y="4500782"/>
            <a:ext cx="531495" cy="207010"/>
          </a:xfrm>
          <a:prstGeom prst="rect">
            <a:avLst/>
          </a:prstGeom>
        </p:spPr>
        <p:txBody>
          <a:bodyPr vert="horz" wrap="square" lIns="0" tIns="17780" rIns="0" bIns="0" rtlCol="0">
            <a:spAutoFit/>
          </a:bodyPr>
          <a:lstStyle/>
          <a:p>
            <a:pPr marL="12700">
              <a:lnSpc>
                <a:spcPct val="100000"/>
              </a:lnSpc>
              <a:spcBef>
                <a:spcPts val="140"/>
              </a:spcBef>
            </a:pPr>
            <a:r>
              <a:rPr sz="1150" b="1" spc="85" dirty="0">
                <a:solidFill>
                  <a:srgbClr val="006FC0"/>
                </a:solidFill>
                <a:latin typeface="Microsoft YaHei"/>
                <a:cs typeface="Microsoft YaHei"/>
              </a:rPr>
              <a:t>32</a:t>
            </a:r>
            <a:r>
              <a:rPr sz="1150" b="1" spc="-25" dirty="0">
                <a:solidFill>
                  <a:srgbClr val="006FC0"/>
                </a:solidFill>
                <a:latin typeface="Microsoft YaHei"/>
                <a:cs typeface="Microsoft YaHei"/>
              </a:rPr>
              <a:t>兆円</a:t>
            </a:r>
            <a:endParaRPr sz="1150">
              <a:latin typeface="Microsoft YaHei"/>
              <a:cs typeface="Microsoft YaHei"/>
            </a:endParaRPr>
          </a:p>
        </p:txBody>
      </p:sp>
      <p:sp>
        <p:nvSpPr>
          <p:cNvPr id="58" name="object 59">
            <a:extLst>
              <a:ext uri="{FF2B5EF4-FFF2-40B4-BE49-F238E27FC236}">
                <a16:creationId xmlns:a16="http://schemas.microsoft.com/office/drawing/2014/main" id="{6BAE70D2-FE25-C543-E1BE-5F9C7B89DE32}"/>
              </a:ext>
            </a:extLst>
          </p:cNvPr>
          <p:cNvSpPr txBox="1"/>
          <p:nvPr/>
        </p:nvSpPr>
        <p:spPr>
          <a:xfrm>
            <a:off x="7677929" y="3054224"/>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104</a:t>
            </a:r>
            <a:endParaRPr sz="1150">
              <a:latin typeface="Microsoft YaHei"/>
              <a:cs typeface="Microsoft YaHei"/>
            </a:endParaRPr>
          </a:p>
        </p:txBody>
      </p:sp>
      <p:sp>
        <p:nvSpPr>
          <p:cNvPr id="59" name="object 60">
            <a:extLst>
              <a:ext uri="{FF2B5EF4-FFF2-40B4-BE49-F238E27FC236}">
                <a16:creationId xmlns:a16="http://schemas.microsoft.com/office/drawing/2014/main" id="{140AAE5B-2DAA-D705-A169-B32504AF279F}"/>
              </a:ext>
            </a:extLst>
          </p:cNvPr>
          <p:cNvSpPr/>
          <p:nvPr/>
        </p:nvSpPr>
        <p:spPr>
          <a:xfrm>
            <a:off x="2070990" y="3375909"/>
            <a:ext cx="327660" cy="2301240"/>
          </a:xfrm>
          <a:custGeom>
            <a:avLst/>
            <a:gdLst/>
            <a:ahLst/>
            <a:cxnLst/>
            <a:rect l="l" t="t" r="r" b="b"/>
            <a:pathLst>
              <a:path w="327659" h="2301240">
                <a:moveTo>
                  <a:pt x="327659" y="2301240"/>
                </a:moveTo>
                <a:lnTo>
                  <a:pt x="264247" y="2299096"/>
                </a:lnTo>
                <a:lnTo>
                  <a:pt x="212407" y="2293239"/>
                </a:lnTo>
                <a:lnTo>
                  <a:pt x="177426" y="2284523"/>
                </a:lnTo>
                <a:lnTo>
                  <a:pt x="164591" y="2273808"/>
                </a:lnTo>
                <a:lnTo>
                  <a:pt x="164591" y="1178052"/>
                </a:lnTo>
                <a:lnTo>
                  <a:pt x="151733" y="1167336"/>
                </a:lnTo>
                <a:lnTo>
                  <a:pt x="116586" y="1158620"/>
                </a:lnTo>
                <a:lnTo>
                  <a:pt x="64293" y="1152763"/>
                </a:lnTo>
                <a:lnTo>
                  <a:pt x="0" y="1150620"/>
                </a:lnTo>
                <a:lnTo>
                  <a:pt x="64293" y="1148476"/>
                </a:lnTo>
                <a:lnTo>
                  <a:pt x="116586" y="1142618"/>
                </a:lnTo>
                <a:lnTo>
                  <a:pt x="151733" y="1133903"/>
                </a:lnTo>
                <a:lnTo>
                  <a:pt x="164591" y="1123187"/>
                </a:lnTo>
                <a:lnTo>
                  <a:pt x="164591" y="27431"/>
                </a:lnTo>
                <a:lnTo>
                  <a:pt x="177426" y="16716"/>
                </a:lnTo>
                <a:lnTo>
                  <a:pt x="212407" y="8000"/>
                </a:lnTo>
                <a:lnTo>
                  <a:pt x="264247" y="2143"/>
                </a:lnTo>
                <a:lnTo>
                  <a:pt x="327659" y="0"/>
                </a:lnTo>
              </a:path>
            </a:pathLst>
          </a:custGeom>
          <a:ln w="19812">
            <a:solidFill>
              <a:srgbClr val="000000"/>
            </a:solidFill>
          </a:ln>
        </p:spPr>
        <p:txBody>
          <a:bodyPr wrap="square" lIns="0" tIns="0" rIns="0" bIns="0" rtlCol="0"/>
          <a:lstStyle/>
          <a:p>
            <a:endParaRPr/>
          </a:p>
        </p:txBody>
      </p:sp>
      <p:sp>
        <p:nvSpPr>
          <p:cNvPr id="60" name="object 61">
            <a:extLst>
              <a:ext uri="{FF2B5EF4-FFF2-40B4-BE49-F238E27FC236}">
                <a16:creationId xmlns:a16="http://schemas.microsoft.com/office/drawing/2014/main" id="{734F8943-FC6A-2949-2BF5-A2FAF54835E6}"/>
              </a:ext>
            </a:extLst>
          </p:cNvPr>
          <p:cNvSpPr txBox="1"/>
          <p:nvPr/>
        </p:nvSpPr>
        <p:spPr>
          <a:xfrm>
            <a:off x="903580" y="4181752"/>
            <a:ext cx="1254760" cy="485775"/>
          </a:xfrm>
          <a:prstGeom prst="rect">
            <a:avLst/>
          </a:prstGeom>
        </p:spPr>
        <p:txBody>
          <a:bodyPr vert="horz" wrap="square" lIns="0" tIns="13970" rIns="0" bIns="0" rtlCol="0">
            <a:spAutoFit/>
          </a:bodyPr>
          <a:lstStyle/>
          <a:p>
            <a:pPr marL="38100">
              <a:lnSpc>
                <a:spcPct val="100000"/>
              </a:lnSpc>
              <a:spcBef>
                <a:spcPts val="110"/>
              </a:spcBef>
            </a:pPr>
            <a:r>
              <a:rPr sz="1500" b="1" spc="-25" dirty="0">
                <a:latin typeface="Microsoft YaHei"/>
                <a:cs typeface="Microsoft YaHei"/>
              </a:rPr>
              <a:t>医療・介護 </a:t>
            </a:r>
            <a:r>
              <a:rPr sz="1650" spc="-37" baseline="47979" dirty="0">
                <a:latin typeface="UD デジタル 教科書体 NK-R"/>
                <a:cs typeface="UD デジタル 教科書体 NK-R"/>
              </a:rPr>
              <a:t>20</a:t>
            </a:r>
            <a:endParaRPr sz="1650" baseline="47979">
              <a:latin typeface="UD デジタル 教科書体 NK-R"/>
              <a:cs typeface="UD デジタル 教科書体 NK-R"/>
            </a:endParaRPr>
          </a:p>
          <a:p>
            <a:pPr marL="133985">
              <a:lnSpc>
                <a:spcPct val="100000"/>
              </a:lnSpc>
              <a:spcBef>
                <a:spcPts val="10"/>
              </a:spcBef>
            </a:pPr>
            <a:r>
              <a:rPr sz="1500" b="1" spc="-15" dirty="0">
                <a:latin typeface="Microsoft YaHei"/>
                <a:cs typeface="Microsoft YaHei"/>
              </a:rPr>
              <a:t>給付費用</a:t>
            </a:r>
            <a:endParaRPr sz="1500">
              <a:latin typeface="Microsoft YaHei"/>
              <a:cs typeface="Microsoft YaHei"/>
            </a:endParaRPr>
          </a:p>
        </p:txBody>
      </p:sp>
      <p:grpSp>
        <p:nvGrpSpPr>
          <p:cNvPr id="61" name="object 62">
            <a:extLst>
              <a:ext uri="{FF2B5EF4-FFF2-40B4-BE49-F238E27FC236}">
                <a16:creationId xmlns:a16="http://schemas.microsoft.com/office/drawing/2014/main" id="{38E0E802-6588-EAF1-6C72-3387646D0B8B}"/>
              </a:ext>
            </a:extLst>
          </p:cNvPr>
          <p:cNvGrpSpPr/>
          <p:nvPr/>
        </p:nvGrpSpPr>
        <p:grpSpPr>
          <a:xfrm>
            <a:off x="6370703" y="4784594"/>
            <a:ext cx="936625" cy="302260"/>
            <a:chOff x="5448808" y="5713984"/>
            <a:chExt cx="936625" cy="302260"/>
          </a:xfrm>
        </p:grpSpPr>
        <p:sp>
          <p:nvSpPr>
            <p:cNvPr id="62" name="object 63">
              <a:extLst>
                <a:ext uri="{FF2B5EF4-FFF2-40B4-BE49-F238E27FC236}">
                  <a16:creationId xmlns:a16="http://schemas.microsoft.com/office/drawing/2014/main" id="{1634B6E9-D0F8-70C6-7C7F-E6A676E6729F}"/>
                </a:ext>
              </a:extLst>
            </p:cNvPr>
            <p:cNvSpPr/>
            <p:nvPr/>
          </p:nvSpPr>
          <p:spPr>
            <a:xfrm>
              <a:off x="5458968" y="5724144"/>
              <a:ext cx="916305" cy="281940"/>
            </a:xfrm>
            <a:custGeom>
              <a:avLst/>
              <a:gdLst/>
              <a:ahLst/>
              <a:cxnLst/>
              <a:rect l="l" t="t" r="r" b="b"/>
              <a:pathLst>
                <a:path w="916304" h="281939">
                  <a:moveTo>
                    <a:pt x="915924" y="281940"/>
                  </a:moveTo>
                  <a:lnTo>
                    <a:pt x="0" y="281940"/>
                  </a:lnTo>
                  <a:lnTo>
                    <a:pt x="0" y="0"/>
                  </a:lnTo>
                  <a:lnTo>
                    <a:pt x="915924" y="0"/>
                  </a:lnTo>
                  <a:lnTo>
                    <a:pt x="915924" y="281940"/>
                  </a:lnTo>
                  <a:close/>
                </a:path>
              </a:pathLst>
            </a:custGeom>
            <a:solidFill>
              <a:srgbClr val="FFFFFF"/>
            </a:solidFill>
          </p:spPr>
          <p:txBody>
            <a:bodyPr wrap="square" lIns="0" tIns="0" rIns="0" bIns="0" rtlCol="0"/>
            <a:lstStyle/>
            <a:p>
              <a:endParaRPr/>
            </a:p>
          </p:txBody>
        </p:sp>
        <p:sp>
          <p:nvSpPr>
            <p:cNvPr id="63" name="object 64">
              <a:extLst>
                <a:ext uri="{FF2B5EF4-FFF2-40B4-BE49-F238E27FC236}">
                  <a16:creationId xmlns:a16="http://schemas.microsoft.com/office/drawing/2014/main" id="{CF9736A5-22AC-882D-468D-00AE7E26B7DC}"/>
                </a:ext>
              </a:extLst>
            </p:cNvPr>
            <p:cNvSpPr/>
            <p:nvPr/>
          </p:nvSpPr>
          <p:spPr>
            <a:xfrm>
              <a:off x="5458968" y="5724144"/>
              <a:ext cx="916305" cy="281940"/>
            </a:xfrm>
            <a:custGeom>
              <a:avLst/>
              <a:gdLst/>
              <a:ahLst/>
              <a:cxnLst/>
              <a:rect l="l" t="t" r="r" b="b"/>
              <a:pathLst>
                <a:path w="916304" h="281939">
                  <a:moveTo>
                    <a:pt x="0" y="0"/>
                  </a:moveTo>
                  <a:lnTo>
                    <a:pt x="915924" y="0"/>
                  </a:lnTo>
                  <a:lnTo>
                    <a:pt x="915924" y="281940"/>
                  </a:lnTo>
                  <a:lnTo>
                    <a:pt x="0" y="281940"/>
                  </a:lnTo>
                  <a:lnTo>
                    <a:pt x="0" y="0"/>
                  </a:lnTo>
                  <a:close/>
                </a:path>
              </a:pathLst>
            </a:custGeom>
            <a:ln w="19812">
              <a:solidFill>
                <a:srgbClr val="2D75B6"/>
              </a:solidFill>
            </a:ln>
          </p:spPr>
          <p:txBody>
            <a:bodyPr wrap="square" lIns="0" tIns="0" rIns="0" bIns="0" rtlCol="0"/>
            <a:lstStyle/>
            <a:p>
              <a:endParaRPr/>
            </a:p>
          </p:txBody>
        </p:sp>
      </p:grpSp>
      <p:sp>
        <p:nvSpPr>
          <p:cNvPr id="64" name="object 65">
            <a:extLst>
              <a:ext uri="{FF2B5EF4-FFF2-40B4-BE49-F238E27FC236}">
                <a16:creationId xmlns:a16="http://schemas.microsoft.com/office/drawing/2014/main" id="{B4748398-BFB8-B3C3-F07C-E121895212F7}"/>
              </a:ext>
            </a:extLst>
          </p:cNvPr>
          <p:cNvSpPr txBox="1"/>
          <p:nvPr/>
        </p:nvSpPr>
        <p:spPr>
          <a:xfrm>
            <a:off x="6525163" y="4809299"/>
            <a:ext cx="629920" cy="207010"/>
          </a:xfrm>
          <a:prstGeom prst="rect">
            <a:avLst/>
          </a:prstGeom>
        </p:spPr>
        <p:txBody>
          <a:bodyPr vert="horz" wrap="square" lIns="0" tIns="17780" rIns="0" bIns="0" rtlCol="0">
            <a:spAutoFit/>
          </a:bodyPr>
          <a:lstStyle/>
          <a:p>
            <a:pPr marL="12700">
              <a:lnSpc>
                <a:spcPct val="100000"/>
              </a:lnSpc>
              <a:spcBef>
                <a:spcPts val="140"/>
              </a:spcBef>
            </a:pPr>
            <a:r>
              <a:rPr sz="1150" b="1" spc="-15" dirty="0">
                <a:solidFill>
                  <a:srgbClr val="5B9BD4"/>
                </a:solidFill>
                <a:latin typeface="Microsoft YaHei"/>
                <a:cs typeface="Microsoft YaHei"/>
              </a:rPr>
              <a:t>保険料等</a:t>
            </a:r>
            <a:endParaRPr sz="1150">
              <a:latin typeface="Microsoft YaHei"/>
              <a:cs typeface="Microsoft YaHei"/>
            </a:endParaRPr>
          </a:p>
        </p:txBody>
      </p:sp>
      <p:sp>
        <p:nvSpPr>
          <p:cNvPr id="65" name="object 66">
            <a:extLst>
              <a:ext uri="{FF2B5EF4-FFF2-40B4-BE49-F238E27FC236}">
                <a16:creationId xmlns:a16="http://schemas.microsoft.com/office/drawing/2014/main" id="{CB12449E-85F5-0532-A632-35C79AB7F407}"/>
              </a:ext>
            </a:extLst>
          </p:cNvPr>
          <p:cNvSpPr txBox="1"/>
          <p:nvPr/>
        </p:nvSpPr>
        <p:spPr>
          <a:xfrm>
            <a:off x="8814205" y="4498748"/>
            <a:ext cx="2246630" cy="914400"/>
          </a:xfrm>
          <a:prstGeom prst="rect">
            <a:avLst/>
          </a:prstGeom>
        </p:spPr>
        <p:txBody>
          <a:bodyPr vert="horz" wrap="square" lIns="0" tIns="11430" rIns="0" bIns="0" rtlCol="0">
            <a:spAutoFit/>
          </a:bodyPr>
          <a:lstStyle/>
          <a:p>
            <a:pPr marL="259079" marR="5080" indent="-247015">
              <a:lnSpc>
                <a:spcPct val="100000"/>
              </a:lnSpc>
              <a:spcBef>
                <a:spcPts val="90"/>
              </a:spcBef>
            </a:pPr>
            <a:r>
              <a:rPr sz="1950" b="1" spc="-30" dirty="0">
                <a:solidFill>
                  <a:srgbClr val="5B9BD4"/>
                </a:solidFill>
                <a:latin typeface="Microsoft YaHei"/>
                <a:cs typeface="Microsoft YaHei"/>
              </a:rPr>
              <a:t>診療報酬・介護報酬</a:t>
            </a:r>
            <a:r>
              <a:rPr sz="1950" b="1" spc="-50" dirty="0">
                <a:solidFill>
                  <a:srgbClr val="5B9BD4"/>
                </a:solidFill>
                <a:latin typeface="Microsoft YaHei"/>
                <a:cs typeface="Microsoft YaHei"/>
              </a:rPr>
              <a:t> </a:t>
            </a:r>
            <a:r>
              <a:rPr sz="1950" b="1" spc="-30" dirty="0">
                <a:solidFill>
                  <a:srgbClr val="5B9BD4"/>
                </a:solidFill>
                <a:latin typeface="Microsoft YaHei"/>
                <a:cs typeface="Microsoft YaHei"/>
              </a:rPr>
              <a:t>１％の引上げで</a:t>
            </a:r>
            <a:endParaRPr sz="1950">
              <a:latin typeface="Microsoft YaHei"/>
              <a:cs typeface="Microsoft YaHei"/>
            </a:endParaRPr>
          </a:p>
          <a:p>
            <a:pPr marL="128270">
              <a:lnSpc>
                <a:spcPts val="2325"/>
              </a:lnSpc>
            </a:pPr>
            <a:r>
              <a:rPr sz="1950" b="1" spc="50" dirty="0">
                <a:solidFill>
                  <a:srgbClr val="5B9BD4"/>
                </a:solidFill>
                <a:latin typeface="Microsoft YaHei"/>
                <a:cs typeface="Microsoft YaHei"/>
              </a:rPr>
              <a:t>約</a:t>
            </a:r>
            <a:r>
              <a:rPr sz="1950" b="1" spc="95" dirty="0">
                <a:solidFill>
                  <a:srgbClr val="5B9BD4"/>
                </a:solidFill>
                <a:latin typeface="Microsoft YaHei"/>
                <a:cs typeface="Microsoft YaHei"/>
              </a:rPr>
              <a:t>3,000</a:t>
            </a:r>
            <a:r>
              <a:rPr sz="1950" b="1" spc="-35" dirty="0">
                <a:solidFill>
                  <a:srgbClr val="5B9BD4"/>
                </a:solidFill>
                <a:latin typeface="Microsoft YaHei"/>
                <a:cs typeface="Microsoft YaHei"/>
              </a:rPr>
              <a:t>億円増加</a:t>
            </a:r>
            <a:endParaRPr sz="1950">
              <a:latin typeface="Microsoft YaHei"/>
              <a:cs typeface="Microsoft YaHei"/>
            </a:endParaRPr>
          </a:p>
        </p:txBody>
      </p:sp>
      <p:sp>
        <p:nvSpPr>
          <p:cNvPr id="66" name="object 67">
            <a:extLst>
              <a:ext uri="{FF2B5EF4-FFF2-40B4-BE49-F238E27FC236}">
                <a16:creationId xmlns:a16="http://schemas.microsoft.com/office/drawing/2014/main" id="{E80321EF-55DB-1C64-BEB1-160022FB569D}"/>
              </a:ext>
            </a:extLst>
          </p:cNvPr>
          <p:cNvSpPr/>
          <p:nvPr/>
        </p:nvSpPr>
        <p:spPr>
          <a:xfrm>
            <a:off x="921895" y="4957821"/>
            <a:ext cx="99060" cy="586740"/>
          </a:xfrm>
          <a:custGeom>
            <a:avLst/>
            <a:gdLst/>
            <a:ahLst/>
            <a:cxnLst/>
            <a:rect l="l" t="t" r="r" b="b"/>
            <a:pathLst>
              <a:path w="99060" h="586739">
                <a:moveTo>
                  <a:pt x="99060" y="586739"/>
                </a:moveTo>
                <a:lnTo>
                  <a:pt x="60436" y="579000"/>
                </a:lnTo>
                <a:lnTo>
                  <a:pt x="28956" y="557974"/>
                </a:lnTo>
                <a:lnTo>
                  <a:pt x="7762" y="526946"/>
                </a:lnTo>
                <a:lnTo>
                  <a:pt x="0" y="489203"/>
                </a:lnTo>
                <a:lnTo>
                  <a:pt x="0" y="97535"/>
                </a:lnTo>
                <a:lnTo>
                  <a:pt x="7762" y="59793"/>
                </a:lnTo>
                <a:lnTo>
                  <a:pt x="28956" y="28765"/>
                </a:lnTo>
                <a:lnTo>
                  <a:pt x="60436" y="7739"/>
                </a:lnTo>
                <a:lnTo>
                  <a:pt x="99060" y="0"/>
                </a:lnTo>
              </a:path>
            </a:pathLst>
          </a:custGeom>
          <a:ln w="6096">
            <a:solidFill>
              <a:srgbClr val="000000"/>
            </a:solidFill>
          </a:ln>
        </p:spPr>
        <p:txBody>
          <a:bodyPr wrap="square" lIns="0" tIns="0" rIns="0" bIns="0" rtlCol="0"/>
          <a:lstStyle/>
          <a:p>
            <a:endParaRPr/>
          </a:p>
        </p:txBody>
      </p:sp>
      <p:sp>
        <p:nvSpPr>
          <p:cNvPr id="67" name="object 68">
            <a:extLst>
              <a:ext uri="{FF2B5EF4-FFF2-40B4-BE49-F238E27FC236}">
                <a16:creationId xmlns:a16="http://schemas.microsoft.com/office/drawing/2014/main" id="{5E8D372D-6B5F-B640-0D40-F5794B06F82B}"/>
              </a:ext>
            </a:extLst>
          </p:cNvPr>
          <p:cNvSpPr/>
          <p:nvPr/>
        </p:nvSpPr>
        <p:spPr>
          <a:xfrm>
            <a:off x="1851534" y="4957821"/>
            <a:ext cx="97790" cy="586740"/>
          </a:xfrm>
          <a:custGeom>
            <a:avLst/>
            <a:gdLst/>
            <a:ahLst/>
            <a:cxnLst/>
            <a:rect l="l" t="t" r="r" b="b"/>
            <a:pathLst>
              <a:path w="97790" h="586739">
                <a:moveTo>
                  <a:pt x="0" y="0"/>
                </a:moveTo>
                <a:lnTo>
                  <a:pt x="38385" y="7739"/>
                </a:lnTo>
                <a:lnTo>
                  <a:pt x="69341" y="28765"/>
                </a:lnTo>
                <a:lnTo>
                  <a:pt x="90011" y="59793"/>
                </a:lnTo>
                <a:lnTo>
                  <a:pt x="97535" y="97535"/>
                </a:lnTo>
                <a:lnTo>
                  <a:pt x="97535" y="489203"/>
                </a:lnTo>
                <a:lnTo>
                  <a:pt x="90011" y="526946"/>
                </a:lnTo>
                <a:lnTo>
                  <a:pt x="69341" y="557974"/>
                </a:lnTo>
                <a:lnTo>
                  <a:pt x="38385" y="579000"/>
                </a:lnTo>
                <a:lnTo>
                  <a:pt x="0" y="586739"/>
                </a:lnTo>
              </a:path>
            </a:pathLst>
          </a:custGeom>
          <a:ln w="6096">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E803C7B5-3BEA-1A30-F29D-E19E36ABCD77}"/>
              </a:ext>
            </a:extLst>
          </p:cNvPr>
          <p:cNvSpPr txBox="1"/>
          <p:nvPr/>
        </p:nvSpPr>
        <p:spPr>
          <a:xfrm>
            <a:off x="1058531" y="4641604"/>
            <a:ext cx="756285" cy="815975"/>
          </a:xfrm>
          <a:prstGeom prst="rect">
            <a:avLst/>
          </a:prstGeom>
        </p:spPr>
        <p:txBody>
          <a:bodyPr vert="horz" wrap="square" lIns="0" tIns="13970" rIns="0" bIns="0" rtlCol="0">
            <a:spAutoFit/>
          </a:bodyPr>
          <a:lstStyle/>
          <a:p>
            <a:pPr marL="41275">
              <a:lnSpc>
                <a:spcPct val="100000"/>
              </a:lnSpc>
              <a:spcBef>
                <a:spcPts val="110"/>
              </a:spcBef>
            </a:pPr>
            <a:r>
              <a:rPr sz="1500" b="1" spc="85" dirty="0">
                <a:latin typeface="Microsoft YaHei"/>
                <a:cs typeface="Microsoft YaHei"/>
              </a:rPr>
              <a:t>30</a:t>
            </a:r>
            <a:r>
              <a:rPr sz="1500" b="1" spc="-25" dirty="0">
                <a:latin typeface="Microsoft YaHei"/>
                <a:cs typeface="Microsoft YaHei"/>
              </a:rPr>
              <a:t>兆円</a:t>
            </a:r>
            <a:endParaRPr sz="1500">
              <a:latin typeface="Microsoft YaHei"/>
              <a:cs typeface="Microsoft YaHei"/>
            </a:endParaRPr>
          </a:p>
          <a:p>
            <a:pPr marL="12700" marR="5080" indent="20955">
              <a:lnSpc>
                <a:spcPct val="153900"/>
              </a:lnSpc>
              <a:spcBef>
                <a:spcPts val="900"/>
              </a:spcBef>
            </a:pPr>
            <a:r>
              <a:rPr sz="950" dirty="0">
                <a:latin typeface="UD デジタル 教科書体 NK-R"/>
                <a:cs typeface="UD デジタル 教科書体 NK-R"/>
              </a:rPr>
              <a:t>医療 </a:t>
            </a:r>
            <a:r>
              <a:rPr sz="950" spc="-45" dirty="0">
                <a:latin typeface="UD デジタル 教科書体 NK-R"/>
                <a:cs typeface="UD デジタル 教科書体 NK-R"/>
              </a:rPr>
              <a:t>27</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25" dirty="0">
                <a:latin typeface="UD デジタル 教科書体 NK-R"/>
                <a:cs typeface="UD デジタル 教科書体 NK-R"/>
              </a:rPr>
              <a:t>3.3兆円</a:t>
            </a:r>
            <a:endParaRPr sz="950">
              <a:latin typeface="UD デジタル 教科書体 NK-R"/>
              <a:cs typeface="UD デジタル 教科書体 NK-R"/>
            </a:endParaRPr>
          </a:p>
        </p:txBody>
      </p:sp>
      <p:sp>
        <p:nvSpPr>
          <p:cNvPr id="69" name="object 70">
            <a:extLst>
              <a:ext uri="{FF2B5EF4-FFF2-40B4-BE49-F238E27FC236}">
                <a16:creationId xmlns:a16="http://schemas.microsoft.com/office/drawing/2014/main" id="{CC67A8FC-8A50-922C-C272-AE27A8B50495}"/>
              </a:ext>
            </a:extLst>
          </p:cNvPr>
          <p:cNvSpPr/>
          <p:nvPr/>
        </p:nvSpPr>
        <p:spPr>
          <a:xfrm>
            <a:off x="8412354" y="3572505"/>
            <a:ext cx="97790" cy="586740"/>
          </a:xfrm>
          <a:custGeom>
            <a:avLst/>
            <a:gdLst/>
            <a:ahLst/>
            <a:cxnLst/>
            <a:rect l="l" t="t" r="r" b="b"/>
            <a:pathLst>
              <a:path w="97790" h="586739">
                <a:moveTo>
                  <a:pt x="97535" y="586739"/>
                </a:moveTo>
                <a:lnTo>
                  <a:pt x="59150" y="579000"/>
                </a:lnTo>
                <a:lnTo>
                  <a:pt x="28193" y="557974"/>
                </a:lnTo>
                <a:lnTo>
                  <a:pt x="7524" y="526946"/>
                </a:lnTo>
                <a:lnTo>
                  <a:pt x="0" y="489203"/>
                </a:lnTo>
                <a:lnTo>
                  <a:pt x="0" y="97535"/>
                </a:lnTo>
                <a:lnTo>
                  <a:pt x="7524" y="59793"/>
                </a:lnTo>
                <a:lnTo>
                  <a:pt x="28193" y="28765"/>
                </a:lnTo>
                <a:lnTo>
                  <a:pt x="59150" y="7739"/>
                </a:lnTo>
                <a:lnTo>
                  <a:pt x="97535" y="0"/>
                </a:lnTo>
              </a:path>
            </a:pathLst>
          </a:custGeom>
          <a:ln w="6096">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05029A5B-DFFD-2BAE-BBC3-3D7C815C9269}"/>
              </a:ext>
            </a:extLst>
          </p:cNvPr>
          <p:cNvSpPr/>
          <p:nvPr/>
        </p:nvSpPr>
        <p:spPr>
          <a:xfrm>
            <a:off x="9434959" y="3572505"/>
            <a:ext cx="97790" cy="586740"/>
          </a:xfrm>
          <a:custGeom>
            <a:avLst/>
            <a:gdLst/>
            <a:ahLst/>
            <a:cxnLst/>
            <a:rect l="l" t="t" r="r" b="b"/>
            <a:pathLst>
              <a:path w="97790" h="586739">
                <a:moveTo>
                  <a:pt x="0" y="0"/>
                </a:moveTo>
                <a:lnTo>
                  <a:pt x="37742" y="7739"/>
                </a:lnTo>
                <a:lnTo>
                  <a:pt x="68770" y="28765"/>
                </a:lnTo>
                <a:lnTo>
                  <a:pt x="89796" y="59793"/>
                </a:lnTo>
                <a:lnTo>
                  <a:pt x="97535" y="97535"/>
                </a:lnTo>
                <a:lnTo>
                  <a:pt x="97535" y="489203"/>
                </a:lnTo>
                <a:lnTo>
                  <a:pt x="89796" y="526946"/>
                </a:lnTo>
                <a:lnTo>
                  <a:pt x="68770" y="557974"/>
                </a:lnTo>
                <a:lnTo>
                  <a:pt x="37742" y="579000"/>
                </a:lnTo>
                <a:lnTo>
                  <a:pt x="0" y="586739"/>
                </a:lnTo>
              </a:path>
            </a:pathLst>
          </a:custGeom>
          <a:ln w="6096">
            <a:solidFill>
              <a:srgbClr val="000000"/>
            </a:solidFill>
          </a:ln>
        </p:spPr>
        <p:txBody>
          <a:bodyPr wrap="square" lIns="0" tIns="0" rIns="0" bIns="0" rtlCol="0"/>
          <a:lstStyle/>
          <a:p>
            <a:endParaRPr/>
          </a:p>
        </p:txBody>
      </p:sp>
      <p:grpSp>
        <p:nvGrpSpPr>
          <p:cNvPr id="71" name="object 72">
            <a:extLst>
              <a:ext uri="{FF2B5EF4-FFF2-40B4-BE49-F238E27FC236}">
                <a16:creationId xmlns:a16="http://schemas.microsoft.com/office/drawing/2014/main" id="{02B2A342-EE76-CAC0-5114-174C67A8AE69}"/>
              </a:ext>
            </a:extLst>
          </p:cNvPr>
          <p:cNvGrpSpPr/>
          <p:nvPr/>
        </p:nvGrpSpPr>
        <p:grpSpPr>
          <a:xfrm>
            <a:off x="7315074" y="1628643"/>
            <a:ext cx="1434465" cy="4058920"/>
            <a:chOff x="6393179" y="2558033"/>
            <a:chExt cx="1434465" cy="4058920"/>
          </a:xfrm>
        </p:grpSpPr>
        <p:sp>
          <p:nvSpPr>
            <p:cNvPr id="72" name="object 73">
              <a:extLst>
                <a:ext uri="{FF2B5EF4-FFF2-40B4-BE49-F238E27FC236}">
                  <a16:creationId xmlns:a16="http://schemas.microsoft.com/office/drawing/2014/main" id="{57B2AF93-E04F-C30F-6FC6-B7A1752C7DFC}"/>
                </a:ext>
              </a:extLst>
            </p:cNvPr>
            <p:cNvSpPr/>
            <p:nvPr/>
          </p:nvSpPr>
          <p:spPr>
            <a:xfrm>
              <a:off x="7001255" y="2567939"/>
              <a:ext cx="306705" cy="4038600"/>
            </a:xfrm>
            <a:custGeom>
              <a:avLst/>
              <a:gdLst/>
              <a:ahLst/>
              <a:cxnLst/>
              <a:rect l="l" t="t" r="r" b="b"/>
              <a:pathLst>
                <a:path w="306704" h="4038600">
                  <a:moveTo>
                    <a:pt x="0" y="4038600"/>
                  </a:moveTo>
                  <a:lnTo>
                    <a:pt x="59817" y="4036480"/>
                  </a:lnTo>
                  <a:lnTo>
                    <a:pt x="108204" y="4030789"/>
                  </a:lnTo>
                  <a:lnTo>
                    <a:pt x="140589" y="4022526"/>
                  </a:lnTo>
                  <a:lnTo>
                    <a:pt x="152400" y="4012691"/>
                  </a:lnTo>
                  <a:lnTo>
                    <a:pt x="152400" y="1537715"/>
                  </a:lnTo>
                  <a:lnTo>
                    <a:pt x="164449" y="1527881"/>
                  </a:lnTo>
                  <a:lnTo>
                    <a:pt x="197358" y="1519618"/>
                  </a:lnTo>
                  <a:lnTo>
                    <a:pt x="246268" y="1513927"/>
                  </a:lnTo>
                  <a:lnTo>
                    <a:pt x="306323" y="1511808"/>
                  </a:lnTo>
                  <a:lnTo>
                    <a:pt x="246268" y="1509903"/>
                  </a:lnTo>
                  <a:lnTo>
                    <a:pt x="197358" y="1504568"/>
                  </a:lnTo>
                  <a:lnTo>
                    <a:pt x="164449" y="1496377"/>
                  </a:lnTo>
                  <a:lnTo>
                    <a:pt x="152400" y="1485900"/>
                  </a:lnTo>
                  <a:lnTo>
                    <a:pt x="152400" y="25908"/>
                  </a:lnTo>
                  <a:lnTo>
                    <a:pt x="140589" y="16073"/>
                  </a:lnTo>
                  <a:lnTo>
                    <a:pt x="108204" y="7810"/>
                  </a:lnTo>
                  <a:lnTo>
                    <a:pt x="59817" y="2119"/>
                  </a:lnTo>
                  <a:lnTo>
                    <a:pt x="0" y="0"/>
                  </a:lnTo>
                </a:path>
              </a:pathLst>
            </a:custGeom>
            <a:ln w="19812">
              <a:solidFill>
                <a:srgbClr val="000000"/>
              </a:solidFill>
            </a:ln>
          </p:spPr>
          <p:txBody>
            <a:bodyPr wrap="square" lIns="0" tIns="0" rIns="0" bIns="0" rtlCol="0"/>
            <a:lstStyle/>
            <a:p>
              <a:endParaRPr/>
            </a:p>
          </p:txBody>
        </p:sp>
        <p:sp>
          <p:nvSpPr>
            <p:cNvPr id="73" name="object 74">
              <a:extLst>
                <a:ext uri="{FF2B5EF4-FFF2-40B4-BE49-F238E27FC236}">
                  <a16:creationId xmlns:a16="http://schemas.microsoft.com/office/drawing/2014/main" id="{794CDA3C-F2DB-4F6D-85DE-05CE3448DDD7}"/>
                </a:ext>
              </a:extLst>
            </p:cNvPr>
            <p:cNvSpPr/>
            <p:nvPr/>
          </p:nvSpPr>
          <p:spPr>
            <a:xfrm>
              <a:off x="6393179" y="5747004"/>
              <a:ext cx="1434465" cy="241300"/>
            </a:xfrm>
            <a:custGeom>
              <a:avLst/>
              <a:gdLst/>
              <a:ahLst/>
              <a:cxnLst/>
              <a:rect l="l" t="t" r="r" b="b"/>
              <a:pathLst>
                <a:path w="1434465" h="241300">
                  <a:moveTo>
                    <a:pt x="1313688" y="240792"/>
                  </a:moveTo>
                  <a:lnTo>
                    <a:pt x="1313688" y="181356"/>
                  </a:lnTo>
                  <a:lnTo>
                    <a:pt x="0" y="181356"/>
                  </a:lnTo>
                  <a:lnTo>
                    <a:pt x="0" y="59436"/>
                  </a:lnTo>
                  <a:lnTo>
                    <a:pt x="1313688" y="59436"/>
                  </a:lnTo>
                  <a:lnTo>
                    <a:pt x="1313688" y="0"/>
                  </a:lnTo>
                  <a:lnTo>
                    <a:pt x="1434084" y="120396"/>
                  </a:lnTo>
                  <a:lnTo>
                    <a:pt x="1313688" y="240792"/>
                  </a:lnTo>
                  <a:close/>
                </a:path>
              </a:pathLst>
            </a:custGeom>
            <a:solidFill>
              <a:srgbClr val="5B9BD4"/>
            </a:solidFill>
          </p:spPr>
          <p:txBody>
            <a:bodyPr wrap="square" lIns="0" tIns="0" rIns="0" bIns="0" rtlCol="0"/>
            <a:lstStyle/>
            <a:p>
              <a:endParaRPr/>
            </a:p>
          </p:txBody>
        </p:sp>
      </p:grpSp>
      <p:sp>
        <p:nvSpPr>
          <p:cNvPr id="74" name="object 75">
            <a:extLst>
              <a:ext uri="{FF2B5EF4-FFF2-40B4-BE49-F238E27FC236}">
                <a16:creationId xmlns:a16="http://schemas.microsoft.com/office/drawing/2014/main" id="{1CF35CDC-81CC-F335-0208-54D47D242F17}"/>
              </a:ext>
            </a:extLst>
          </p:cNvPr>
          <p:cNvSpPr txBox="1"/>
          <p:nvPr/>
        </p:nvSpPr>
        <p:spPr>
          <a:xfrm>
            <a:off x="8512395" y="2869566"/>
            <a:ext cx="984885" cy="1202690"/>
          </a:xfrm>
          <a:prstGeom prst="rect">
            <a:avLst/>
          </a:prstGeom>
        </p:spPr>
        <p:txBody>
          <a:bodyPr vert="horz" wrap="square" lIns="0" tIns="12700" rIns="0" bIns="0" rtlCol="0">
            <a:spAutoFit/>
          </a:bodyPr>
          <a:lstStyle/>
          <a:p>
            <a:pPr marL="12065" marR="5080" algn="ctr">
              <a:lnSpc>
                <a:spcPct val="100600"/>
              </a:lnSpc>
              <a:spcBef>
                <a:spcPts val="100"/>
              </a:spcBef>
            </a:pPr>
            <a:r>
              <a:rPr sz="1500" b="1" spc="-10" dirty="0">
                <a:latin typeface="Microsoft YaHei"/>
                <a:cs typeface="Microsoft YaHei"/>
              </a:rPr>
              <a:t>医療・介護</a:t>
            </a:r>
            <a:r>
              <a:rPr sz="1500" b="1" spc="-15" dirty="0">
                <a:latin typeface="Microsoft YaHei"/>
                <a:cs typeface="Microsoft YaHei"/>
              </a:rPr>
              <a:t>給付費用</a:t>
            </a:r>
            <a:r>
              <a:rPr sz="1500" b="1" spc="-50" dirty="0">
                <a:latin typeface="Microsoft YaHei"/>
                <a:cs typeface="Microsoft YaHei"/>
              </a:rPr>
              <a:t> </a:t>
            </a:r>
            <a:r>
              <a:rPr sz="1500" b="1" spc="85" dirty="0">
                <a:latin typeface="Microsoft YaHei"/>
                <a:cs typeface="Microsoft YaHei"/>
              </a:rPr>
              <a:t>51</a:t>
            </a:r>
            <a:r>
              <a:rPr sz="1500" b="1" spc="-25" dirty="0">
                <a:latin typeface="Microsoft YaHei"/>
                <a:cs typeface="Microsoft YaHei"/>
              </a:rPr>
              <a:t>兆円</a:t>
            </a:r>
            <a:endParaRPr sz="1500">
              <a:latin typeface="Microsoft YaHei"/>
              <a:cs typeface="Microsoft YaHei"/>
            </a:endParaRPr>
          </a:p>
          <a:p>
            <a:pPr marL="116205" marR="172085" indent="-1270" algn="ctr">
              <a:lnSpc>
                <a:spcPct val="153900"/>
              </a:lnSpc>
              <a:spcBef>
                <a:spcPts val="320"/>
              </a:spcBef>
            </a:pPr>
            <a:r>
              <a:rPr sz="950" dirty="0">
                <a:latin typeface="UD デジタル 教科書体 NK-R"/>
                <a:cs typeface="UD デジタル 教科書体 NK-R"/>
              </a:rPr>
              <a:t>医療 </a:t>
            </a:r>
            <a:r>
              <a:rPr sz="950" spc="-45" dirty="0">
                <a:latin typeface="UD デジタル 教科書体 NK-R"/>
                <a:cs typeface="UD デジタル 教科書体 NK-R"/>
              </a:rPr>
              <a:t>41</a:t>
            </a:r>
            <a:r>
              <a:rPr sz="950" spc="-25" dirty="0">
                <a:latin typeface="UD デジタル 教科書体 NK-R"/>
                <a:cs typeface="UD デジタル 教科書体 NK-R"/>
              </a:rPr>
              <a:t>兆円</a:t>
            </a:r>
            <a:r>
              <a:rPr sz="950" spc="35" dirty="0">
                <a:latin typeface="UD デジタル 教科書体 NK-R"/>
                <a:cs typeface="UD デジタル 教科書体 NK-R"/>
              </a:rPr>
              <a:t>介護 </a:t>
            </a:r>
            <a:r>
              <a:rPr sz="950" spc="-40" dirty="0">
                <a:latin typeface="UD デジタル 教科書体 NK-R"/>
                <a:cs typeface="UD デジタル 教科書体 NK-R"/>
              </a:rPr>
              <a:t>11</a:t>
            </a:r>
            <a:r>
              <a:rPr sz="950" spc="-25" dirty="0">
                <a:latin typeface="UD デジタル 教科書体 NK-R"/>
                <a:cs typeface="UD デジタル 教科書体 NK-R"/>
              </a:rPr>
              <a:t>兆円</a:t>
            </a:r>
            <a:endParaRPr sz="950">
              <a:latin typeface="UD デジタル 教科書体 NK-R"/>
              <a:cs typeface="UD デジタル 教科書体 NK-R"/>
            </a:endParaRPr>
          </a:p>
        </p:txBody>
      </p:sp>
      <p:sp>
        <p:nvSpPr>
          <p:cNvPr id="75" name="object 76">
            <a:extLst>
              <a:ext uri="{FF2B5EF4-FFF2-40B4-BE49-F238E27FC236}">
                <a16:creationId xmlns:a16="http://schemas.microsoft.com/office/drawing/2014/main" id="{5CA23BE8-59D5-483C-78A1-92C2E1549070}"/>
              </a:ext>
            </a:extLst>
          </p:cNvPr>
          <p:cNvSpPr txBox="1"/>
          <p:nvPr/>
        </p:nvSpPr>
        <p:spPr>
          <a:xfrm>
            <a:off x="2338690" y="3087186"/>
            <a:ext cx="332105" cy="207010"/>
          </a:xfrm>
          <a:prstGeom prst="rect">
            <a:avLst/>
          </a:prstGeom>
        </p:spPr>
        <p:txBody>
          <a:bodyPr vert="horz" wrap="square" lIns="0" tIns="17780" rIns="0" bIns="0" rtlCol="0">
            <a:spAutoFit/>
          </a:bodyPr>
          <a:lstStyle/>
          <a:p>
            <a:pPr marL="12700">
              <a:lnSpc>
                <a:spcPct val="100000"/>
              </a:lnSpc>
              <a:spcBef>
                <a:spcPts val="140"/>
              </a:spcBef>
            </a:pPr>
            <a:r>
              <a:rPr sz="1150" b="1" spc="60" dirty="0">
                <a:solidFill>
                  <a:srgbClr val="FF0000"/>
                </a:solidFill>
                <a:latin typeface="Microsoft YaHei"/>
                <a:cs typeface="Microsoft YaHei"/>
              </a:rPr>
              <a:t>100</a:t>
            </a:r>
            <a:endParaRPr sz="1150">
              <a:latin typeface="Microsoft YaHei"/>
              <a:cs typeface="Microsoft YaHei"/>
            </a:endParaRPr>
          </a:p>
        </p:txBody>
      </p:sp>
      <p:sp>
        <p:nvSpPr>
          <p:cNvPr id="76" name="object 77">
            <a:extLst>
              <a:ext uri="{FF2B5EF4-FFF2-40B4-BE49-F238E27FC236}">
                <a16:creationId xmlns:a16="http://schemas.microsoft.com/office/drawing/2014/main" id="{2B898CBA-02F0-6C29-A412-3A63C508CED0}"/>
              </a:ext>
            </a:extLst>
          </p:cNvPr>
          <p:cNvSpPr txBox="1"/>
          <p:nvPr/>
        </p:nvSpPr>
        <p:spPr>
          <a:xfrm>
            <a:off x="9784953" y="2927076"/>
            <a:ext cx="1835785" cy="1050925"/>
          </a:xfrm>
          <a:prstGeom prst="rect">
            <a:avLst/>
          </a:prstGeom>
        </p:spPr>
        <p:txBody>
          <a:bodyPr vert="horz" wrap="square" lIns="0" tIns="10795" rIns="0" bIns="0" rtlCol="0">
            <a:spAutoFit/>
          </a:bodyPr>
          <a:lstStyle/>
          <a:p>
            <a:pPr marL="12700" marR="457200">
              <a:lnSpc>
                <a:spcPct val="103600"/>
              </a:lnSpc>
              <a:spcBef>
                <a:spcPts val="85"/>
              </a:spcBef>
            </a:pPr>
            <a:r>
              <a:rPr sz="1150" spc="-10" dirty="0">
                <a:latin typeface="HG明朝E"/>
                <a:cs typeface="HG明朝E"/>
              </a:rPr>
              <a:t>利用者負担を含めて</a:t>
            </a:r>
            <a:r>
              <a:rPr sz="1150" spc="50" dirty="0">
                <a:latin typeface="HG明朝E"/>
                <a:cs typeface="HG明朝E"/>
              </a:rPr>
              <a:t>費用全体 </a:t>
            </a:r>
            <a:r>
              <a:rPr sz="1150" dirty="0">
                <a:latin typeface="HG明朝E"/>
                <a:cs typeface="HG明朝E"/>
              </a:rPr>
              <a:t>60兆円</a:t>
            </a:r>
            <a:r>
              <a:rPr sz="950" spc="-50" dirty="0">
                <a:latin typeface="HG明朝E"/>
                <a:cs typeface="HG明朝E"/>
              </a:rPr>
              <a:t>※</a:t>
            </a:r>
            <a:endParaRPr sz="950">
              <a:latin typeface="HG明朝E"/>
              <a:cs typeface="HG明朝E"/>
            </a:endParaRPr>
          </a:p>
          <a:p>
            <a:pPr marL="12700" marR="5080">
              <a:lnSpc>
                <a:spcPct val="103600"/>
              </a:lnSpc>
            </a:pPr>
            <a:r>
              <a:rPr sz="1150" dirty="0">
                <a:latin typeface="HG明朝E"/>
                <a:cs typeface="HG明朝E"/>
              </a:rPr>
              <a:t>×プラス1％＝約6,000</a:t>
            </a:r>
            <a:r>
              <a:rPr sz="1150" spc="-25" dirty="0">
                <a:latin typeface="HG明朝E"/>
                <a:cs typeface="HG明朝E"/>
              </a:rPr>
              <a:t>億円</a:t>
            </a:r>
            <a:r>
              <a:rPr sz="1150" spc="-10" dirty="0">
                <a:latin typeface="HG明朝E"/>
                <a:cs typeface="HG明朝E"/>
              </a:rPr>
              <a:t>約半分が保険料</a:t>
            </a:r>
            <a:endParaRPr sz="1150">
              <a:latin typeface="HG明朝E"/>
              <a:cs typeface="HG明朝E"/>
            </a:endParaRPr>
          </a:p>
          <a:p>
            <a:pPr marL="234950" marR="68580" indent="-57785">
              <a:lnSpc>
                <a:spcPct val="101400"/>
              </a:lnSpc>
              <a:spcBef>
                <a:spcPts val="545"/>
              </a:spcBef>
            </a:pPr>
            <a:r>
              <a:rPr sz="750" dirty="0">
                <a:latin typeface="ＭＳ Ｐ明朝"/>
                <a:cs typeface="ＭＳ Ｐ明朝"/>
              </a:rPr>
              <a:t>※2022</a:t>
            </a:r>
            <a:r>
              <a:rPr sz="750" spc="-15" dirty="0">
                <a:latin typeface="ＭＳ Ｐ明朝"/>
                <a:cs typeface="ＭＳ Ｐ明朝"/>
              </a:rPr>
              <a:t>年度予算ベースの国民医療費、介護費用</a:t>
            </a:r>
            <a:endParaRPr sz="750">
              <a:latin typeface="ＭＳ Ｐ明朝"/>
              <a:cs typeface="ＭＳ Ｐ明朝"/>
            </a:endParaRPr>
          </a:p>
        </p:txBody>
      </p:sp>
      <p:sp>
        <p:nvSpPr>
          <p:cNvPr id="77" name="object 78">
            <a:extLst>
              <a:ext uri="{FF2B5EF4-FFF2-40B4-BE49-F238E27FC236}">
                <a16:creationId xmlns:a16="http://schemas.microsoft.com/office/drawing/2014/main" id="{BD1EC862-DECB-A786-5ABD-37127D2DF6C8}"/>
              </a:ext>
            </a:extLst>
          </p:cNvPr>
          <p:cNvSpPr/>
          <p:nvPr/>
        </p:nvSpPr>
        <p:spPr>
          <a:xfrm>
            <a:off x="9485250" y="3371337"/>
            <a:ext cx="664845" cy="1028700"/>
          </a:xfrm>
          <a:custGeom>
            <a:avLst/>
            <a:gdLst/>
            <a:ahLst/>
            <a:cxnLst/>
            <a:rect l="l" t="t" r="r" b="b"/>
            <a:pathLst>
              <a:path w="664845" h="1028700">
                <a:moveTo>
                  <a:pt x="33528" y="62484"/>
                </a:moveTo>
                <a:lnTo>
                  <a:pt x="0" y="10668"/>
                </a:lnTo>
                <a:lnTo>
                  <a:pt x="16764" y="0"/>
                </a:lnTo>
                <a:lnTo>
                  <a:pt x="50292" y="51816"/>
                </a:lnTo>
                <a:lnTo>
                  <a:pt x="33528" y="62484"/>
                </a:lnTo>
                <a:close/>
              </a:path>
              <a:path w="664845" h="1028700">
                <a:moveTo>
                  <a:pt x="77724" y="131064"/>
                </a:moveTo>
                <a:lnTo>
                  <a:pt x="44196" y="79248"/>
                </a:lnTo>
                <a:lnTo>
                  <a:pt x="60960" y="68580"/>
                </a:lnTo>
                <a:lnTo>
                  <a:pt x="94488" y="120396"/>
                </a:lnTo>
                <a:lnTo>
                  <a:pt x="77724" y="131064"/>
                </a:lnTo>
                <a:close/>
              </a:path>
              <a:path w="664845" h="1028700">
                <a:moveTo>
                  <a:pt x="121920" y="201168"/>
                </a:moveTo>
                <a:lnTo>
                  <a:pt x="88392" y="149352"/>
                </a:lnTo>
                <a:lnTo>
                  <a:pt x="106680" y="138684"/>
                </a:lnTo>
                <a:lnTo>
                  <a:pt x="138684" y="190500"/>
                </a:lnTo>
                <a:lnTo>
                  <a:pt x="121920" y="201168"/>
                </a:lnTo>
                <a:close/>
              </a:path>
              <a:path w="664845" h="1028700">
                <a:moveTo>
                  <a:pt x="166116" y="269748"/>
                </a:moveTo>
                <a:lnTo>
                  <a:pt x="132588" y="217932"/>
                </a:lnTo>
                <a:lnTo>
                  <a:pt x="150876" y="207264"/>
                </a:lnTo>
                <a:lnTo>
                  <a:pt x="184404" y="259080"/>
                </a:lnTo>
                <a:lnTo>
                  <a:pt x="166116" y="269748"/>
                </a:lnTo>
                <a:close/>
              </a:path>
              <a:path w="664845" h="1028700">
                <a:moveTo>
                  <a:pt x="210312" y="339852"/>
                </a:moveTo>
                <a:lnTo>
                  <a:pt x="176784" y="288036"/>
                </a:lnTo>
                <a:lnTo>
                  <a:pt x="195072" y="275844"/>
                </a:lnTo>
                <a:lnTo>
                  <a:pt x="228600" y="327660"/>
                </a:lnTo>
                <a:lnTo>
                  <a:pt x="210312" y="339852"/>
                </a:lnTo>
                <a:close/>
              </a:path>
              <a:path w="664845" h="1028700">
                <a:moveTo>
                  <a:pt x="254508" y="408432"/>
                </a:moveTo>
                <a:lnTo>
                  <a:pt x="222504" y="356616"/>
                </a:lnTo>
                <a:lnTo>
                  <a:pt x="239268" y="345948"/>
                </a:lnTo>
                <a:lnTo>
                  <a:pt x="272796" y="397764"/>
                </a:lnTo>
                <a:lnTo>
                  <a:pt x="254508" y="408432"/>
                </a:lnTo>
                <a:close/>
              </a:path>
              <a:path w="664845" h="1028700">
                <a:moveTo>
                  <a:pt x="300228" y="478536"/>
                </a:moveTo>
                <a:lnTo>
                  <a:pt x="266700" y="425196"/>
                </a:lnTo>
                <a:lnTo>
                  <a:pt x="283464" y="414528"/>
                </a:lnTo>
                <a:lnTo>
                  <a:pt x="316992" y="466344"/>
                </a:lnTo>
                <a:lnTo>
                  <a:pt x="300228" y="478536"/>
                </a:lnTo>
                <a:close/>
              </a:path>
              <a:path w="664845" h="1028700">
                <a:moveTo>
                  <a:pt x="344424" y="547116"/>
                </a:moveTo>
                <a:lnTo>
                  <a:pt x="310896" y="495300"/>
                </a:lnTo>
                <a:lnTo>
                  <a:pt x="327660" y="484632"/>
                </a:lnTo>
                <a:lnTo>
                  <a:pt x="361188" y="536448"/>
                </a:lnTo>
                <a:lnTo>
                  <a:pt x="344424" y="547116"/>
                </a:lnTo>
                <a:close/>
              </a:path>
              <a:path w="664845" h="1028700">
                <a:moveTo>
                  <a:pt x="388620" y="615696"/>
                </a:moveTo>
                <a:lnTo>
                  <a:pt x="355092" y="563880"/>
                </a:lnTo>
                <a:lnTo>
                  <a:pt x="371856" y="553212"/>
                </a:lnTo>
                <a:lnTo>
                  <a:pt x="405384" y="605028"/>
                </a:lnTo>
                <a:lnTo>
                  <a:pt x="388620" y="615696"/>
                </a:lnTo>
                <a:close/>
              </a:path>
              <a:path w="664845" h="1028700">
                <a:moveTo>
                  <a:pt x="432816" y="685800"/>
                </a:moveTo>
                <a:lnTo>
                  <a:pt x="399288" y="633984"/>
                </a:lnTo>
                <a:lnTo>
                  <a:pt x="417576" y="621792"/>
                </a:lnTo>
                <a:lnTo>
                  <a:pt x="449580" y="673608"/>
                </a:lnTo>
                <a:lnTo>
                  <a:pt x="432816" y="685800"/>
                </a:lnTo>
                <a:close/>
              </a:path>
              <a:path w="664845" h="1028700">
                <a:moveTo>
                  <a:pt x="477012" y="754380"/>
                </a:moveTo>
                <a:lnTo>
                  <a:pt x="443484" y="702564"/>
                </a:lnTo>
                <a:lnTo>
                  <a:pt x="461772" y="691896"/>
                </a:lnTo>
                <a:lnTo>
                  <a:pt x="495300" y="743712"/>
                </a:lnTo>
                <a:lnTo>
                  <a:pt x="477012" y="754380"/>
                </a:lnTo>
                <a:close/>
              </a:path>
              <a:path w="664845" h="1028700">
                <a:moveTo>
                  <a:pt x="521208" y="824484"/>
                </a:moveTo>
                <a:lnTo>
                  <a:pt x="489204" y="772668"/>
                </a:lnTo>
                <a:lnTo>
                  <a:pt x="505968" y="760476"/>
                </a:lnTo>
                <a:lnTo>
                  <a:pt x="539496" y="812292"/>
                </a:lnTo>
                <a:lnTo>
                  <a:pt x="521208" y="824484"/>
                </a:lnTo>
                <a:close/>
              </a:path>
              <a:path w="664845" h="1028700">
                <a:moveTo>
                  <a:pt x="566928" y="893064"/>
                </a:moveTo>
                <a:lnTo>
                  <a:pt x="533400" y="841248"/>
                </a:lnTo>
                <a:lnTo>
                  <a:pt x="550164" y="830580"/>
                </a:lnTo>
                <a:lnTo>
                  <a:pt x="583692" y="882396"/>
                </a:lnTo>
                <a:lnTo>
                  <a:pt x="566928" y="893064"/>
                </a:lnTo>
                <a:close/>
              </a:path>
              <a:path w="664845" h="1028700">
                <a:moveTo>
                  <a:pt x="611124" y="961644"/>
                </a:moveTo>
                <a:lnTo>
                  <a:pt x="577596" y="909828"/>
                </a:lnTo>
                <a:lnTo>
                  <a:pt x="594360" y="899160"/>
                </a:lnTo>
                <a:lnTo>
                  <a:pt x="627888" y="950976"/>
                </a:lnTo>
                <a:lnTo>
                  <a:pt x="611124" y="961644"/>
                </a:lnTo>
                <a:close/>
              </a:path>
              <a:path w="664845" h="1028700">
                <a:moveTo>
                  <a:pt x="664464" y="1028700"/>
                </a:moveTo>
                <a:lnTo>
                  <a:pt x="586740" y="981456"/>
                </a:lnTo>
                <a:lnTo>
                  <a:pt x="655320" y="937260"/>
                </a:lnTo>
                <a:lnTo>
                  <a:pt x="664464" y="102870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479037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高齢化による医療費増</a:t>
            </a:r>
          </a:p>
        </p:txBody>
      </p:sp>
      <p:grpSp>
        <p:nvGrpSpPr>
          <p:cNvPr id="78" name="object 2">
            <a:extLst>
              <a:ext uri="{FF2B5EF4-FFF2-40B4-BE49-F238E27FC236}">
                <a16:creationId xmlns:a16="http://schemas.microsoft.com/office/drawing/2014/main" id="{5122D664-EDFC-6AAA-DAC7-FC425FC765B6}"/>
              </a:ext>
            </a:extLst>
          </p:cNvPr>
          <p:cNvGrpSpPr/>
          <p:nvPr/>
        </p:nvGrpSpPr>
        <p:grpSpPr>
          <a:xfrm>
            <a:off x="7158876" y="1330325"/>
            <a:ext cx="4025265" cy="4270375"/>
            <a:chOff x="6424358" y="2297366"/>
            <a:chExt cx="4025265" cy="4270375"/>
          </a:xfrm>
        </p:grpSpPr>
        <p:sp>
          <p:nvSpPr>
            <p:cNvPr id="79" name="object 3">
              <a:extLst>
                <a:ext uri="{FF2B5EF4-FFF2-40B4-BE49-F238E27FC236}">
                  <a16:creationId xmlns:a16="http://schemas.microsoft.com/office/drawing/2014/main" id="{F3549B91-BE74-EDE2-097D-169AB6877265}"/>
                </a:ext>
              </a:extLst>
            </p:cNvPr>
            <p:cNvSpPr/>
            <p:nvPr/>
          </p:nvSpPr>
          <p:spPr>
            <a:xfrm>
              <a:off x="6480047" y="2302763"/>
              <a:ext cx="0" cy="4209415"/>
            </a:xfrm>
            <a:custGeom>
              <a:avLst/>
              <a:gdLst/>
              <a:ahLst/>
              <a:cxnLst/>
              <a:rect l="l" t="t" r="r" b="b"/>
              <a:pathLst>
                <a:path h="4209415">
                  <a:moveTo>
                    <a:pt x="0" y="4209288"/>
                  </a:moveTo>
                  <a:lnTo>
                    <a:pt x="0" y="0"/>
                  </a:lnTo>
                </a:path>
              </a:pathLst>
            </a:custGeom>
            <a:ln w="10668">
              <a:solidFill>
                <a:srgbClr val="858585"/>
              </a:solidFill>
            </a:ln>
          </p:spPr>
          <p:txBody>
            <a:bodyPr wrap="square" lIns="0" tIns="0" rIns="0" bIns="0" rtlCol="0"/>
            <a:lstStyle/>
            <a:p>
              <a:endParaRPr/>
            </a:p>
          </p:txBody>
        </p:sp>
        <p:sp>
          <p:nvSpPr>
            <p:cNvPr id="80" name="object 4">
              <a:extLst>
                <a:ext uri="{FF2B5EF4-FFF2-40B4-BE49-F238E27FC236}">
                  <a16:creationId xmlns:a16="http://schemas.microsoft.com/office/drawing/2014/main" id="{5B902B6A-717C-A1E0-139B-953A41D28CA7}"/>
                </a:ext>
              </a:extLst>
            </p:cNvPr>
            <p:cNvSpPr/>
            <p:nvPr/>
          </p:nvSpPr>
          <p:spPr>
            <a:xfrm>
              <a:off x="6429755" y="2302763"/>
              <a:ext cx="50800" cy="4209415"/>
            </a:xfrm>
            <a:custGeom>
              <a:avLst/>
              <a:gdLst/>
              <a:ahLst/>
              <a:cxnLst/>
              <a:rect l="l" t="t" r="r" b="b"/>
              <a:pathLst>
                <a:path w="50800" h="4209415">
                  <a:moveTo>
                    <a:pt x="0" y="4209288"/>
                  </a:moveTo>
                  <a:lnTo>
                    <a:pt x="50292" y="4209288"/>
                  </a:lnTo>
                </a:path>
                <a:path w="50800" h="4209415">
                  <a:moveTo>
                    <a:pt x="0" y="3683507"/>
                  </a:moveTo>
                  <a:lnTo>
                    <a:pt x="50292" y="3683507"/>
                  </a:lnTo>
                </a:path>
                <a:path w="50800" h="4209415">
                  <a:moveTo>
                    <a:pt x="0" y="3156204"/>
                  </a:moveTo>
                  <a:lnTo>
                    <a:pt x="50292" y="3156204"/>
                  </a:lnTo>
                </a:path>
                <a:path w="50800" h="4209415">
                  <a:moveTo>
                    <a:pt x="0" y="2630424"/>
                  </a:moveTo>
                  <a:lnTo>
                    <a:pt x="50292" y="2630424"/>
                  </a:lnTo>
                </a:path>
                <a:path w="50800" h="4209415">
                  <a:moveTo>
                    <a:pt x="0" y="2104644"/>
                  </a:moveTo>
                  <a:lnTo>
                    <a:pt x="50292" y="2104644"/>
                  </a:lnTo>
                </a:path>
                <a:path w="50800" h="4209415">
                  <a:moveTo>
                    <a:pt x="0" y="1578864"/>
                  </a:moveTo>
                  <a:lnTo>
                    <a:pt x="50292" y="1578864"/>
                  </a:lnTo>
                </a:path>
                <a:path w="50800" h="4209415">
                  <a:moveTo>
                    <a:pt x="0" y="1051560"/>
                  </a:moveTo>
                  <a:lnTo>
                    <a:pt x="50292" y="1051560"/>
                  </a:lnTo>
                </a:path>
                <a:path w="50800" h="4209415">
                  <a:moveTo>
                    <a:pt x="0" y="525779"/>
                  </a:moveTo>
                  <a:lnTo>
                    <a:pt x="50292" y="525779"/>
                  </a:lnTo>
                </a:path>
                <a:path w="50800" h="4209415">
                  <a:moveTo>
                    <a:pt x="0" y="0"/>
                  </a:moveTo>
                  <a:lnTo>
                    <a:pt x="50292" y="0"/>
                  </a:lnTo>
                </a:path>
              </a:pathLst>
            </a:custGeom>
            <a:ln w="10668">
              <a:solidFill>
                <a:srgbClr val="858585"/>
              </a:solidFill>
            </a:ln>
          </p:spPr>
          <p:txBody>
            <a:bodyPr wrap="square" lIns="0" tIns="0" rIns="0" bIns="0" rtlCol="0"/>
            <a:lstStyle/>
            <a:p>
              <a:endParaRPr/>
            </a:p>
          </p:txBody>
        </p:sp>
        <p:sp>
          <p:nvSpPr>
            <p:cNvPr id="81" name="object 5">
              <a:extLst>
                <a:ext uri="{FF2B5EF4-FFF2-40B4-BE49-F238E27FC236}">
                  <a16:creationId xmlns:a16="http://schemas.microsoft.com/office/drawing/2014/main" id="{F3289065-CF0B-982F-BF29-34EA24AB2116}"/>
                </a:ext>
              </a:extLst>
            </p:cNvPr>
            <p:cNvSpPr/>
            <p:nvPr/>
          </p:nvSpPr>
          <p:spPr>
            <a:xfrm>
              <a:off x="6480047" y="6512051"/>
              <a:ext cx="3964304" cy="50800"/>
            </a:xfrm>
            <a:custGeom>
              <a:avLst/>
              <a:gdLst/>
              <a:ahLst/>
              <a:cxnLst/>
              <a:rect l="l" t="t" r="r" b="b"/>
              <a:pathLst>
                <a:path w="3964304" h="50800">
                  <a:moveTo>
                    <a:pt x="0" y="0"/>
                  </a:moveTo>
                  <a:lnTo>
                    <a:pt x="3963924" y="0"/>
                  </a:lnTo>
                </a:path>
                <a:path w="3964304" h="50800">
                  <a:moveTo>
                    <a:pt x="0" y="0"/>
                  </a:moveTo>
                  <a:lnTo>
                    <a:pt x="0" y="50292"/>
                  </a:lnTo>
                </a:path>
                <a:path w="3964304" h="50800">
                  <a:moveTo>
                    <a:pt x="207264" y="0"/>
                  </a:moveTo>
                  <a:lnTo>
                    <a:pt x="207264" y="50292"/>
                  </a:lnTo>
                </a:path>
                <a:path w="3964304" h="50800">
                  <a:moveTo>
                    <a:pt x="416052" y="0"/>
                  </a:moveTo>
                  <a:lnTo>
                    <a:pt x="416052" y="50292"/>
                  </a:lnTo>
                </a:path>
                <a:path w="3964304" h="50800">
                  <a:moveTo>
                    <a:pt x="624840" y="0"/>
                  </a:moveTo>
                  <a:lnTo>
                    <a:pt x="624840" y="50292"/>
                  </a:lnTo>
                </a:path>
                <a:path w="3964304" h="50800">
                  <a:moveTo>
                    <a:pt x="833628" y="0"/>
                  </a:moveTo>
                  <a:lnTo>
                    <a:pt x="833628" y="50292"/>
                  </a:lnTo>
                </a:path>
                <a:path w="3964304" h="50800">
                  <a:moveTo>
                    <a:pt x="1042416" y="0"/>
                  </a:moveTo>
                  <a:lnTo>
                    <a:pt x="1042416" y="50292"/>
                  </a:lnTo>
                </a:path>
                <a:path w="3964304" h="50800">
                  <a:moveTo>
                    <a:pt x="1252728" y="0"/>
                  </a:moveTo>
                  <a:lnTo>
                    <a:pt x="1252728" y="50292"/>
                  </a:lnTo>
                </a:path>
                <a:path w="3964304" h="50800">
                  <a:moveTo>
                    <a:pt x="1461516" y="0"/>
                  </a:moveTo>
                  <a:lnTo>
                    <a:pt x="1461516" y="50292"/>
                  </a:lnTo>
                </a:path>
                <a:path w="3964304" h="50800">
                  <a:moveTo>
                    <a:pt x="1670304" y="0"/>
                  </a:moveTo>
                  <a:lnTo>
                    <a:pt x="1670304" y="50292"/>
                  </a:lnTo>
                </a:path>
                <a:path w="3964304" h="50800">
                  <a:moveTo>
                    <a:pt x="1877568" y="0"/>
                  </a:moveTo>
                  <a:lnTo>
                    <a:pt x="1877568" y="50292"/>
                  </a:lnTo>
                </a:path>
                <a:path w="3964304" h="50800">
                  <a:moveTo>
                    <a:pt x="2086356" y="0"/>
                  </a:moveTo>
                  <a:lnTo>
                    <a:pt x="2086356" y="50292"/>
                  </a:lnTo>
                </a:path>
                <a:path w="3964304" h="50800">
                  <a:moveTo>
                    <a:pt x="2295144" y="0"/>
                  </a:moveTo>
                  <a:lnTo>
                    <a:pt x="2295144" y="50292"/>
                  </a:lnTo>
                </a:path>
                <a:path w="3964304" h="50800">
                  <a:moveTo>
                    <a:pt x="2503932" y="0"/>
                  </a:moveTo>
                  <a:lnTo>
                    <a:pt x="2503932" y="50292"/>
                  </a:lnTo>
                </a:path>
                <a:path w="3964304" h="50800">
                  <a:moveTo>
                    <a:pt x="2712720" y="0"/>
                  </a:moveTo>
                  <a:lnTo>
                    <a:pt x="2712720" y="50292"/>
                  </a:lnTo>
                </a:path>
                <a:path w="3964304" h="50800">
                  <a:moveTo>
                    <a:pt x="2921508" y="0"/>
                  </a:moveTo>
                  <a:lnTo>
                    <a:pt x="2921508" y="50292"/>
                  </a:lnTo>
                </a:path>
                <a:path w="3964304" h="50800">
                  <a:moveTo>
                    <a:pt x="3130296" y="0"/>
                  </a:moveTo>
                  <a:lnTo>
                    <a:pt x="3130296" y="50292"/>
                  </a:lnTo>
                </a:path>
                <a:path w="3964304" h="50800">
                  <a:moveTo>
                    <a:pt x="3339084" y="0"/>
                  </a:moveTo>
                  <a:lnTo>
                    <a:pt x="3339084" y="50292"/>
                  </a:lnTo>
                </a:path>
                <a:path w="3964304" h="50800">
                  <a:moveTo>
                    <a:pt x="3547872" y="0"/>
                  </a:moveTo>
                  <a:lnTo>
                    <a:pt x="3547872" y="50292"/>
                  </a:lnTo>
                </a:path>
                <a:path w="3964304" h="50800">
                  <a:moveTo>
                    <a:pt x="3756659" y="0"/>
                  </a:moveTo>
                  <a:lnTo>
                    <a:pt x="3756659" y="50292"/>
                  </a:lnTo>
                </a:path>
                <a:path w="3964304" h="50800">
                  <a:moveTo>
                    <a:pt x="3963924" y="0"/>
                  </a:moveTo>
                  <a:lnTo>
                    <a:pt x="3963924" y="50292"/>
                  </a:lnTo>
                </a:path>
              </a:pathLst>
            </a:custGeom>
            <a:ln w="10668">
              <a:solidFill>
                <a:srgbClr val="858585"/>
              </a:solidFill>
            </a:ln>
          </p:spPr>
          <p:txBody>
            <a:bodyPr wrap="square" lIns="0" tIns="0" rIns="0" bIns="0" rtlCol="0"/>
            <a:lstStyle/>
            <a:p>
              <a:endParaRPr/>
            </a:p>
          </p:txBody>
        </p:sp>
        <p:sp>
          <p:nvSpPr>
            <p:cNvPr id="82" name="object 6">
              <a:extLst>
                <a:ext uri="{FF2B5EF4-FFF2-40B4-BE49-F238E27FC236}">
                  <a16:creationId xmlns:a16="http://schemas.microsoft.com/office/drawing/2014/main" id="{BCDC2F38-EFD9-2418-DC9E-8B161AC543D2}"/>
                </a:ext>
              </a:extLst>
            </p:cNvPr>
            <p:cNvSpPr/>
            <p:nvPr/>
          </p:nvSpPr>
          <p:spPr>
            <a:xfrm>
              <a:off x="6583680" y="3521964"/>
              <a:ext cx="2504440" cy="1361440"/>
            </a:xfrm>
            <a:custGeom>
              <a:avLst/>
              <a:gdLst/>
              <a:ahLst/>
              <a:cxnLst/>
              <a:rect l="l" t="t" r="r" b="b"/>
              <a:pathLst>
                <a:path w="2504440" h="1361439">
                  <a:moveTo>
                    <a:pt x="0" y="1360931"/>
                  </a:moveTo>
                  <a:lnTo>
                    <a:pt x="208788" y="1225295"/>
                  </a:lnTo>
                  <a:lnTo>
                    <a:pt x="417576" y="1097279"/>
                  </a:lnTo>
                  <a:lnTo>
                    <a:pt x="626364" y="989075"/>
                  </a:lnTo>
                  <a:lnTo>
                    <a:pt x="833628" y="906779"/>
                  </a:lnTo>
                  <a:lnTo>
                    <a:pt x="1043939" y="800099"/>
                  </a:lnTo>
                  <a:lnTo>
                    <a:pt x="1252728" y="650747"/>
                  </a:lnTo>
                  <a:lnTo>
                    <a:pt x="1461516" y="504443"/>
                  </a:lnTo>
                  <a:lnTo>
                    <a:pt x="1670304" y="382523"/>
                  </a:lnTo>
                  <a:lnTo>
                    <a:pt x="1879092" y="252983"/>
                  </a:lnTo>
                  <a:lnTo>
                    <a:pt x="2087879" y="201167"/>
                  </a:lnTo>
                  <a:lnTo>
                    <a:pt x="2296668" y="181355"/>
                  </a:lnTo>
                  <a:lnTo>
                    <a:pt x="2503932" y="0"/>
                  </a:lnTo>
                </a:path>
              </a:pathLst>
            </a:custGeom>
            <a:ln w="30480">
              <a:solidFill>
                <a:srgbClr val="006FC0"/>
              </a:solidFill>
            </a:ln>
          </p:spPr>
          <p:txBody>
            <a:bodyPr wrap="square" lIns="0" tIns="0" rIns="0" bIns="0" rtlCol="0"/>
            <a:lstStyle/>
            <a:p>
              <a:endParaRPr/>
            </a:p>
          </p:txBody>
        </p:sp>
        <p:pic>
          <p:nvPicPr>
            <p:cNvPr id="83" name="object 7">
              <a:extLst>
                <a:ext uri="{FF2B5EF4-FFF2-40B4-BE49-F238E27FC236}">
                  <a16:creationId xmlns:a16="http://schemas.microsoft.com/office/drawing/2014/main" id="{473AF6D4-E757-652A-D5F9-51B759D6BD38}"/>
                </a:ext>
              </a:extLst>
            </p:cNvPr>
            <p:cNvPicPr/>
            <p:nvPr/>
          </p:nvPicPr>
          <p:blipFill>
            <a:blip r:embed="rId2" cstate="print"/>
            <a:stretch>
              <a:fillRect/>
            </a:stretch>
          </p:blipFill>
          <p:spPr>
            <a:xfrm>
              <a:off x="6531101" y="4830317"/>
              <a:ext cx="105155" cy="105155"/>
            </a:xfrm>
            <a:prstGeom prst="rect">
              <a:avLst/>
            </a:prstGeom>
          </p:spPr>
        </p:pic>
        <p:pic>
          <p:nvPicPr>
            <p:cNvPr id="84" name="object 8">
              <a:extLst>
                <a:ext uri="{FF2B5EF4-FFF2-40B4-BE49-F238E27FC236}">
                  <a16:creationId xmlns:a16="http://schemas.microsoft.com/office/drawing/2014/main" id="{1DA95654-C74A-376D-953C-CBC88D76395E}"/>
                </a:ext>
              </a:extLst>
            </p:cNvPr>
            <p:cNvPicPr/>
            <p:nvPr/>
          </p:nvPicPr>
          <p:blipFill>
            <a:blip r:embed="rId2" cstate="print"/>
            <a:stretch>
              <a:fillRect/>
            </a:stretch>
          </p:blipFill>
          <p:spPr>
            <a:xfrm>
              <a:off x="6739889" y="4694681"/>
              <a:ext cx="105155" cy="105155"/>
            </a:xfrm>
            <a:prstGeom prst="rect">
              <a:avLst/>
            </a:prstGeom>
          </p:spPr>
        </p:pic>
        <p:pic>
          <p:nvPicPr>
            <p:cNvPr id="85" name="object 9">
              <a:extLst>
                <a:ext uri="{FF2B5EF4-FFF2-40B4-BE49-F238E27FC236}">
                  <a16:creationId xmlns:a16="http://schemas.microsoft.com/office/drawing/2014/main" id="{F41E19E0-AAAF-B8F5-BEC9-96C3BD3816E3}"/>
                </a:ext>
              </a:extLst>
            </p:cNvPr>
            <p:cNvPicPr/>
            <p:nvPr/>
          </p:nvPicPr>
          <p:blipFill>
            <a:blip r:embed="rId2" cstate="print"/>
            <a:stretch>
              <a:fillRect/>
            </a:stretch>
          </p:blipFill>
          <p:spPr>
            <a:xfrm>
              <a:off x="6948677" y="4568189"/>
              <a:ext cx="105155" cy="105155"/>
            </a:xfrm>
            <a:prstGeom prst="rect">
              <a:avLst/>
            </a:prstGeom>
          </p:spPr>
        </p:pic>
        <p:pic>
          <p:nvPicPr>
            <p:cNvPr id="86" name="object 10">
              <a:extLst>
                <a:ext uri="{FF2B5EF4-FFF2-40B4-BE49-F238E27FC236}">
                  <a16:creationId xmlns:a16="http://schemas.microsoft.com/office/drawing/2014/main" id="{2D3C82CF-571C-F49F-A06F-B209795A7B35}"/>
                </a:ext>
              </a:extLst>
            </p:cNvPr>
            <p:cNvPicPr/>
            <p:nvPr/>
          </p:nvPicPr>
          <p:blipFill>
            <a:blip r:embed="rId2" cstate="print"/>
            <a:stretch>
              <a:fillRect/>
            </a:stretch>
          </p:blipFill>
          <p:spPr>
            <a:xfrm>
              <a:off x="7157465" y="4459985"/>
              <a:ext cx="105155" cy="105155"/>
            </a:xfrm>
            <a:prstGeom prst="rect">
              <a:avLst/>
            </a:prstGeom>
          </p:spPr>
        </p:pic>
        <p:pic>
          <p:nvPicPr>
            <p:cNvPr id="87" name="object 11">
              <a:extLst>
                <a:ext uri="{FF2B5EF4-FFF2-40B4-BE49-F238E27FC236}">
                  <a16:creationId xmlns:a16="http://schemas.microsoft.com/office/drawing/2014/main" id="{D0DF3456-B583-7A9A-6006-D1EA14678465}"/>
                </a:ext>
              </a:extLst>
            </p:cNvPr>
            <p:cNvPicPr/>
            <p:nvPr/>
          </p:nvPicPr>
          <p:blipFill>
            <a:blip r:embed="rId2" cstate="print"/>
            <a:stretch>
              <a:fillRect/>
            </a:stretch>
          </p:blipFill>
          <p:spPr>
            <a:xfrm>
              <a:off x="7366253" y="4376166"/>
              <a:ext cx="105155" cy="105155"/>
            </a:xfrm>
            <a:prstGeom prst="rect">
              <a:avLst/>
            </a:prstGeom>
          </p:spPr>
        </p:pic>
        <p:pic>
          <p:nvPicPr>
            <p:cNvPr id="88" name="object 12">
              <a:extLst>
                <a:ext uri="{FF2B5EF4-FFF2-40B4-BE49-F238E27FC236}">
                  <a16:creationId xmlns:a16="http://schemas.microsoft.com/office/drawing/2014/main" id="{68A9DB1A-41EE-B0A4-BF05-3573E1C5CF5E}"/>
                </a:ext>
              </a:extLst>
            </p:cNvPr>
            <p:cNvPicPr/>
            <p:nvPr/>
          </p:nvPicPr>
          <p:blipFill>
            <a:blip r:embed="rId2" cstate="print"/>
            <a:stretch>
              <a:fillRect/>
            </a:stretch>
          </p:blipFill>
          <p:spPr>
            <a:xfrm>
              <a:off x="7575041" y="4271009"/>
              <a:ext cx="105155" cy="105156"/>
            </a:xfrm>
            <a:prstGeom prst="rect">
              <a:avLst/>
            </a:prstGeom>
          </p:spPr>
        </p:pic>
        <p:pic>
          <p:nvPicPr>
            <p:cNvPr id="89" name="object 13">
              <a:extLst>
                <a:ext uri="{FF2B5EF4-FFF2-40B4-BE49-F238E27FC236}">
                  <a16:creationId xmlns:a16="http://schemas.microsoft.com/office/drawing/2014/main" id="{B68C3F41-3DD5-CD92-EA99-DCFBA8325FB0}"/>
                </a:ext>
              </a:extLst>
            </p:cNvPr>
            <p:cNvPicPr/>
            <p:nvPr/>
          </p:nvPicPr>
          <p:blipFill>
            <a:blip r:embed="rId2" cstate="print"/>
            <a:stretch>
              <a:fillRect/>
            </a:stretch>
          </p:blipFill>
          <p:spPr>
            <a:xfrm>
              <a:off x="7783829" y="4121657"/>
              <a:ext cx="105155" cy="105156"/>
            </a:xfrm>
            <a:prstGeom prst="rect">
              <a:avLst/>
            </a:prstGeom>
          </p:spPr>
        </p:pic>
        <p:pic>
          <p:nvPicPr>
            <p:cNvPr id="90" name="object 14">
              <a:extLst>
                <a:ext uri="{FF2B5EF4-FFF2-40B4-BE49-F238E27FC236}">
                  <a16:creationId xmlns:a16="http://schemas.microsoft.com/office/drawing/2014/main" id="{5FC8E90F-8D97-AA61-CE39-FEC0ED17FCED}"/>
                </a:ext>
              </a:extLst>
            </p:cNvPr>
            <p:cNvPicPr/>
            <p:nvPr/>
          </p:nvPicPr>
          <p:blipFill>
            <a:blip r:embed="rId2" cstate="print"/>
            <a:stretch>
              <a:fillRect/>
            </a:stretch>
          </p:blipFill>
          <p:spPr>
            <a:xfrm>
              <a:off x="7992617" y="3975353"/>
              <a:ext cx="105155" cy="105156"/>
            </a:xfrm>
            <a:prstGeom prst="rect">
              <a:avLst/>
            </a:prstGeom>
          </p:spPr>
        </p:pic>
        <p:pic>
          <p:nvPicPr>
            <p:cNvPr id="91" name="object 15">
              <a:extLst>
                <a:ext uri="{FF2B5EF4-FFF2-40B4-BE49-F238E27FC236}">
                  <a16:creationId xmlns:a16="http://schemas.microsoft.com/office/drawing/2014/main" id="{F6C63835-4E03-E0FE-858E-65C2BB57019A}"/>
                </a:ext>
              </a:extLst>
            </p:cNvPr>
            <p:cNvPicPr/>
            <p:nvPr/>
          </p:nvPicPr>
          <p:blipFill>
            <a:blip r:embed="rId2" cstate="print"/>
            <a:stretch>
              <a:fillRect/>
            </a:stretch>
          </p:blipFill>
          <p:spPr>
            <a:xfrm>
              <a:off x="8201405" y="3851909"/>
              <a:ext cx="105155" cy="105156"/>
            </a:xfrm>
            <a:prstGeom prst="rect">
              <a:avLst/>
            </a:prstGeom>
          </p:spPr>
        </p:pic>
        <p:pic>
          <p:nvPicPr>
            <p:cNvPr id="92" name="object 16">
              <a:extLst>
                <a:ext uri="{FF2B5EF4-FFF2-40B4-BE49-F238E27FC236}">
                  <a16:creationId xmlns:a16="http://schemas.microsoft.com/office/drawing/2014/main" id="{71BB5BBF-1CFD-5E94-E1BB-51D2E887DC9A}"/>
                </a:ext>
              </a:extLst>
            </p:cNvPr>
            <p:cNvPicPr/>
            <p:nvPr/>
          </p:nvPicPr>
          <p:blipFill>
            <a:blip r:embed="rId2" cstate="print"/>
            <a:stretch>
              <a:fillRect/>
            </a:stretch>
          </p:blipFill>
          <p:spPr>
            <a:xfrm>
              <a:off x="8408669" y="3723893"/>
              <a:ext cx="105155" cy="105156"/>
            </a:xfrm>
            <a:prstGeom prst="rect">
              <a:avLst/>
            </a:prstGeom>
          </p:spPr>
        </p:pic>
        <p:pic>
          <p:nvPicPr>
            <p:cNvPr id="93" name="object 17">
              <a:extLst>
                <a:ext uri="{FF2B5EF4-FFF2-40B4-BE49-F238E27FC236}">
                  <a16:creationId xmlns:a16="http://schemas.microsoft.com/office/drawing/2014/main" id="{23926305-9C96-F592-C457-9E33D607F823}"/>
                </a:ext>
              </a:extLst>
            </p:cNvPr>
            <p:cNvPicPr/>
            <p:nvPr/>
          </p:nvPicPr>
          <p:blipFill>
            <a:blip r:embed="rId3" cstate="print"/>
            <a:stretch>
              <a:fillRect/>
            </a:stretch>
          </p:blipFill>
          <p:spPr>
            <a:xfrm>
              <a:off x="8617457" y="3670553"/>
              <a:ext cx="105155" cy="105156"/>
            </a:xfrm>
            <a:prstGeom prst="rect">
              <a:avLst/>
            </a:prstGeom>
          </p:spPr>
        </p:pic>
        <p:pic>
          <p:nvPicPr>
            <p:cNvPr id="94" name="object 18">
              <a:extLst>
                <a:ext uri="{FF2B5EF4-FFF2-40B4-BE49-F238E27FC236}">
                  <a16:creationId xmlns:a16="http://schemas.microsoft.com/office/drawing/2014/main" id="{46B90CB2-D7D1-9CE0-DB1A-4868F14017B1}"/>
                </a:ext>
              </a:extLst>
            </p:cNvPr>
            <p:cNvPicPr/>
            <p:nvPr/>
          </p:nvPicPr>
          <p:blipFill>
            <a:blip r:embed="rId2" cstate="print"/>
            <a:stretch>
              <a:fillRect/>
            </a:stretch>
          </p:blipFill>
          <p:spPr>
            <a:xfrm>
              <a:off x="8826245" y="3652265"/>
              <a:ext cx="105155" cy="105156"/>
            </a:xfrm>
            <a:prstGeom prst="rect">
              <a:avLst/>
            </a:prstGeom>
          </p:spPr>
        </p:pic>
        <p:pic>
          <p:nvPicPr>
            <p:cNvPr id="95" name="object 19">
              <a:extLst>
                <a:ext uri="{FF2B5EF4-FFF2-40B4-BE49-F238E27FC236}">
                  <a16:creationId xmlns:a16="http://schemas.microsoft.com/office/drawing/2014/main" id="{BC93F1FD-7613-942D-7E4E-20DDF70571DC}"/>
                </a:ext>
              </a:extLst>
            </p:cNvPr>
            <p:cNvPicPr/>
            <p:nvPr/>
          </p:nvPicPr>
          <p:blipFill>
            <a:blip r:embed="rId2" cstate="print"/>
            <a:stretch>
              <a:fillRect/>
            </a:stretch>
          </p:blipFill>
          <p:spPr>
            <a:xfrm>
              <a:off x="9035033" y="3469385"/>
              <a:ext cx="105155" cy="105156"/>
            </a:xfrm>
            <a:prstGeom prst="rect">
              <a:avLst/>
            </a:prstGeom>
          </p:spPr>
        </p:pic>
        <p:sp>
          <p:nvSpPr>
            <p:cNvPr id="96" name="object 20">
              <a:extLst>
                <a:ext uri="{FF2B5EF4-FFF2-40B4-BE49-F238E27FC236}">
                  <a16:creationId xmlns:a16="http://schemas.microsoft.com/office/drawing/2014/main" id="{6EFB2D1E-AFCD-ABA9-AD4C-5A32B2732881}"/>
                </a:ext>
              </a:extLst>
            </p:cNvPr>
            <p:cNvSpPr/>
            <p:nvPr/>
          </p:nvSpPr>
          <p:spPr>
            <a:xfrm>
              <a:off x="6583680" y="5372099"/>
              <a:ext cx="2504440" cy="1088390"/>
            </a:xfrm>
            <a:custGeom>
              <a:avLst/>
              <a:gdLst/>
              <a:ahLst/>
              <a:cxnLst/>
              <a:rect l="l" t="t" r="r" b="b"/>
              <a:pathLst>
                <a:path w="2504440" h="1088389">
                  <a:moveTo>
                    <a:pt x="0" y="1088136"/>
                  </a:moveTo>
                  <a:lnTo>
                    <a:pt x="208788" y="990600"/>
                  </a:lnTo>
                  <a:lnTo>
                    <a:pt x="417576" y="893064"/>
                  </a:lnTo>
                  <a:lnTo>
                    <a:pt x="626364" y="797052"/>
                  </a:lnTo>
                  <a:lnTo>
                    <a:pt x="833628" y="705612"/>
                  </a:lnTo>
                  <a:lnTo>
                    <a:pt x="1043939" y="621792"/>
                  </a:lnTo>
                  <a:lnTo>
                    <a:pt x="1252728" y="516636"/>
                  </a:lnTo>
                  <a:lnTo>
                    <a:pt x="1461516" y="425196"/>
                  </a:lnTo>
                  <a:lnTo>
                    <a:pt x="1670304" y="350520"/>
                  </a:lnTo>
                  <a:lnTo>
                    <a:pt x="1879092" y="301752"/>
                  </a:lnTo>
                  <a:lnTo>
                    <a:pt x="2087879" y="208788"/>
                  </a:lnTo>
                  <a:lnTo>
                    <a:pt x="2296668" y="97536"/>
                  </a:lnTo>
                  <a:lnTo>
                    <a:pt x="2503932" y="0"/>
                  </a:lnTo>
                </a:path>
              </a:pathLst>
            </a:custGeom>
            <a:ln w="30480">
              <a:solidFill>
                <a:srgbClr val="001F5F"/>
              </a:solidFill>
            </a:ln>
          </p:spPr>
          <p:txBody>
            <a:bodyPr wrap="square" lIns="0" tIns="0" rIns="0" bIns="0" rtlCol="0"/>
            <a:lstStyle/>
            <a:p>
              <a:endParaRPr/>
            </a:p>
          </p:txBody>
        </p:sp>
        <p:pic>
          <p:nvPicPr>
            <p:cNvPr id="97" name="object 21">
              <a:extLst>
                <a:ext uri="{FF2B5EF4-FFF2-40B4-BE49-F238E27FC236}">
                  <a16:creationId xmlns:a16="http://schemas.microsoft.com/office/drawing/2014/main" id="{A51CE5D8-7FE7-1F0E-7B69-5F1A9F3BFEA9}"/>
                </a:ext>
              </a:extLst>
            </p:cNvPr>
            <p:cNvPicPr/>
            <p:nvPr/>
          </p:nvPicPr>
          <p:blipFill>
            <a:blip r:embed="rId4" cstate="print"/>
            <a:stretch>
              <a:fillRect/>
            </a:stretch>
          </p:blipFill>
          <p:spPr>
            <a:xfrm>
              <a:off x="6531101" y="6407658"/>
              <a:ext cx="105155" cy="105156"/>
            </a:xfrm>
            <a:prstGeom prst="rect">
              <a:avLst/>
            </a:prstGeom>
          </p:spPr>
        </p:pic>
        <p:pic>
          <p:nvPicPr>
            <p:cNvPr id="98" name="object 22">
              <a:extLst>
                <a:ext uri="{FF2B5EF4-FFF2-40B4-BE49-F238E27FC236}">
                  <a16:creationId xmlns:a16="http://schemas.microsoft.com/office/drawing/2014/main" id="{5E0D4E9F-C8E5-96C1-5C6F-810D1595952C}"/>
                </a:ext>
              </a:extLst>
            </p:cNvPr>
            <p:cNvPicPr/>
            <p:nvPr/>
          </p:nvPicPr>
          <p:blipFill>
            <a:blip r:embed="rId4" cstate="print"/>
            <a:stretch>
              <a:fillRect/>
            </a:stretch>
          </p:blipFill>
          <p:spPr>
            <a:xfrm>
              <a:off x="6739889" y="6311645"/>
              <a:ext cx="105155" cy="105156"/>
            </a:xfrm>
            <a:prstGeom prst="rect">
              <a:avLst/>
            </a:prstGeom>
          </p:spPr>
        </p:pic>
        <p:pic>
          <p:nvPicPr>
            <p:cNvPr id="99" name="object 23">
              <a:extLst>
                <a:ext uri="{FF2B5EF4-FFF2-40B4-BE49-F238E27FC236}">
                  <a16:creationId xmlns:a16="http://schemas.microsoft.com/office/drawing/2014/main" id="{0035425E-1972-2947-1DED-F162817BF3B2}"/>
                </a:ext>
              </a:extLst>
            </p:cNvPr>
            <p:cNvPicPr/>
            <p:nvPr/>
          </p:nvPicPr>
          <p:blipFill>
            <a:blip r:embed="rId4" cstate="print"/>
            <a:stretch>
              <a:fillRect/>
            </a:stretch>
          </p:blipFill>
          <p:spPr>
            <a:xfrm>
              <a:off x="6948677" y="6212585"/>
              <a:ext cx="105155" cy="105156"/>
            </a:xfrm>
            <a:prstGeom prst="rect">
              <a:avLst/>
            </a:prstGeom>
          </p:spPr>
        </p:pic>
        <p:pic>
          <p:nvPicPr>
            <p:cNvPr id="100" name="object 24">
              <a:extLst>
                <a:ext uri="{FF2B5EF4-FFF2-40B4-BE49-F238E27FC236}">
                  <a16:creationId xmlns:a16="http://schemas.microsoft.com/office/drawing/2014/main" id="{EE41A666-E369-1479-5549-29301B4DA261}"/>
                </a:ext>
              </a:extLst>
            </p:cNvPr>
            <p:cNvPicPr/>
            <p:nvPr/>
          </p:nvPicPr>
          <p:blipFill>
            <a:blip r:embed="rId4" cstate="print"/>
            <a:stretch>
              <a:fillRect/>
            </a:stretch>
          </p:blipFill>
          <p:spPr>
            <a:xfrm>
              <a:off x="7157465" y="6118097"/>
              <a:ext cx="105155" cy="105156"/>
            </a:xfrm>
            <a:prstGeom prst="rect">
              <a:avLst/>
            </a:prstGeom>
          </p:spPr>
        </p:pic>
        <p:pic>
          <p:nvPicPr>
            <p:cNvPr id="101" name="object 25">
              <a:extLst>
                <a:ext uri="{FF2B5EF4-FFF2-40B4-BE49-F238E27FC236}">
                  <a16:creationId xmlns:a16="http://schemas.microsoft.com/office/drawing/2014/main" id="{9B3CC05B-385F-9526-738E-F395311CD7B1}"/>
                </a:ext>
              </a:extLst>
            </p:cNvPr>
            <p:cNvPicPr/>
            <p:nvPr/>
          </p:nvPicPr>
          <p:blipFill>
            <a:blip r:embed="rId4" cstate="print"/>
            <a:stretch>
              <a:fillRect/>
            </a:stretch>
          </p:blipFill>
          <p:spPr>
            <a:xfrm>
              <a:off x="7366253" y="6026658"/>
              <a:ext cx="105155" cy="105156"/>
            </a:xfrm>
            <a:prstGeom prst="rect">
              <a:avLst/>
            </a:prstGeom>
          </p:spPr>
        </p:pic>
        <p:pic>
          <p:nvPicPr>
            <p:cNvPr id="102" name="object 26">
              <a:extLst>
                <a:ext uri="{FF2B5EF4-FFF2-40B4-BE49-F238E27FC236}">
                  <a16:creationId xmlns:a16="http://schemas.microsoft.com/office/drawing/2014/main" id="{B29C752F-2FDC-145A-9B94-9D8DC1539BB2}"/>
                </a:ext>
              </a:extLst>
            </p:cNvPr>
            <p:cNvPicPr/>
            <p:nvPr/>
          </p:nvPicPr>
          <p:blipFill>
            <a:blip r:embed="rId4" cstate="print"/>
            <a:stretch>
              <a:fillRect/>
            </a:stretch>
          </p:blipFill>
          <p:spPr>
            <a:xfrm>
              <a:off x="7575041" y="5941314"/>
              <a:ext cx="105155" cy="105156"/>
            </a:xfrm>
            <a:prstGeom prst="rect">
              <a:avLst/>
            </a:prstGeom>
          </p:spPr>
        </p:pic>
        <p:pic>
          <p:nvPicPr>
            <p:cNvPr id="103" name="object 27">
              <a:extLst>
                <a:ext uri="{FF2B5EF4-FFF2-40B4-BE49-F238E27FC236}">
                  <a16:creationId xmlns:a16="http://schemas.microsoft.com/office/drawing/2014/main" id="{4D98BFC8-7275-0508-BA00-5C1285917A05}"/>
                </a:ext>
              </a:extLst>
            </p:cNvPr>
            <p:cNvPicPr/>
            <p:nvPr/>
          </p:nvPicPr>
          <p:blipFill>
            <a:blip r:embed="rId4" cstate="print"/>
            <a:stretch>
              <a:fillRect/>
            </a:stretch>
          </p:blipFill>
          <p:spPr>
            <a:xfrm>
              <a:off x="7783829" y="5836158"/>
              <a:ext cx="105155" cy="105155"/>
            </a:xfrm>
            <a:prstGeom prst="rect">
              <a:avLst/>
            </a:prstGeom>
          </p:spPr>
        </p:pic>
        <p:pic>
          <p:nvPicPr>
            <p:cNvPr id="104" name="object 28">
              <a:extLst>
                <a:ext uri="{FF2B5EF4-FFF2-40B4-BE49-F238E27FC236}">
                  <a16:creationId xmlns:a16="http://schemas.microsoft.com/office/drawing/2014/main" id="{3C2727F8-56F1-6D23-D3FE-9E053ED25F6B}"/>
                </a:ext>
              </a:extLst>
            </p:cNvPr>
            <p:cNvPicPr/>
            <p:nvPr/>
          </p:nvPicPr>
          <p:blipFill>
            <a:blip r:embed="rId4" cstate="print"/>
            <a:stretch>
              <a:fillRect/>
            </a:stretch>
          </p:blipFill>
          <p:spPr>
            <a:xfrm>
              <a:off x="7992617" y="5744717"/>
              <a:ext cx="105155" cy="105155"/>
            </a:xfrm>
            <a:prstGeom prst="rect">
              <a:avLst/>
            </a:prstGeom>
          </p:spPr>
        </p:pic>
        <p:pic>
          <p:nvPicPr>
            <p:cNvPr id="105" name="object 29">
              <a:extLst>
                <a:ext uri="{FF2B5EF4-FFF2-40B4-BE49-F238E27FC236}">
                  <a16:creationId xmlns:a16="http://schemas.microsoft.com/office/drawing/2014/main" id="{B6EA963B-105A-D5D4-BEEE-5F68CE694286}"/>
                </a:ext>
              </a:extLst>
            </p:cNvPr>
            <p:cNvPicPr/>
            <p:nvPr/>
          </p:nvPicPr>
          <p:blipFill>
            <a:blip r:embed="rId4" cstate="print"/>
            <a:stretch>
              <a:fillRect/>
            </a:stretch>
          </p:blipFill>
          <p:spPr>
            <a:xfrm>
              <a:off x="8201405" y="5670041"/>
              <a:ext cx="105155" cy="105155"/>
            </a:xfrm>
            <a:prstGeom prst="rect">
              <a:avLst/>
            </a:prstGeom>
          </p:spPr>
        </p:pic>
        <p:pic>
          <p:nvPicPr>
            <p:cNvPr id="106" name="object 30">
              <a:extLst>
                <a:ext uri="{FF2B5EF4-FFF2-40B4-BE49-F238E27FC236}">
                  <a16:creationId xmlns:a16="http://schemas.microsoft.com/office/drawing/2014/main" id="{260F0EE9-5B8F-C74B-9457-C2B193FF35FA}"/>
                </a:ext>
              </a:extLst>
            </p:cNvPr>
            <p:cNvPicPr/>
            <p:nvPr/>
          </p:nvPicPr>
          <p:blipFill>
            <a:blip r:embed="rId4" cstate="print"/>
            <a:stretch>
              <a:fillRect/>
            </a:stretch>
          </p:blipFill>
          <p:spPr>
            <a:xfrm>
              <a:off x="8408669" y="5621273"/>
              <a:ext cx="105155" cy="105155"/>
            </a:xfrm>
            <a:prstGeom prst="rect">
              <a:avLst/>
            </a:prstGeom>
          </p:spPr>
        </p:pic>
        <p:pic>
          <p:nvPicPr>
            <p:cNvPr id="107" name="object 31">
              <a:extLst>
                <a:ext uri="{FF2B5EF4-FFF2-40B4-BE49-F238E27FC236}">
                  <a16:creationId xmlns:a16="http://schemas.microsoft.com/office/drawing/2014/main" id="{0C1C0773-B178-1969-0C4B-C60E6A7C683B}"/>
                </a:ext>
              </a:extLst>
            </p:cNvPr>
            <p:cNvPicPr/>
            <p:nvPr/>
          </p:nvPicPr>
          <p:blipFill>
            <a:blip r:embed="rId5" cstate="print"/>
            <a:stretch>
              <a:fillRect/>
            </a:stretch>
          </p:blipFill>
          <p:spPr>
            <a:xfrm>
              <a:off x="8617457" y="5529833"/>
              <a:ext cx="105155" cy="105155"/>
            </a:xfrm>
            <a:prstGeom prst="rect">
              <a:avLst/>
            </a:prstGeom>
          </p:spPr>
        </p:pic>
        <p:pic>
          <p:nvPicPr>
            <p:cNvPr id="108" name="object 32">
              <a:extLst>
                <a:ext uri="{FF2B5EF4-FFF2-40B4-BE49-F238E27FC236}">
                  <a16:creationId xmlns:a16="http://schemas.microsoft.com/office/drawing/2014/main" id="{585846D9-BE65-4E6F-7823-49D34CF2F2DF}"/>
                </a:ext>
              </a:extLst>
            </p:cNvPr>
            <p:cNvPicPr/>
            <p:nvPr/>
          </p:nvPicPr>
          <p:blipFill>
            <a:blip r:embed="rId4" cstate="print"/>
            <a:stretch>
              <a:fillRect/>
            </a:stretch>
          </p:blipFill>
          <p:spPr>
            <a:xfrm>
              <a:off x="8826245" y="5418581"/>
              <a:ext cx="105155" cy="105155"/>
            </a:xfrm>
            <a:prstGeom prst="rect">
              <a:avLst/>
            </a:prstGeom>
          </p:spPr>
        </p:pic>
        <p:pic>
          <p:nvPicPr>
            <p:cNvPr id="109" name="object 33">
              <a:extLst>
                <a:ext uri="{FF2B5EF4-FFF2-40B4-BE49-F238E27FC236}">
                  <a16:creationId xmlns:a16="http://schemas.microsoft.com/office/drawing/2014/main" id="{BF392830-E7F6-A163-47C9-1F46FB7C2AC5}"/>
                </a:ext>
              </a:extLst>
            </p:cNvPr>
            <p:cNvPicPr/>
            <p:nvPr/>
          </p:nvPicPr>
          <p:blipFill>
            <a:blip r:embed="rId6" cstate="print"/>
            <a:stretch>
              <a:fillRect/>
            </a:stretch>
          </p:blipFill>
          <p:spPr>
            <a:xfrm>
              <a:off x="9035033" y="5319522"/>
              <a:ext cx="105155" cy="105155"/>
            </a:xfrm>
            <a:prstGeom prst="rect">
              <a:avLst/>
            </a:prstGeom>
          </p:spPr>
        </p:pic>
        <p:sp>
          <p:nvSpPr>
            <p:cNvPr id="110" name="object 34">
              <a:extLst>
                <a:ext uri="{FF2B5EF4-FFF2-40B4-BE49-F238E27FC236}">
                  <a16:creationId xmlns:a16="http://schemas.microsoft.com/office/drawing/2014/main" id="{13067569-55B3-60C0-C231-3CEB3932B209}"/>
                </a:ext>
              </a:extLst>
            </p:cNvPr>
            <p:cNvSpPr/>
            <p:nvPr/>
          </p:nvSpPr>
          <p:spPr>
            <a:xfrm>
              <a:off x="9072372" y="2699003"/>
              <a:ext cx="1245235" cy="833755"/>
            </a:xfrm>
            <a:custGeom>
              <a:avLst/>
              <a:gdLst/>
              <a:ahLst/>
              <a:cxnLst/>
              <a:rect l="l" t="t" r="r" b="b"/>
              <a:pathLst>
                <a:path w="1245234" h="833754">
                  <a:moveTo>
                    <a:pt x="19812" y="833628"/>
                  </a:moveTo>
                  <a:lnTo>
                    <a:pt x="10668" y="833628"/>
                  </a:lnTo>
                  <a:lnTo>
                    <a:pt x="4572" y="827532"/>
                  </a:lnTo>
                  <a:lnTo>
                    <a:pt x="1143" y="822245"/>
                  </a:lnTo>
                  <a:lnTo>
                    <a:pt x="0" y="816102"/>
                  </a:lnTo>
                  <a:lnTo>
                    <a:pt x="1143" y="809958"/>
                  </a:lnTo>
                  <a:lnTo>
                    <a:pt x="4572" y="804672"/>
                  </a:lnTo>
                  <a:lnTo>
                    <a:pt x="10668" y="798576"/>
                  </a:lnTo>
                  <a:lnTo>
                    <a:pt x="19812" y="798576"/>
                  </a:lnTo>
                  <a:lnTo>
                    <a:pt x="25908" y="804672"/>
                  </a:lnTo>
                  <a:lnTo>
                    <a:pt x="29337" y="809958"/>
                  </a:lnTo>
                  <a:lnTo>
                    <a:pt x="30480" y="816102"/>
                  </a:lnTo>
                  <a:lnTo>
                    <a:pt x="29337" y="822245"/>
                  </a:lnTo>
                  <a:lnTo>
                    <a:pt x="25908" y="827532"/>
                  </a:lnTo>
                  <a:lnTo>
                    <a:pt x="19812" y="833628"/>
                  </a:lnTo>
                  <a:close/>
                </a:path>
                <a:path w="1245234" h="833754">
                  <a:moveTo>
                    <a:pt x="64008" y="789432"/>
                  </a:moveTo>
                  <a:lnTo>
                    <a:pt x="53340" y="789432"/>
                  </a:lnTo>
                  <a:lnTo>
                    <a:pt x="48768" y="783336"/>
                  </a:lnTo>
                  <a:lnTo>
                    <a:pt x="42672" y="777240"/>
                  </a:lnTo>
                  <a:lnTo>
                    <a:pt x="42672" y="768096"/>
                  </a:lnTo>
                  <a:lnTo>
                    <a:pt x="47244" y="762000"/>
                  </a:lnTo>
                  <a:lnTo>
                    <a:pt x="48768" y="762000"/>
                  </a:lnTo>
                  <a:lnTo>
                    <a:pt x="53340" y="755904"/>
                  </a:lnTo>
                  <a:lnTo>
                    <a:pt x="64008" y="755904"/>
                  </a:lnTo>
                  <a:lnTo>
                    <a:pt x="76200" y="768096"/>
                  </a:lnTo>
                  <a:lnTo>
                    <a:pt x="76200" y="777240"/>
                  </a:lnTo>
                  <a:lnTo>
                    <a:pt x="64008" y="789432"/>
                  </a:lnTo>
                  <a:close/>
                </a:path>
                <a:path w="1245234" h="833754">
                  <a:moveTo>
                    <a:pt x="106680" y="745236"/>
                  </a:moveTo>
                  <a:lnTo>
                    <a:pt x="97536" y="745236"/>
                  </a:lnTo>
                  <a:lnTo>
                    <a:pt x="85344" y="733044"/>
                  </a:lnTo>
                  <a:lnTo>
                    <a:pt x="85344" y="723900"/>
                  </a:lnTo>
                  <a:lnTo>
                    <a:pt x="97536" y="711708"/>
                  </a:lnTo>
                  <a:lnTo>
                    <a:pt x="106680" y="711708"/>
                  </a:lnTo>
                  <a:lnTo>
                    <a:pt x="118872" y="723900"/>
                  </a:lnTo>
                  <a:lnTo>
                    <a:pt x="118872" y="733044"/>
                  </a:lnTo>
                  <a:lnTo>
                    <a:pt x="106680" y="745236"/>
                  </a:lnTo>
                  <a:close/>
                </a:path>
                <a:path w="1245234" h="833754">
                  <a:moveTo>
                    <a:pt x="141732" y="702564"/>
                  </a:moveTo>
                  <a:lnTo>
                    <a:pt x="135636" y="696468"/>
                  </a:lnTo>
                  <a:lnTo>
                    <a:pt x="132207" y="691181"/>
                  </a:lnTo>
                  <a:lnTo>
                    <a:pt x="131064" y="685038"/>
                  </a:lnTo>
                  <a:lnTo>
                    <a:pt x="132207" y="678894"/>
                  </a:lnTo>
                  <a:lnTo>
                    <a:pt x="135636" y="673608"/>
                  </a:lnTo>
                  <a:lnTo>
                    <a:pt x="141732" y="667512"/>
                  </a:lnTo>
                  <a:lnTo>
                    <a:pt x="150876" y="667512"/>
                  </a:lnTo>
                  <a:lnTo>
                    <a:pt x="156972" y="673608"/>
                  </a:lnTo>
                  <a:lnTo>
                    <a:pt x="160401" y="678894"/>
                  </a:lnTo>
                  <a:lnTo>
                    <a:pt x="161544" y="685038"/>
                  </a:lnTo>
                  <a:lnTo>
                    <a:pt x="160401" y="691181"/>
                  </a:lnTo>
                  <a:lnTo>
                    <a:pt x="156972" y="696468"/>
                  </a:lnTo>
                  <a:lnTo>
                    <a:pt x="150876" y="701040"/>
                  </a:lnTo>
                  <a:lnTo>
                    <a:pt x="141732" y="702564"/>
                  </a:lnTo>
                  <a:close/>
                </a:path>
                <a:path w="1245234" h="833754">
                  <a:moveTo>
                    <a:pt x="189738" y="656844"/>
                  </a:moveTo>
                  <a:lnTo>
                    <a:pt x="183594" y="655701"/>
                  </a:lnTo>
                  <a:lnTo>
                    <a:pt x="178308" y="652272"/>
                  </a:lnTo>
                  <a:lnTo>
                    <a:pt x="172212" y="646176"/>
                  </a:lnTo>
                  <a:lnTo>
                    <a:pt x="172212" y="637032"/>
                  </a:lnTo>
                  <a:lnTo>
                    <a:pt x="178308" y="630936"/>
                  </a:lnTo>
                  <a:lnTo>
                    <a:pt x="183594" y="627507"/>
                  </a:lnTo>
                  <a:lnTo>
                    <a:pt x="189738" y="626364"/>
                  </a:lnTo>
                  <a:lnTo>
                    <a:pt x="195881" y="627507"/>
                  </a:lnTo>
                  <a:lnTo>
                    <a:pt x="201168" y="630936"/>
                  </a:lnTo>
                  <a:lnTo>
                    <a:pt x="205740" y="635508"/>
                  </a:lnTo>
                  <a:lnTo>
                    <a:pt x="207264" y="646176"/>
                  </a:lnTo>
                  <a:lnTo>
                    <a:pt x="201168" y="652272"/>
                  </a:lnTo>
                  <a:lnTo>
                    <a:pt x="195881" y="655701"/>
                  </a:lnTo>
                  <a:lnTo>
                    <a:pt x="189738" y="656844"/>
                  </a:lnTo>
                  <a:close/>
                </a:path>
                <a:path w="1245234" h="833754">
                  <a:moveTo>
                    <a:pt x="237744" y="614172"/>
                  </a:moveTo>
                  <a:lnTo>
                    <a:pt x="228600" y="614172"/>
                  </a:lnTo>
                  <a:lnTo>
                    <a:pt x="216408" y="601980"/>
                  </a:lnTo>
                  <a:lnTo>
                    <a:pt x="216408" y="592836"/>
                  </a:lnTo>
                  <a:lnTo>
                    <a:pt x="228600" y="580644"/>
                  </a:lnTo>
                  <a:lnTo>
                    <a:pt x="237744" y="580644"/>
                  </a:lnTo>
                  <a:lnTo>
                    <a:pt x="249936" y="592836"/>
                  </a:lnTo>
                  <a:lnTo>
                    <a:pt x="249936" y="601980"/>
                  </a:lnTo>
                  <a:lnTo>
                    <a:pt x="237744" y="614172"/>
                  </a:lnTo>
                  <a:close/>
                </a:path>
                <a:path w="1245234" h="833754">
                  <a:moveTo>
                    <a:pt x="281940" y="571500"/>
                  </a:moveTo>
                  <a:lnTo>
                    <a:pt x="272796" y="571500"/>
                  </a:lnTo>
                  <a:lnTo>
                    <a:pt x="266700" y="565404"/>
                  </a:lnTo>
                  <a:lnTo>
                    <a:pt x="263271" y="560117"/>
                  </a:lnTo>
                  <a:lnTo>
                    <a:pt x="262128" y="553974"/>
                  </a:lnTo>
                  <a:lnTo>
                    <a:pt x="263271" y="547830"/>
                  </a:lnTo>
                  <a:lnTo>
                    <a:pt x="266700" y="542544"/>
                  </a:lnTo>
                  <a:lnTo>
                    <a:pt x="272796" y="537972"/>
                  </a:lnTo>
                  <a:lnTo>
                    <a:pt x="281940" y="537972"/>
                  </a:lnTo>
                  <a:lnTo>
                    <a:pt x="294132" y="550164"/>
                  </a:lnTo>
                  <a:lnTo>
                    <a:pt x="294132" y="559308"/>
                  </a:lnTo>
                  <a:lnTo>
                    <a:pt x="281940" y="571500"/>
                  </a:lnTo>
                  <a:close/>
                </a:path>
                <a:path w="1245234" h="833754">
                  <a:moveTo>
                    <a:pt x="320802" y="525780"/>
                  </a:moveTo>
                  <a:lnTo>
                    <a:pt x="314658" y="524637"/>
                  </a:lnTo>
                  <a:lnTo>
                    <a:pt x="309372" y="521208"/>
                  </a:lnTo>
                  <a:lnTo>
                    <a:pt x="304800" y="515112"/>
                  </a:lnTo>
                  <a:lnTo>
                    <a:pt x="304800" y="505968"/>
                  </a:lnTo>
                  <a:lnTo>
                    <a:pt x="316992" y="493776"/>
                  </a:lnTo>
                  <a:lnTo>
                    <a:pt x="326136" y="493776"/>
                  </a:lnTo>
                  <a:lnTo>
                    <a:pt x="338328" y="505968"/>
                  </a:lnTo>
                  <a:lnTo>
                    <a:pt x="338328" y="515112"/>
                  </a:lnTo>
                  <a:lnTo>
                    <a:pt x="332232" y="521208"/>
                  </a:lnTo>
                  <a:lnTo>
                    <a:pt x="326945" y="524637"/>
                  </a:lnTo>
                  <a:lnTo>
                    <a:pt x="320802" y="525780"/>
                  </a:lnTo>
                  <a:close/>
                </a:path>
                <a:path w="1245234" h="833754">
                  <a:moveTo>
                    <a:pt x="364998" y="483108"/>
                  </a:moveTo>
                  <a:lnTo>
                    <a:pt x="358854" y="481965"/>
                  </a:lnTo>
                  <a:lnTo>
                    <a:pt x="353568" y="478536"/>
                  </a:lnTo>
                  <a:lnTo>
                    <a:pt x="347472" y="472440"/>
                  </a:lnTo>
                  <a:lnTo>
                    <a:pt x="347472" y="463296"/>
                  </a:lnTo>
                  <a:lnTo>
                    <a:pt x="353568" y="457200"/>
                  </a:lnTo>
                  <a:lnTo>
                    <a:pt x="358854" y="453771"/>
                  </a:lnTo>
                  <a:lnTo>
                    <a:pt x="364998" y="452628"/>
                  </a:lnTo>
                  <a:lnTo>
                    <a:pt x="371141" y="453771"/>
                  </a:lnTo>
                  <a:lnTo>
                    <a:pt x="376428" y="457200"/>
                  </a:lnTo>
                  <a:lnTo>
                    <a:pt x="382524" y="463296"/>
                  </a:lnTo>
                  <a:lnTo>
                    <a:pt x="382524" y="472440"/>
                  </a:lnTo>
                  <a:lnTo>
                    <a:pt x="376428" y="478536"/>
                  </a:lnTo>
                  <a:lnTo>
                    <a:pt x="371141" y="481965"/>
                  </a:lnTo>
                  <a:lnTo>
                    <a:pt x="364998" y="483108"/>
                  </a:lnTo>
                  <a:close/>
                </a:path>
                <a:path w="1245234" h="833754">
                  <a:moveTo>
                    <a:pt x="414528" y="441960"/>
                  </a:moveTo>
                  <a:lnTo>
                    <a:pt x="403860" y="440436"/>
                  </a:lnTo>
                  <a:lnTo>
                    <a:pt x="397764" y="434340"/>
                  </a:lnTo>
                  <a:lnTo>
                    <a:pt x="391668" y="429768"/>
                  </a:lnTo>
                  <a:lnTo>
                    <a:pt x="391668" y="419100"/>
                  </a:lnTo>
                  <a:lnTo>
                    <a:pt x="397764" y="413004"/>
                  </a:lnTo>
                  <a:lnTo>
                    <a:pt x="403050" y="409575"/>
                  </a:lnTo>
                  <a:lnTo>
                    <a:pt x="409194" y="408432"/>
                  </a:lnTo>
                  <a:lnTo>
                    <a:pt x="415337" y="409575"/>
                  </a:lnTo>
                  <a:lnTo>
                    <a:pt x="420624" y="413004"/>
                  </a:lnTo>
                  <a:lnTo>
                    <a:pt x="423838" y="418290"/>
                  </a:lnTo>
                  <a:lnTo>
                    <a:pt x="424624" y="424434"/>
                  </a:lnTo>
                  <a:lnTo>
                    <a:pt x="423410" y="430577"/>
                  </a:lnTo>
                  <a:lnTo>
                    <a:pt x="420624" y="435864"/>
                  </a:lnTo>
                  <a:lnTo>
                    <a:pt x="419100" y="435864"/>
                  </a:lnTo>
                  <a:lnTo>
                    <a:pt x="414528" y="441960"/>
                  </a:lnTo>
                  <a:close/>
                </a:path>
                <a:path w="1245234" h="833754">
                  <a:moveTo>
                    <a:pt x="453580" y="399859"/>
                  </a:moveTo>
                  <a:lnTo>
                    <a:pt x="447889" y="397740"/>
                  </a:lnTo>
                  <a:lnTo>
                    <a:pt x="443484" y="393192"/>
                  </a:lnTo>
                  <a:lnTo>
                    <a:pt x="438912" y="387096"/>
                  </a:lnTo>
                  <a:lnTo>
                    <a:pt x="440436" y="376428"/>
                  </a:lnTo>
                  <a:lnTo>
                    <a:pt x="446532" y="371856"/>
                  </a:lnTo>
                  <a:lnTo>
                    <a:pt x="454152" y="367284"/>
                  </a:lnTo>
                  <a:lnTo>
                    <a:pt x="463296" y="368808"/>
                  </a:lnTo>
                  <a:lnTo>
                    <a:pt x="467868" y="374904"/>
                  </a:lnTo>
                  <a:lnTo>
                    <a:pt x="471035" y="380809"/>
                  </a:lnTo>
                  <a:lnTo>
                    <a:pt x="471487" y="386715"/>
                  </a:lnTo>
                  <a:lnTo>
                    <a:pt x="469368" y="392049"/>
                  </a:lnTo>
                  <a:lnTo>
                    <a:pt x="464820" y="396240"/>
                  </a:lnTo>
                  <a:lnTo>
                    <a:pt x="459557" y="399407"/>
                  </a:lnTo>
                  <a:lnTo>
                    <a:pt x="453580" y="399859"/>
                  </a:lnTo>
                  <a:close/>
                </a:path>
                <a:path w="1245234" h="833754">
                  <a:moveTo>
                    <a:pt x="503301" y="363283"/>
                  </a:moveTo>
                  <a:lnTo>
                    <a:pt x="497967" y="361164"/>
                  </a:lnTo>
                  <a:lnTo>
                    <a:pt x="493776" y="356616"/>
                  </a:lnTo>
                  <a:lnTo>
                    <a:pt x="490608" y="351353"/>
                  </a:lnTo>
                  <a:lnTo>
                    <a:pt x="490156" y="345376"/>
                  </a:lnTo>
                  <a:lnTo>
                    <a:pt x="492275" y="339685"/>
                  </a:lnTo>
                  <a:lnTo>
                    <a:pt x="496824" y="335280"/>
                  </a:lnTo>
                  <a:lnTo>
                    <a:pt x="502920" y="330708"/>
                  </a:lnTo>
                  <a:lnTo>
                    <a:pt x="513588" y="332232"/>
                  </a:lnTo>
                  <a:lnTo>
                    <a:pt x="518160" y="338328"/>
                  </a:lnTo>
                  <a:lnTo>
                    <a:pt x="522732" y="345948"/>
                  </a:lnTo>
                  <a:lnTo>
                    <a:pt x="521208" y="355092"/>
                  </a:lnTo>
                  <a:lnTo>
                    <a:pt x="515112" y="359664"/>
                  </a:lnTo>
                  <a:lnTo>
                    <a:pt x="509206" y="362831"/>
                  </a:lnTo>
                  <a:lnTo>
                    <a:pt x="503301" y="363283"/>
                  </a:lnTo>
                  <a:close/>
                </a:path>
                <a:path w="1245234" h="833754">
                  <a:moveTo>
                    <a:pt x="557784" y="329184"/>
                  </a:moveTo>
                  <a:lnTo>
                    <a:pt x="548640" y="327660"/>
                  </a:lnTo>
                  <a:lnTo>
                    <a:pt x="542544" y="320040"/>
                  </a:lnTo>
                  <a:lnTo>
                    <a:pt x="537972" y="313944"/>
                  </a:lnTo>
                  <a:lnTo>
                    <a:pt x="539496" y="304800"/>
                  </a:lnTo>
                  <a:lnTo>
                    <a:pt x="547116" y="298704"/>
                  </a:lnTo>
                  <a:lnTo>
                    <a:pt x="553212" y="294132"/>
                  </a:lnTo>
                  <a:lnTo>
                    <a:pt x="562356" y="295656"/>
                  </a:lnTo>
                  <a:lnTo>
                    <a:pt x="568452" y="301752"/>
                  </a:lnTo>
                  <a:lnTo>
                    <a:pt x="570738" y="307681"/>
                  </a:lnTo>
                  <a:lnTo>
                    <a:pt x="570662" y="313944"/>
                  </a:lnTo>
                  <a:lnTo>
                    <a:pt x="568452" y="319539"/>
                  </a:lnTo>
                  <a:lnTo>
                    <a:pt x="563880" y="324612"/>
                  </a:lnTo>
                  <a:lnTo>
                    <a:pt x="557784" y="329184"/>
                  </a:lnTo>
                  <a:close/>
                </a:path>
                <a:path w="1245234" h="833754">
                  <a:moveTo>
                    <a:pt x="608076" y="292608"/>
                  </a:moveTo>
                  <a:lnTo>
                    <a:pt x="597408" y="291084"/>
                  </a:lnTo>
                  <a:lnTo>
                    <a:pt x="592836" y="283464"/>
                  </a:lnTo>
                  <a:lnTo>
                    <a:pt x="588264" y="277368"/>
                  </a:lnTo>
                  <a:lnTo>
                    <a:pt x="589788" y="268224"/>
                  </a:lnTo>
                  <a:lnTo>
                    <a:pt x="595884" y="262128"/>
                  </a:lnTo>
                  <a:lnTo>
                    <a:pt x="603504" y="257556"/>
                  </a:lnTo>
                  <a:lnTo>
                    <a:pt x="612648" y="259080"/>
                  </a:lnTo>
                  <a:lnTo>
                    <a:pt x="617220" y="266700"/>
                  </a:lnTo>
                  <a:lnTo>
                    <a:pt x="620387" y="271748"/>
                  </a:lnTo>
                  <a:lnTo>
                    <a:pt x="620839" y="277368"/>
                  </a:lnTo>
                  <a:lnTo>
                    <a:pt x="618720" y="282987"/>
                  </a:lnTo>
                  <a:lnTo>
                    <a:pt x="614172" y="288036"/>
                  </a:lnTo>
                  <a:lnTo>
                    <a:pt x="608076" y="292608"/>
                  </a:lnTo>
                  <a:close/>
                </a:path>
                <a:path w="1245234" h="833754">
                  <a:moveTo>
                    <a:pt x="658344" y="256555"/>
                  </a:moveTo>
                  <a:lnTo>
                    <a:pt x="652081" y="256032"/>
                  </a:lnTo>
                  <a:lnTo>
                    <a:pt x="646676" y="253222"/>
                  </a:lnTo>
                  <a:lnTo>
                    <a:pt x="643128" y="248412"/>
                  </a:lnTo>
                  <a:lnTo>
                    <a:pt x="641080" y="242506"/>
                  </a:lnTo>
                  <a:lnTo>
                    <a:pt x="641604" y="236601"/>
                  </a:lnTo>
                  <a:lnTo>
                    <a:pt x="644413" y="231267"/>
                  </a:lnTo>
                  <a:lnTo>
                    <a:pt x="649224" y="227076"/>
                  </a:lnTo>
                  <a:lnTo>
                    <a:pt x="655129" y="225028"/>
                  </a:lnTo>
                  <a:lnTo>
                    <a:pt x="661035" y="225552"/>
                  </a:lnTo>
                  <a:lnTo>
                    <a:pt x="666369" y="228361"/>
                  </a:lnTo>
                  <a:lnTo>
                    <a:pt x="670560" y="233172"/>
                  </a:lnTo>
                  <a:lnTo>
                    <a:pt x="673608" y="240792"/>
                  </a:lnTo>
                  <a:lnTo>
                    <a:pt x="670560" y="249936"/>
                  </a:lnTo>
                  <a:lnTo>
                    <a:pt x="664464" y="254508"/>
                  </a:lnTo>
                  <a:lnTo>
                    <a:pt x="658344" y="256555"/>
                  </a:lnTo>
                  <a:close/>
                </a:path>
                <a:path w="1245234" h="833754">
                  <a:moveTo>
                    <a:pt x="710184" y="230124"/>
                  </a:moveTo>
                  <a:lnTo>
                    <a:pt x="701040" y="227076"/>
                  </a:lnTo>
                  <a:lnTo>
                    <a:pt x="697992" y="219456"/>
                  </a:lnTo>
                  <a:lnTo>
                    <a:pt x="695944" y="213550"/>
                  </a:lnTo>
                  <a:lnTo>
                    <a:pt x="696468" y="207645"/>
                  </a:lnTo>
                  <a:lnTo>
                    <a:pt x="699277" y="202311"/>
                  </a:lnTo>
                  <a:lnTo>
                    <a:pt x="704088" y="198120"/>
                  </a:lnTo>
                  <a:lnTo>
                    <a:pt x="711708" y="193548"/>
                  </a:lnTo>
                  <a:lnTo>
                    <a:pt x="720852" y="196596"/>
                  </a:lnTo>
                  <a:lnTo>
                    <a:pt x="723900" y="204216"/>
                  </a:lnTo>
                  <a:lnTo>
                    <a:pt x="725947" y="210121"/>
                  </a:lnTo>
                  <a:lnTo>
                    <a:pt x="725424" y="216027"/>
                  </a:lnTo>
                  <a:lnTo>
                    <a:pt x="722614" y="221361"/>
                  </a:lnTo>
                  <a:lnTo>
                    <a:pt x="717804" y="225552"/>
                  </a:lnTo>
                  <a:lnTo>
                    <a:pt x="710184" y="230124"/>
                  </a:lnTo>
                  <a:close/>
                </a:path>
                <a:path w="1245234" h="833754">
                  <a:moveTo>
                    <a:pt x="765048" y="199644"/>
                  </a:moveTo>
                  <a:lnTo>
                    <a:pt x="755904" y="198120"/>
                  </a:lnTo>
                  <a:lnTo>
                    <a:pt x="751332" y="190500"/>
                  </a:lnTo>
                  <a:lnTo>
                    <a:pt x="748284" y="182880"/>
                  </a:lnTo>
                  <a:lnTo>
                    <a:pt x="751332" y="173736"/>
                  </a:lnTo>
                  <a:lnTo>
                    <a:pt x="757428" y="169164"/>
                  </a:lnTo>
                  <a:lnTo>
                    <a:pt x="758952" y="169164"/>
                  </a:lnTo>
                  <a:lnTo>
                    <a:pt x="765048" y="164592"/>
                  </a:lnTo>
                  <a:lnTo>
                    <a:pt x="775716" y="167640"/>
                  </a:lnTo>
                  <a:lnTo>
                    <a:pt x="778764" y="175260"/>
                  </a:lnTo>
                  <a:lnTo>
                    <a:pt x="780811" y="181165"/>
                  </a:lnTo>
                  <a:lnTo>
                    <a:pt x="780288" y="187071"/>
                  </a:lnTo>
                  <a:lnTo>
                    <a:pt x="777478" y="192405"/>
                  </a:lnTo>
                  <a:lnTo>
                    <a:pt x="772668" y="196596"/>
                  </a:lnTo>
                  <a:lnTo>
                    <a:pt x="765048" y="199644"/>
                  </a:lnTo>
                  <a:close/>
                </a:path>
                <a:path w="1245234" h="833754">
                  <a:moveTo>
                    <a:pt x="819912" y="170688"/>
                  </a:moveTo>
                  <a:lnTo>
                    <a:pt x="810768" y="169164"/>
                  </a:lnTo>
                  <a:lnTo>
                    <a:pt x="806196" y="161544"/>
                  </a:lnTo>
                  <a:lnTo>
                    <a:pt x="804148" y="155638"/>
                  </a:lnTo>
                  <a:lnTo>
                    <a:pt x="804672" y="149733"/>
                  </a:lnTo>
                  <a:lnTo>
                    <a:pt x="807481" y="144399"/>
                  </a:lnTo>
                  <a:lnTo>
                    <a:pt x="812292" y="140208"/>
                  </a:lnTo>
                  <a:lnTo>
                    <a:pt x="818197" y="138160"/>
                  </a:lnTo>
                  <a:lnTo>
                    <a:pt x="824103" y="138684"/>
                  </a:lnTo>
                  <a:lnTo>
                    <a:pt x="829437" y="141493"/>
                  </a:lnTo>
                  <a:lnTo>
                    <a:pt x="833628" y="146304"/>
                  </a:lnTo>
                  <a:lnTo>
                    <a:pt x="835675" y="152209"/>
                  </a:lnTo>
                  <a:lnTo>
                    <a:pt x="835152" y="158115"/>
                  </a:lnTo>
                  <a:lnTo>
                    <a:pt x="832342" y="163449"/>
                  </a:lnTo>
                  <a:lnTo>
                    <a:pt x="827532" y="167640"/>
                  </a:lnTo>
                  <a:lnTo>
                    <a:pt x="819912" y="170688"/>
                  </a:lnTo>
                  <a:close/>
                </a:path>
                <a:path w="1245234" h="833754">
                  <a:moveTo>
                    <a:pt x="873252" y="144780"/>
                  </a:moveTo>
                  <a:lnTo>
                    <a:pt x="864108" y="141732"/>
                  </a:lnTo>
                  <a:lnTo>
                    <a:pt x="861060" y="134112"/>
                  </a:lnTo>
                  <a:lnTo>
                    <a:pt x="860131" y="127349"/>
                  </a:lnTo>
                  <a:lnTo>
                    <a:pt x="861631" y="121158"/>
                  </a:lnTo>
                  <a:lnTo>
                    <a:pt x="865131" y="116109"/>
                  </a:lnTo>
                  <a:lnTo>
                    <a:pt x="870204" y="112776"/>
                  </a:lnTo>
                  <a:lnTo>
                    <a:pt x="877824" y="111252"/>
                  </a:lnTo>
                  <a:lnTo>
                    <a:pt x="886968" y="114300"/>
                  </a:lnTo>
                  <a:lnTo>
                    <a:pt x="890016" y="121920"/>
                  </a:lnTo>
                  <a:lnTo>
                    <a:pt x="893064" y="131064"/>
                  </a:lnTo>
                  <a:lnTo>
                    <a:pt x="890016" y="138684"/>
                  </a:lnTo>
                  <a:lnTo>
                    <a:pt x="880872" y="141732"/>
                  </a:lnTo>
                  <a:lnTo>
                    <a:pt x="873252" y="144780"/>
                  </a:lnTo>
                  <a:close/>
                </a:path>
                <a:path w="1245234" h="833754">
                  <a:moveTo>
                    <a:pt x="931164" y="123444"/>
                  </a:moveTo>
                  <a:lnTo>
                    <a:pt x="922020" y="118872"/>
                  </a:lnTo>
                  <a:lnTo>
                    <a:pt x="915924" y="103632"/>
                  </a:lnTo>
                  <a:lnTo>
                    <a:pt x="920496" y="94488"/>
                  </a:lnTo>
                  <a:lnTo>
                    <a:pt x="935736" y="88392"/>
                  </a:lnTo>
                  <a:lnTo>
                    <a:pt x="944880" y="92964"/>
                  </a:lnTo>
                  <a:lnTo>
                    <a:pt x="950976" y="108204"/>
                  </a:lnTo>
                  <a:lnTo>
                    <a:pt x="946404" y="117348"/>
                  </a:lnTo>
                  <a:lnTo>
                    <a:pt x="931164" y="123444"/>
                  </a:lnTo>
                  <a:close/>
                </a:path>
                <a:path w="1245234" h="833754">
                  <a:moveTo>
                    <a:pt x="989076" y="102108"/>
                  </a:moveTo>
                  <a:lnTo>
                    <a:pt x="979932" y="97536"/>
                  </a:lnTo>
                  <a:lnTo>
                    <a:pt x="973836" y="82296"/>
                  </a:lnTo>
                  <a:lnTo>
                    <a:pt x="978408" y="73152"/>
                  </a:lnTo>
                  <a:lnTo>
                    <a:pt x="993648" y="67056"/>
                  </a:lnTo>
                  <a:lnTo>
                    <a:pt x="1002792" y="70104"/>
                  </a:lnTo>
                  <a:lnTo>
                    <a:pt x="1005840" y="79248"/>
                  </a:lnTo>
                  <a:lnTo>
                    <a:pt x="1008888" y="86868"/>
                  </a:lnTo>
                  <a:lnTo>
                    <a:pt x="1004316" y="96012"/>
                  </a:lnTo>
                  <a:lnTo>
                    <a:pt x="989076" y="102108"/>
                  </a:lnTo>
                  <a:close/>
                </a:path>
                <a:path w="1245234" h="833754">
                  <a:moveTo>
                    <a:pt x="1046988" y="79248"/>
                  </a:moveTo>
                  <a:lnTo>
                    <a:pt x="1037844" y="76200"/>
                  </a:lnTo>
                  <a:lnTo>
                    <a:pt x="1034796" y="67056"/>
                  </a:lnTo>
                  <a:lnTo>
                    <a:pt x="1031748" y="59436"/>
                  </a:lnTo>
                  <a:lnTo>
                    <a:pt x="1034796" y="50292"/>
                  </a:lnTo>
                  <a:lnTo>
                    <a:pt x="1043940" y="47244"/>
                  </a:lnTo>
                  <a:lnTo>
                    <a:pt x="1051560" y="44196"/>
                  </a:lnTo>
                  <a:lnTo>
                    <a:pt x="1060704" y="48768"/>
                  </a:lnTo>
                  <a:lnTo>
                    <a:pt x="1066800" y="64008"/>
                  </a:lnTo>
                  <a:lnTo>
                    <a:pt x="1062228" y="73152"/>
                  </a:lnTo>
                  <a:lnTo>
                    <a:pt x="1046988" y="79248"/>
                  </a:lnTo>
                  <a:close/>
                </a:path>
                <a:path w="1245234" h="833754">
                  <a:moveTo>
                    <a:pt x="1103376" y="64008"/>
                  </a:moveTo>
                  <a:lnTo>
                    <a:pt x="1095756" y="57912"/>
                  </a:lnTo>
                  <a:lnTo>
                    <a:pt x="1094232" y="50292"/>
                  </a:lnTo>
                  <a:lnTo>
                    <a:pt x="1091184" y="41148"/>
                  </a:lnTo>
                  <a:lnTo>
                    <a:pt x="1097280" y="33528"/>
                  </a:lnTo>
                  <a:lnTo>
                    <a:pt x="1104900" y="32004"/>
                  </a:lnTo>
                  <a:lnTo>
                    <a:pt x="1112520" y="28956"/>
                  </a:lnTo>
                  <a:lnTo>
                    <a:pt x="1121664" y="35052"/>
                  </a:lnTo>
                  <a:lnTo>
                    <a:pt x="1123188" y="42672"/>
                  </a:lnTo>
                  <a:lnTo>
                    <a:pt x="1126236" y="51816"/>
                  </a:lnTo>
                  <a:lnTo>
                    <a:pt x="1120140" y="59436"/>
                  </a:lnTo>
                  <a:lnTo>
                    <a:pt x="1112520" y="60960"/>
                  </a:lnTo>
                  <a:lnTo>
                    <a:pt x="1103376" y="64008"/>
                  </a:lnTo>
                  <a:close/>
                </a:path>
                <a:path w="1245234" h="833754">
                  <a:moveTo>
                    <a:pt x="1164336" y="48768"/>
                  </a:moveTo>
                  <a:lnTo>
                    <a:pt x="1155192" y="44196"/>
                  </a:lnTo>
                  <a:lnTo>
                    <a:pt x="1153668" y="35052"/>
                  </a:lnTo>
                  <a:lnTo>
                    <a:pt x="1152144" y="27432"/>
                  </a:lnTo>
                  <a:lnTo>
                    <a:pt x="1156716" y="19812"/>
                  </a:lnTo>
                  <a:lnTo>
                    <a:pt x="1164336" y="16764"/>
                  </a:lnTo>
                  <a:lnTo>
                    <a:pt x="1173480" y="15240"/>
                  </a:lnTo>
                  <a:lnTo>
                    <a:pt x="1181100" y="19812"/>
                  </a:lnTo>
                  <a:lnTo>
                    <a:pt x="1184148" y="28956"/>
                  </a:lnTo>
                  <a:lnTo>
                    <a:pt x="1185672" y="36576"/>
                  </a:lnTo>
                  <a:lnTo>
                    <a:pt x="1181100" y="45720"/>
                  </a:lnTo>
                  <a:lnTo>
                    <a:pt x="1171956" y="47244"/>
                  </a:lnTo>
                  <a:lnTo>
                    <a:pt x="1164336" y="48768"/>
                  </a:lnTo>
                  <a:close/>
                </a:path>
                <a:path w="1245234" h="833754">
                  <a:moveTo>
                    <a:pt x="1223772" y="35052"/>
                  </a:moveTo>
                  <a:lnTo>
                    <a:pt x="1216152" y="28956"/>
                  </a:lnTo>
                  <a:lnTo>
                    <a:pt x="1213104" y="21336"/>
                  </a:lnTo>
                  <a:lnTo>
                    <a:pt x="1211580" y="12192"/>
                  </a:lnTo>
                  <a:lnTo>
                    <a:pt x="1216152" y="4572"/>
                  </a:lnTo>
                  <a:lnTo>
                    <a:pt x="1225296" y="3048"/>
                  </a:lnTo>
                  <a:lnTo>
                    <a:pt x="1232916" y="0"/>
                  </a:lnTo>
                  <a:lnTo>
                    <a:pt x="1242060" y="6096"/>
                  </a:lnTo>
                  <a:lnTo>
                    <a:pt x="1243584" y="13716"/>
                  </a:lnTo>
                  <a:lnTo>
                    <a:pt x="1245108" y="22860"/>
                  </a:lnTo>
                  <a:lnTo>
                    <a:pt x="1240536" y="30480"/>
                  </a:lnTo>
                  <a:lnTo>
                    <a:pt x="1232916" y="32004"/>
                  </a:lnTo>
                  <a:lnTo>
                    <a:pt x="1231392" y="32004"/>
                  </a:lnTo>
                  <a:lnTo>
                    <a:pt x="1223772" y="35052"/>
                  </a:lnTo>
                  <a:close/>
                </a:path>
              </a:pathLst>
            </a:custGeom>
            <a:solidFill>
              <a:srgbClr val="006FC0"/>
            </a:solidFill>
          </p:spPr>
          <p:txBody>
            <a:bodyPr wrap="square" lIns="0" tIns="0" rIns="0" bIns="0" rtlCol="0"/>
            <a:lstStyle/>
            <a:p>
              <a:endParaRPr/>
            </a:p>
          </p:txBody>
        </p:sp>
        <p:sp>
          <p:nvSpPr>
            <p:cNvPr id="111" name="object 35">
              <a:extLst>
                <a:ext uri="{FF2B5EF4-FFF2-40B4-BE49-F238E27FC236}">
                  <a16:creationId xmlns:a16="http://schemas.microsoft.com/office/drawing/2014/main" id="{EA8F7BB4-3147-7C61-38D7-70797CEBA196}"/>
                </a:ext>
              </a:extLst>
            </p:cNvPr>
            <p:cNvSpPr/>
            <p:nvPr/>
          </p:nvSpPr>
          <p:spPr>
            <a:xfrm>
              <a:off x="9070847" y="4850891"/>
              <a:ext cx="1249680" cy="532130"/>
            </a:xfrm>
            <a:custGeom>
              <a:avLst/>
              <a:gdLst/>
              <a:ahLst/>
              <a:cxnLst/>
              <a:rect l="l" t="t" r="r" b="b"/>
              <a:pathLst>
                <a:path w="1249679" h="532129">
                  <a:moveTo>
                    <a:pt x="15240" y="531876"/>
                  </a:moveTo>
                  <a:lnTo>
                    <a:pt x="6096" y="528828"/>
                  </a:lnTo>
                  <a:lnTo>
                    <a:pt x="0" y="513588"/>
                  </a:lnTo>
                  <a:lnTo>
                    <a:pt x="3048" y="504444"/>
                  </a:lnTo>
                  <a:lnTo>
                    <a:pt x="10668" y="501396"/>
                  </a:lnTo>
                  <a:lnTo>
                    <a:pt x="16549" y="499586"/>
                  </a:lnTo>
                  <a:lnTo>
                    <a:pt x="22288" y="500634"/>
                  </a:lnTo>
                  <a:lnTo>
                    <a:pt x="27170" y="503967"/>
                  </a:lnTo>
                  <a:lnTo>
                    <a:pt x="30480" y="509016"/>
                  </a:lnTo>
                  <a:lnTo>
                    <a:pt x="32289" y="514897"/>
                  </a:lnTo>
                  <a:lnTo>
                    <a:pt x="31242" y="520636"/>
                  </a:lnTo>
                  <a:lnTo>
                    <a:pt x="27908" y="525518"/>
                  </a:lnTo>
                  <a:lnTo>
                    <a:pt x="22860" y="528828"/>
                  </a:lnTo>
                  <a:lnTo>
                    <a:pt x="15240" y="531876"/>
                  </a:lnTo>
                  <a:close/>
                </a:path>
                <a:path w="1249679" h="532129">
                  <a:moveTo>
                    <a:pt x="71628" y="509016"/>
                  </a:moveTo>
                  <a:lnTo>
                    <a:pt x="62484" y="504444"/>
                  </a:lnTo>
                  <a:lnTo>
                    <a:pt x="56388" y="489204"/>
                  </a:lnTo>
                  <a:lnTo>
                    <a:pt x="59436" y="480060"/>
                  </a:lnTo>
                  <a:lnTo>
                    <a:pt x="67056" y="477012"/>
                  </a:lnTo>
                  <a:lnTo>
                    <a:pt x="68580" y="477012"/>
                  </a:lnTo>
                  <a:lnTo>
                    <a:pt x="76200" y="473964"/>
                  </a:lnTo>
                  <a:lnTo>
                    <a:pt x="85344" y="477012"/>
                  </a:lnTo>
                  <a:lnTo>
                    <a:pt x="88392" y="484632"/>
                  </a:lnTo>
                  <a:lnTo>
                    <a:pt x="89535" y="490537"/>
                  </a:lnTo>
                  <a:lnTo>
                    <a:pt x="88392" y="496443"/>
                  </a:lnTo>
                  <a:lnTo>
                    <a:pt x="84963" y="501777"/>
                  </a:lnTo>
                  <a:lnTo>
                    <a:pt x="79248" y="505968"/>
                  </a:lnTo>
                  <a:lnTo>
                    <a:pt x="71628" y="509016"/>
                  </a:lnTo>
                  <a:close/>
                </a:path>
                <a:path w="1249679" h="532129">
                  <a:moveTo>
                    <a:pt x="131254" y="482727"/>
                  </a:moveTo>
                  <a:lnTo>
                    <a:pt x="125349" y="481584"/>
                  </a:lnTo>
                  <a:lnTo>
                    <a:pt x="120015" y="478155"/>
                  </a:lnTo>
                  <a:lnTo>
                    <a:pt x="115824" y="472440"/>
                  </a:lnTo>
                  <a:lnTo>
                    <a:pt x="112776" y="464820"/>
                  </a:lnTo>
                  <a:lnTo>
                    <a:pt x="117348" y="455676"/>
                  </a:lnTo>
                  <a:lnTo>
                    <a:pt x="132588" y="449580"/>
                  </a:lnTo>
                  <a:lnTo>
                    <a:pt x="141732" y="452628"/>
                  </a:lnTo>
                  <a:lnTo>
                    <a:pt x="144780" y="461772"/>
                  </a:lnTo>
                  <a:lnTo>
                    <a:pt x="147828" y="469392"/>
                  </a:lnTo>
                  <a:lnTo>
                    <a:pt x="144780" y="478536"/>
                  </a:lnTo>
                  <a:lnTo>
                    <a:pt x="137160" y="481584"/>
                  </a:lnTo>
                  <a:lnTo>
                    <a:pt x="131254" y="482727"/>
                  </a:lnTo>
                  <a:close/>
                </a:path>
                <a:path w="1249679" h="532129">
                  <a:moveTo>
                    <a:pt x="185928" y="460248"/>
                  </a:moveTo>
                  <a:lnTo>
                    <a:pt x="176784" y="457200"/>
                  </a:lnTo>
                  <a:lnTo>
                    <a:pt x="170688" y="441960"/>
                  </a:lnTo>
                  <a:lnTo>
                    <a:pt x="173736" y="432816"/>
                  </a:lnTo>
                  <a:lnTo>
                    <a:pt x="181356" y="428244"/>
                  </a:lnTo>
                  <a:lnTo>
                    <a:pt x="188976" y="425196"/>
                  </a:lnTo>
                  <a:lnTo>
                    <a:pt x="198120" y="429768"/>
                  </a:lnTo>
                  <a:lnTo>
                    <a:pt x="201168" y="437388"/>
                  </a:lnTo>
                  <a:lnTo>
                    <a:pt x="202977" y="443269"/>
                  </a:lnTo>
                  <a:lnTo>
                    <a:pt x="201930" y="449008"/>
                  </a:lnTo>
                  <a:lnTo>
                    <a:pt x="198596" y="453890"/>
                  </a:lnTo>
                  <a:lnTo>
                    <a:pt x="193548" y="457200"/>
                  </a:lnTo>
                  <a:lnTo>
                    <a:pt x="185928" y="460248"/>
                  </a:lnTo>
                  <a:close/>
                </a:path>
                <a:path w="1249679" h="532129">
                  <a:moveTo>
                    <a:pt x="242316" y="435864"/>
                  </a:moveTo>
                  <a:lnTo>
                    <a:pt x="233172" y="432816"/>
                  </a:lnTo>
                  <a:lnTo>
                    <a:pt x="227076" y="417576"/>
                  </a:lnTo>
                  <a:lnTo>
                    <a:pt x="230124" y="408432"/>
                  </a:lnTo>
                  <a:lnTo>
                    <a:pt x="237744" y="405384"/>
                  </a:lnTo>
                  <a:lnTo>
                    <a:pt x="243649" y="403574"/>
                  </a:lnTo>
                  <a:lnTo>
                    <a:pt x="249555" y="404622"/>
                  </a:lnTo>
                  <a:lnTo>
                    <a:pt x="254889" y="407955"/>
                  </a:lnTo>
                  <a:lnTo>
                    <a:pt x="259080" y="413004"/>
                  </a:lnTo>
                  <a:lnTo>
                    <a:pt x="262128" y="420624"/>
                  </a:lnTo>
                  <a:lnTo>
                    <a:pt x="259080" y="429768"/>
                  </a:lnTo>
                  <a:lnTo>
                    <a:pt x="249936" y="432816"/>
                  </a:lnTo>
                  <a:lnTo>
                    <a:pt x="242316" y="435864"/>
                  </a:lnTo>
                  <a:close/>
                </a:path>
                <a:path w="1249679" h="532129">
                  <a:moveTo>
                    <a:pt x="298704" y="411480"/>
                  </a:moveTo>
                  <a:lnTo>
                    <a:pt x="289560" y="408432"/>
                  </a:lnTo>
                  <a:lnTo>
                    <a:pt x="286512" y="399288"/>
                  </a:lnTo>
                  <a:lnTo>
                    <a:pt x="283464" y="391668"/>
                  </a:lnTo>
                  <a:lnTo>
                    <a:pt x="286512" y="382524"/>
                  </a:lnTo>
                  <a:lnTo>
                    <a:pt x="301752" y="376428"/>
                  </a:lnTo>
                  <a:lnTo>
                    <a:pt x="310896" y="379476"/>
                  </a:lnTo>
                  <a:lnTo>
                    <a:pt x="315468" y="387096"/>
                  </a:lnTo>
                  <a:lnTo>
                    <a:pt x="316396" y="393001"/>
                  </a:lnTo>
                  <a:lnTo>
                    <a:pt x="314896" y="398907"/>
                  </a:lnTo>
                  <a:lnTo>
                    <a:pt x="311396" y="404241"/>
                  </a:lnTo>
                  <a:lnTo>
                    <a:pt x="306324" y="408432"/>
                  </a:lnTo>
                  <a:lnTo>
                    <a:pt x="298704" y="411480"/>
                  </a:lnTo>
                  <a:close/>
                </a:path>
                <a:path w="1249679" h="532129">
                  <a:moveTo>
                    <a:pt x="355092" y="385572"/>
                  </a:moveTo>
                  <a:lnTo>
                    <a:pt x="345948" y="382524"/>
                  </a:lnTo>
                  <a:lnTo>
                    <a:pt x="339852" y="367284"/>
                  </a:lnTo>
                  <a:lnTo>
                    <a:pt x="342900" y="358140"/>
                  </a:lnTo>
                  <a:lnTo>
                    <a:pt x="350520" y="355092"/>
                  </a:lnTo>
                  <a:lnTo>
                    <a:pt x="356425" y="353282"/>
                  </a:lnTo>
                  <a:lnTo>
                    <a:pt x="362331" y="354330"/>
                  </a:lnTo>
                  <a:lnTo>
                    <a:pt x="367665" y="357663"/>
                  </a:lnTo>
                  <a:lnTo>
                    <a:pt x="371856" y="362712"/>
                  </a:lnTo>
                  <a:lnTo>
                    <a:pt x="374904" y="370332"/>
                  </a:lnTo>
                  <a:lnTo>
                    <a:pt x="370332" y="379476"/>
                  </a:lnTo>
                  <a:lnTo>
                    <a:pt x="355092" y="385572"/>
                  </a:lnTo>
                  <a:close/>
                </a:path>
                <a:path w="1249679" h="532129">
                  <a:moveTo>
                    <a:pt x="411480" y="361188"/>
                  </a:moveTo>
                  <a:lnTo>
                    <a:pt x="402336" y="358140"/>
                  </a:lnTo>
                  <a:lnTo>
                    <a:pt x="399288" y="350520"/>
                  </a:lnTo>
                  <a:lnTo>
                    <a:pt x="396240" y="341376"/>
                  </a:lnTo>
                  <a:lnTo>
                    <a:pt x="399288" y="332232"/>
                  </a:lnTo>
                  <a:lnTo>
                    <a:pt x="414528" y="326136"/>
                  </a:lnTo>
                  <a:lnTo>
                    <a:pt x="423672" y="329184"/>
                  </a:lnTo>
                  <a:lnTo>
                    <a:pt x="428244" y="336804"/>
                  </a:lnTo>
                  <a:lnTo>
                    <a:pt x="429172" y="342709"/>
                  </a:lnTo>
                  <a:lnTo>
                    <a:pt x="427672" y="348615"/>
                  </a:lnTo>
                  <a:lnTo>
                    <a:pt x="424172" y="353949"/>
                  </a:lnTo>
                  <a:lnTo>
                    <a:pt x="419100" y="358140"/>
                  </a:lnTo>
                  <a:lnTo>
                    <a:pt x="411480" y="361188"/>
                  </a:lnTo>
                  <a:close/>
                </a:path>
                <a:path w="1249679" h="532129">
                  <a:moveTo>
                    <a:pt x="473964" y="345948"/>
                  </a:moveTo>
                  <a:lnTo>
                    <a:pt x="466344" y="345948"/>
                  </a:lnTo>
                  <a:lnTo>
                    <a:pt x="458724" y="339852"/>
                  </a:lnTo>
                  <a:lnTo>
                    <a:pt x="457200" y="332232"/>
                  </a:lnTo>
                  <a:lnTo>
                    <a:pt x="457200" y="323088"/>
                  </a:lnTo>
                  <a:lnTo>
                    <a:pt x="463296" y="315468"/>
                  </a:lnTo>
                  <a:lnTo>
                    <a:pt x="470916" y="315468"/>
                  </a:lnTo>
                  <a:lnTo>
                    <a:pt x="480060" y="313944"/>
                  </a:lnTo>
                  <a:lnTo>
                    <a:pt x="487680" y="320040"/>
                  </a:lnTo>
                  <a:lnTo>
                    <a:pt x="487680" y="329184"/>
                  </a:lnTo>
                  <a:lnTo>
                    <a:pt x="489204" y="336804"/>
                  </a:lnTo>
                  <a:lnTo>
                    <a:pt x="483108" y="344424"/>
                  </a:lnTo>
                  <a:lnTo>
                    <a:pt x="473964" y="345948"/>
                  </a:lnTo>
                  <a:close/>
                </a:path>
                <a:path w="1249679" h="532129">
                  <a:moveTo>
                    <a:pt x="536448" y="339852"/>
                  </a:moveTo>
                  <a:lnTo>
                    <a:pt x="527304" y="339852"/>
                  </a:lnTo>
                  <a:lnTo>
                    <a:pt x="519684" y="333756"/>
                  </a:lnTo>
                  <a:lnTo>
                    <a:pt x="519684" y="326136"/>
                  </a:lnTo>
                  <a:lnTo>
                    <a:pt x="518160" y="316992"/>
                  </a:lnTo>
                  <a:lnTo>
                    <a:pt x="524256" y="309372"/>
                  </a:lnTo>
                  <a:lnTo>
                    <a:pt x="533400" y="309372"/>
                  </a:lnTo>
                  <a:lnTo>
                    <a:pt x="541020" y="307848"/>
                  </a:lnTo>
                  <a:lnTo>
                    <a:pt x="548640" y="313944"/>
                  </a:lnTo>
                  <a:lnTo>
                    <a:pt x="550164" y="323088"/>
                  </a:lnTo>
                  <a:lnTo>
                    <a:pt x="550164" y="330708"/>
                  </a:lnTo>
                  <a:lnTo>
                    <a:pt x="544068" y="338328"/>
                  </a:lnTo>
                  <a:lnTo>
                    <a:pt x="536448" y="339852"/>
                  </a:lnTo>
                  <a:close/>
                </a:path>
                <a:path w="1249679" h="532129">
                  <a:moveTo>
                    <a:pt x="597408" y="333756"/>
                  </a:moveTo>
                  <a:lnTo>
                    <a:pt x="588264" y="333756"/>
                  </a:lnTo>
                  <a:lnTo>
                    <a:pt x="580644" y="327660"/>
                  </a:lnTo>
                  <a:lnTo>
                    <a:pt x="580644" y="320040"/>
                  </a:lnTo>
                  <a:lnTo>
                    <a:pt x="579120" y="310896"/>
                  </a:lnTo>
                  <a:lnTo>
                    <a:pt x="585216" y="303276"/>
                  </a:lnTo>
                  <a:lnTo>
                    <a:pt x="594360" y="303276"/>
                  </a:lnTo>
                  <a:lnTo>
                    <a:pt x="601980" y="301752"/>
                  </a:lnTo>
                  <a:lnTo>
                    <a:pt x="609600" y="307848"/>
                  </a:lnTo>
                  <a:lnTo>
                    <a:pt x="611124" y="316992"/>
                  </a:lnTo>
                  <a:lnTo>
                    <a:pt x="612648" y="324612"/>
                  </a:lnTo>
                  <a:lnTo>
                    <a:pt x="606552" y="332232"/>
                  </a:lnTo>
                  <a:lnTo>
                    <a:pt x="597408" y="333756"/>
                  </a:lnTo>
                  <a:close/>
                </a:path>
                <a:path w="1249679" h="532129">
                  <a:moveTo>
                    <a:pt x="665988" y="329184"/>
                  </a:moveTo>
                  <a:lnTo>
                    <a:pt x="649224" y="329184"/>
                  </a:lnTo>
                  <a:lnTo>
                    <a:pt x="641604" y="321564"/>
                  </a:lnTo>
                  <a:lnTo>
                    <a:pt x="641604" y="304800"/>
                  </a:lnTo>
                  <a:lnTo>
                    <a:pt x="649224" y="297180"/>
                  </a:lnTo>
                  <a:lnTo>
                    <a:pt x="656844" y="298704"/>
                  </a:lnTo>
                  <a:lnTo>
                    <a:pt x="665988" y="298704"/>
                  </a:lnTo>
                  <a:lnTo>
                    <a:pt x="672084" y="304800"/>
                  </a:lnTo>
                  <a:lnTo>
                    <a:pt x="672084" y="321564"/>
                  </a:lnTo>
                  <a:lnTo>
                    <a:pt x="665988" y="329184"/>
                  </a:lnTo>
                  <a:close/>
                </a:path>
                <a:path w="1249679" h="532129">
                  <a:moveTo>
                    <a:pt x="726948" y="329184"/>
                  </a:moveTo>
                  <a:lnTo>
                    <a:pt x="710184" y="329184"/>
                  </a:lnTo>
                  <a:lnTo>
                    <a:pt x="704088" y="323088"/>
                  </a:lnTo>
                  <a:lnTo>
                    <a:pt x="704088" y="304800"/>
                  </a:lnTo>
                  <a:lnTo>
                    <a:pt x="710184" y="298704"/>
                  </a:lnTo>
                  <a:lnTo>
                    <a:pt x="726948" y="298704"/>
                  </a:lnTo>
                  <a:lnTo>
                    <a:pt x="734568" y="306324"/>
                  </a:lnTo>
                  <a:lnTo>
                    <a:pt x="734568" y="323088"/>
                  </a:lnTo>
                  <a:lnTo>
                    <a:pt x="726948" y="329184"/>
                  </a:lnTo>
                  <a:close/>
                </a:path>
                <a:path w="1249679" h="532129">
                  <a:moveTo>
                    <a:pt x="789432" y="330708"/>
                  </a:moveTo>
                  <a:lnTo>
                    <a:pt x="772668" y="330708"/>
                  </a:lnTo>
                  <a:lnTo>
                    <a:pt x="765048" y="323088"/>
                  </a:lnTo>
                  <a:lnTo>
                    <a:pt x="765048" y="306324"/>
                  </a:lnTo>
                  <a:lnTo>
                    <a:pt x="772668" y="300228"/>
                  </a:lnTo>
                  <a:lnTo>
                    <a:pt x="789432" y="300228"/>
                  </a:lnTo>
                  <a:lnTo>
                    <a:pt x="795528" y="306324"/>
                  </a:lnTo>
                  <a:lnTo>
                    <a:pt x="795528" y="324612"/>
                  </a:lnTo>
                  <a:lnTo>
                    <a:pt x="789432" y="330708"/>
                  </a:lnTo>
                  <a:close/>
                </a:path>
                <a:path w="1249679" h="532129">
                  <a:moveTo>
                    <a:pt x="850392" y="332232"/>
                  </a:moveTo>
                  <a:lnTo>
                    <a:pt x="842772" y="332232"/>
                  </a:lnTo>
                  <a:lnTo>
                    <a:pt x="833628" y="330708"/>
                  </a:lnTo>
                  <a:lnTo>
                    <a:pt x="827532" y="324612"/>
                  </a:lnTo>
                  <a:lnTo>
                    <a:pt x="827532" y="307848"/>
                  </a:lnTo>
                  <a:lnTo>
                    <a:pt x="833628" y="300228"/>
                  </a:lnTo>
                  <a:lnTo>
                    <a:pt x="850392" y="300228"/>
                  </a:lnTo>
                  <a:lnTo>
                    <a:pt x="858012" y="307848"/>
                  </a:lnTo>
                  <a:lnTo>
                    <a:pt x="858012" y="324612"/>
                  </a:lnTo>
                  <a:lnTo>
                    <a:pt x="850392" y="332232"/>
                  </a:lnTo>
                  <a:close/>
                </a:path>
                <a:path w="1249679" h="532129">
                  <a:moveTo>
                    <a:pt x="896112" y="301752"/>
                  </a:moveTo>
                  <a:lnTo>
                    <a:pt x="886968" y="300228"/>
                  </a:lnTo>
                  <a:lnTo>
                    <a:pt x="880872" y="294132"/>
                  </a:lnTo>
                  <a:lnTo>
                    <a:pt x="876300" y="286512"/>
                  </a:lnTo>
                  <a:lnTo>
                    <a:pt x="877824" y="277368"/>
                  </a:lnTo>
                  <a:lnTo>
                    <a:pt x="883920" y="272796"/>
                  </a:lnTo>
                  <a:lnTo>
                    <a:pt x="889825" y="269628"/>
                  </a:lnTo>
                  <a:lnTo>
                    <a:pt x="895731" y="269176"/>
                  </a:lnTo>
                  <a:lnTo>
                    <a:pt x="901065" y="271295"/>
                  </a:lnTo>
                  <a:lnTo>
                    <a:pt x="905256" y="275844"/>
                  </a:lnTo>
                  <a:lnTo>
                    <a:pt x="908423" y="280892"/>
                  </a:lnTo>
                  <a:lnTo>
                    <a:pt x="908875" y="286512"/>
                  </a:lnTo>
                  <a:lnTo>
                    <a:pt x="906756" y="292131"/>
                  </a:lnTo>
                  <a:lnTo>
                    <a:pt x="902208" y="297180"/>
                  </a:lnTo>
                  <a:lnTo>
                    <a:pt x="896112" y="301752"/>
                  </a:lnTo>
                  <a:close/>
                </a:path>
                <a:path w="1249679" h="532129">
                  <a:moveTo>
                    <a:pt x="940689" y="262699"/>
                  </a:moveTo>
                  <a:lnTo>
                    <a:pt x="935355" y="260580"/>
                  </a:lnTo>
                  <a:lnTo>
                    <a:pt x="931164" y="256032"/>
                  </a:lnTo>
                  <a:lnTo>
                    <a:pt x="927996" y="250983"/>
                  </a:lnTo>
                  <a:lnTo>
                    <a:pt x="927544" y="245364"/>
                  </a:lnTo>
                  <a:lnTo>
                    <a:pt x="929663" y="239744"/>
                  </a:lnTo>
                  <a:lnTo>
                    <a:pt x="934212" y="234696"/>
                  </a:lnTo>
                  <a:lnTo>
                    <a:pt x="940308" y="230124"/>
                  </a:lnTo>
                  <a:lnTo>
                    <a:pt x="949452" y="231648"/>
                  </a:lnTo>
                  <a:lnTo>
                    <a:pt x="955548" y="237744"/>
                  </a:lnTo>
                  <a:lnTo>
                    <a:pt x="960120" y="245364"/>
                  </a:lnTo>
                  <a:lnTo>
                    <a:pt x="958596" y="254508"/>
                  </a:lnTo>
                  <a:lnTo>
                    <a:pt x="952500" y="259080"/>
                  </a:lnTo>
                  <a:lnTo>
                    <a:pt x="946594" y="262247"/>
                  </a:lnTo>
                  <a:lnTo>
                    <a:pt x="940689" y="262699"/>
                  </a:lnTo>
                  <a:close/>
                </a:path>
                <a:path w="1249679" h="532129">
                  <a:moveTo>
                    <a:pt x="995172" y="227076"/>
                  </a:moveTo>
                  <a:lnTo>
                    <a:pt x="984504" y="227076"/>
                  </a:lnTo>
                  <a:lnTo>
                    <a:pt x="979932" y="219456"/>
                  </a:lnTo>
                  <a:lnTo>
                    <a:pt x="975360" y="213360"/>
                  </a:lnTo>
                  <a:lnTo>
                    <a:pt x="975360" y="202692"/>
                  </a:lnTo>
                  <a:lnTo>
                    <a:pt x="982980" y="198120"/>
                  </a:lnTo>
                  <a:lnTo>
                    <a:pt x="989076" y="193548"/>
                  </a:lnTo>
                  <a:lnTo>
                    <a:pt x="999744" y="193548"/>
                  </a:lnTo>
                  <a:lnTo>
                    <a:pt x="1004316" y="201168"/>
                  </a:lnTo>
                  <a:lnTo>
                    <a:pt x="1008888" y="207264"/>
                  </a:lnTo>
                  <a:lnTo>
                    <a:pt x="1008888" y="217932"/>
                  </a:lnTo>
                  <a:lnTo>
                    <a:pt x="1001268" y="222504"/>
                  </a:lnTo>
                  <a:lnTo>
                    <a:pt x="995172" y="227076"/>
                  </a:lnTo>
                  <a:close/>
                </a:path>
                <a:path w="1249679" h="532129">
                  <a:moveTo>
                    <a:pt x="1043940" y="190500"/>
                  </a:moveTo>
                  <a:lnTo>
                    <a:pt x="1034796" y="188976"/>
                  </a:lnTo>
                  <a:lnTo>
                    <a:pt x="1028700" y="182880"/>
                  </a:lnTo>
                  <a:lnTo>
                    <a:pt x="1024128" y="175260"/>
                  </a:lnTo>
                  <a:lnTo>
                    <a:pt x="1025652" y="166116"/>
                  </a:lnTo>
                  <a:lnTo>
                    <a:pt x="1031748" y="161544"/>
                  </a:lnTo>
                  <a:lnTo>
                    <a:pt x="1037653" y="158376"/>
                  </a:lnTo>
                  <a:lnTo>
                    <a:pt x="1043559" y="157924"/>
                  </a:lnTo>
                  <a:lnTo>
                    <a:pt x="1048893" y="160043"/>
                  </a:lnTo>
                  <a:lnTo>
                    <a:pt x="1053084" y="164592"/>
                  </a:lnTo>
                  <a:lnTo>
                    <a:pt x="1056251" y="169640"/>
                  </a:lnTo>
                  <a:lnTo>
                    <a:pt x="1056703" y="175260"/>
                  </a:lnTo>
                  <a:lnTo>
                    <a:pt x="1054584" y="180879"/>
                  </a:lnTo>
                  <a:lnTo>
                    <a:pt x="1050036" y="185928"/>
                  </a:lnTo>
                  <a:lnTo>
                    <a:pt x="1043940" y="190500"/>
                  </a:lnTo>
                  <a:close/>
                </a:path>
                <a:path w="1249679" h="532129">
                  <a:moveTo>
                    <a:pt x="1092708" y="152400"/>
                  </a:moveTo>
                  <a:lnTo>
                    <a:pt x="1083564" y="150876"/>
                  </a:lnTo>
                  <a:lnTo>
                    <a:pt x="1077468" y="144780"/>
                  </a:lnTo>
                  <a:lnTo>
                    <a:pt x="1072896" y="138684"/>
                  </a:lnTo>
                  <a:lnTo>
                    <a:pt x="1072896" y="128016"/>
                  </a:lnTo>
                  <a:lnTo>
                    <a:pt x="1080516" y="123444"/>
                  </a:lnTo>
                  <a:lnTo>
                    <a:pt x="1086612" y="117348"/>
                  </a:lnTo>
                  <a:lnTo>
                    <a:pt x="1095756" y="118872"/>
                  </a:lnTo>
                  <a:lnTo>
                    <a:pt x="1101852" y="124968"/>
                  </a:lnTo>
                  <a:lnTo>
                    <a:pt x="1106424" y="131064"/>
                  </a:lnTo>
                  <a:lnTo>
                    <a:pt x="1106424" y="141732"/>
                  </a:lnTo>
                  <a:lnTo>
                    <a:pt x="1100328" y="146304"/>
                  </a:lnTo>
                  <a:lnTo>
                    <a:pt x="1098804" y="146304"/>
                  </a:lnTo>
                  <a:lnTo>
                    <a:pt x="1092708" y="152400"/>
                  </a:lnTo>
                  <a:close/>
                </a:path>
                <a:path w="1249679" h="532129">
                  <a:moveTo>
                    <a:pt x="1139952" y="112776"/>
                  </a:moveTo>
                  <a:lnTo>
                    <a:pt x="1130808" y="112776"/>
                  </a:lnTo>
                  <a:lnTo>
                    <a:pt x="1126236" y="105156"/>
                  </a:lnTo>
                  <a:lnTo>
                    <a:pt x="1120140" y="99060"/>
                  </a:lnTo>
                  <a:lnTo>
                    <a:pt x="1121664" y="89916"/>
                  </a:lnTo>
                  <a:lnTo>
                    <a:pt x="1133856" y="77724"/>
                  </a:lnTo>
                  <a:lnTo>
                    <a:pt x="1144524" y="79248"/>
                  </a:lnTo>
                  <a:lnTo>
                    <a:pt x="1149096" y="85344"/>
                  </a:lnTo>
                  <a:lnTo>
                    <a:pt x="1152286" y="91273"/>
                  </a:lnTo>
                  <a:lnTo>
                    <a:pt x="1152906" y="97345"/>
                  </a:lnTo>
                  <a:lnTo>
                    <a:pt x="1151239" y="103131"/>
                  </a:lnTo>
                  <a:lnTo>
                    <a:pt x="1147572" y="108204"/>
                  </a:lnTo>
                  <a:lnTo>
                    <a:pt x="1139952" y="112776"/>
                  </a:lnTo>
                  <a:close/>
                </a:path>
                <a:path w="1249679" h="532129">
                  <a:moveTo>
                    <a:pt x="1188720" y="73152"/>
                  </a:moveTo>
                  <a:lnTo>
                    <a:pt x="1178052" y="73152"/>
                  </a:lnTo>
                  <a:lnTo>
                    <a:pt x="1173480" y="67056"/>
                  </a:lnTo>
                  <a:lnTo>
                    <a:pt x="1170289" y="61126"/>
                  </a:lnTo>
                  <a:lnTo>
                    <a:pt x="1169670" y="55054"/>
                  </a:lnTo>
                  <a:lnTo>
                    <a:pt x="1171336" y="49268"/>
                  </a:lnTo>
                  <a:lnTo>
                    <a:pt x="1175004" y="44196"/>
                  </a:lnTo>
                  <a:lnTo>
                    <a:pt x="1180933" y="41671"/>
                  </a:lnTo>
                  <a:lnTo>
                    <a:pt x="1187005" y="41148"/>
                  </a:lnTo>
                  <a:lnTo>
                    <a:pt x="1192791" y="42910"/>
                  </a:lnTo>
                  <a:lnTo>
                    <a:pt x="1197864" y="47244"/>
                  </a:lnTo>
                  <a:lnTo>
                    <a:pt x="1202436" y="53340"/>
                  </a:lnTo>
                  <a:lnTo>
                    <a:pt x="1200912" y="62484"/>
                  </a:lnTo>
                  <a:lnTo>
                    <a:pt x="1194816" y="68580"/>
                  </a:lnTo>
                  <a:lnTo>
                    <a:pt x="1188720" y="73152"/>
                  </a:lnTo>
                  <a:close/>
                </a:path>
                <a:path w="1249679" h="532129">
                  <a:moveTo>
                    <a:pt x="1235964" y="35052"/>
                  </a:moveTo>
                  <a:lnTo>
                    <a:pt x="1226820" y="33528"/>
                  </a:lnTo>
                  <a:lnTo>
                    <a:pt x="1220724" y="27432"/>
                  </a:lnTo>
                  <a:lnTo>
                    <a:pt x="1216152" y="21336"/>
                  </a:lnTo>
                  <a:lnTo>
                    <a:pt x="1216152" y="10668"/>
                  </a:lnTo>
                  <a:lnTo>
                    <a:pt x="1223772" y="6096"/>
                  </a:lnTo>
                  <a:lnTo>
                    <a:pt x="1229868" y="0"/>
                  </a:lnTo>
                  <a:lnTo>
                    <a:pt x="1239012" y="1524"/>
                  </a:lnTo>
                  <a:lnTo>
                    <a:pt x="1245108" y="7620"/>
                  </a:lnTo>
                  <a:lnTo>
                    <a:pt x="1249680" y="13716"/>
                  </a:lnTo>
                  <a:lnTo>
                    <a:pt x="1249680" y="24384"/>
                  </a:lnTo>
                  <a:lnTo>
                    <a:pt x="1242060" y="28956"/>
                  </a:lnTo>
                  <a:lnTo>
                    <a:pt x="1235964" y="35052"/>
                  </a:lnTo>
                  <a:close/>
                </a:path>
              </a:pathLst>
            </a:custGeom>
            <a:solidFill>
              <a:srgbClr val="001F5F"/>
            </a:solidFill>
          </p:spPr>
          <p:txBody>
            <a:bodyPr wrap="square" lIns="0" tIns="0" rIns="0" bIns="0" rtlCol="0"/>
            <a:lstStyle/>
            <a:p>
              <a:endParaRPr/>
            </a:p>
          </p:txBody>
        </p:sp>
      </p:grpSp>
      <p:sp>
        <p:nvSpPr>
          <p:cNvPr id="112" name="object 36">
            <a:extLst>
              <a:ext uri="{FF2B5EF4-FFF2-40B4-BE49-F238E27FC236}">
                <a16:creationId xmlns:a16="http://schemas.microsoft.com/office/drawing/2014/main" id="{3ECDD190-E8CE-A45C-EA26-6238B31EF03D}"/>
              </a:ext>
            </a:extLst>
          </p:cNvPr>
          <p:cNvSpPr txBox="1"/>
          <p:nvPr/>
        </p:nvSpPr>
        <p:spPr>
          <a:xfrm>
            <a:off x="6762858" y="5422633"/>
            <a:ext cx="4488815" cy="408940"/>
          </a:xfrm>
          <a:prstGeom prst="rect">
            <a:avLst/>
          </a:prstGeom>
        </p:spPr>
        <p:txBody>
          <a:bodyPr vert="horz" wrap="square" lIns="0" tIns="12065" rIns="0" bIns="0" rtlCol="0">
            <a:spAutoFit/>
          </a:bodyPr>
          <a:lstStyle/>
          <a:p>
            <a:pPr marL="12700">
              <a:lnSpc>
                <a:spcPts val="1510"/>
              </a:lnSpc>
              <a:spcBef>
                <a:spcPts val="95"/>
              </a:spcBef>
            </a:pPr>
            <a:r>
              <a:rPr sz="1300" spc="-25" dirty="0">
                <a:latin typeface="ＭＳ Ｐゴシック"/>
                <a:cs typeface="ＭＳ Ｐゴシック"/>
              </a:rPr>
              <a:t>800</a:t>
            </a:r>
            <a:endParaRPr sz="1300">
              <a:latin typeface="ＭＳ Ｐゴシック"/>
              <a:cs typeface="ＭＳ Ｐゴシック"/>
            </a:endParaRPr>
          </a:p>
          <a:p>
            <a:pPr marL="390525">
              <a:lnSpc>
                <a:spcPts val="1510"/>
              </a:lnSpc>
              <a:tabLst>
                <a:tab pos="1431925" algn="l"/>
                <a:tab pos="2477135" algn="l"/>
                <a:tab pos="3519170" algn="l"/>
                <a:tab pos="4146550" algn="l"/>
              </a:tabLst>
            </a:pPr>
            <a:r>
              <a:rPr sz="1300" spc="-20" dirty="0">
                <a:latin typeface="ＭＳ Ｐゴシック"/>
                <a:cs typeface="ＭＳ Ｐゴシック"/>
              </a:rPr>
              <a:t>2010</a:t>
            </a:r>
            <a:r>
              <a:rPr sz="1300" dirty="0">
                <a:latin typeface="ＭＳ Ｐゴシック"/>
                <a:cs typeface="ＭＳ Ｐゴシック"/>
              </a:rPr>
              <a:t>	</a:t>
            </a:r>
            <a:r>
              <a:rPr sz="1300" spc="-20" dirty="0">
                <a:latin typeface="ＭＳ Ｐゴシック"/>
                <a:cs typeface="ＭＳ Ｐゴシック"/>
              </a:rPr>
              <a:t>2015</a:t>
            </a:r>
            <a:r>
              <a:rPr sz="1300" dirty="0">
                <a:latin typeface="ＭＳ Ｐゴシック"/>
                <a:cs typeface="ＭＳ Ｐゴシック"/>
              </a:rPr>
              <a:t>	</a:t>
            </a:r>
            <a:r>
              <a:rPr sz="1300" spc="-20" dirty="0">
                <a:latin typeface="ＭＳ Ｐゴシック"/>
                <a:cs typeface="ＭＳ Ｐゴシック"/>
              </a:rPr>
              <a:t>2020</a:t>
            </a:r>
            <a:r>
              <a:rPr sz="1300" dirty="0">
                <a:latin typeface="ＭＳ Ｐゴシック"/>
                <a:cs typeface="ＭＳ Ｐゴシック"/>
              </a:rPr>
              <a:t>	</a:t>
            </a:r>
            <a:r>
              <a:rPr sz="1300" spc="-20" dirty="0">
                <a:latin typeface="ＭＳ Ｐゴシック"/>
                <a:cs typeface="ＭＳ Ｐゴシック"/>
              </a:rPr>
              <a:t>2025</a:t>
            </a:r>
            <a:r>
              <a:rPr sz="1300" dirty="0">
                <a:latin typeface="ＭＳ Ｐゴシック"/>
                <a:cs typeface="ＭＳ Ｐゴシック"/>
              </a:rPr>
              <a:t>	</a:t>
            </a:r>
            <a:r>
              <a:rPr sz="1300" spc="-20" dirty="0">
                <a:latin typeface="ＭＳ Ｐゴシック"/>
                <a:cs typeface="ＭＳ Ｐゴシック"/>
              </a:rPr>
              <a:t>2028</a:t>
            </a:r>
            <a:endParaRPr sz="1300">
              <a:latin typeface="ＭＳ Ｐゴシック"/>
              <a:cs typeface="ＭＳ Ｐゴシック"/>
            </a:endParaRPr>
          </a:p>
        </p:txBody>
      </p:sp>
      <p:sp>
        <p:nvSpPr>
          <p:cNvPr id="113" name="object 37">
            <a:extLst>
              <a:ext uri="{FF2B5EF4-FFF2-40B4-BE49-F238E27FC236}">
                <a16:creationId xmlns:a16="http://schemas.microsoft.com/office/drawing/2014/main" id="{941D694F-6AD6-A169-B83F-0763B4A458EB}"/>
              </a:ext>
            </a:extLst>
          </p:cNvPr>
          <p:cNvSpPr txBox="1"/>
          <p:nvPr/>
        </p:nvSpPr>
        <p:spPr>
          <a:xfrm>
            <a:off x="6647132" y="4369522"/>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1,000</a:t>
            </a:r>
            <a:endParaRPr sz="1300">
              <a:latin typeface="ＭＳ Ｐゴシック"/>
              <a:cs typeface="ＭＳ Ｐゴシック"/>
            </a:endParaRPr>
          </a:p>
        </p:txBody>
      </p:sp>
      <p:sp>
        <p:nvSpPr>
          <p:cNvPr id="114" name="object 38">
            <a:extLst>
              <a:ext uri="{FF2B5EF4-FFF2-40B4-BE49-F238E27FC236}">
                <a16:creationId xmlns:a16="http://schemas.microsoft.com/office/drawing/2014/main" id="{5D595F9C-8AB8-2DD3-7113-A135B006E4FF}"/>
              </a:ext>
            </a:extLst>
          </p:cNvPr>
          <p:cNvSpPr txBox="1"/>
          <p:nvPr/>
        </p:nvSpPr>
        <p:spPr>
          <a:xfrm>
            <a:off x="6647132" y="3843609"/>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1,400</a:t>
            </a:r>
            <a:endParaRPr sz="1300">
              <a:latin typeface="ＭＳ Ｐゴシック"/>
              <a:cs typeface="ＭＳ Ｐゴシック"/>
            </a:endParaRPr>
          </a:p>
        </p:txBody>
      </p:sp>
      <p:sp>
        <p:nvSpPr>
          <p:cNvPr id="115" name="object 39">
            <a:extLst>
              <a:ext uri="{FF2B5EF4-FFF2-40B4-BE49-F238E27FC236}">
                <a16:creationId xmlns:a16="http://schemas.microsoft.com/office/drawing/2014/main" id="{E42A3401-CD4D-4B8A-0796-FD7AD7588686}"/>
              </a:ext>
            </a:extLst>
          </p:cNvPr>
          <p:cNvSpPr txBox="1"/>
          <p:nvPr/>
        </p:nvSpPr>
        <p:spPr>
          <a:xfrm>
            <a:off x="6647132" y="2790499"/>
            <a:ext cx="387985" cy="75057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1,800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25"/>
              </a:spcBef>
            </a:pPr>
            <a:r>
              <a:rPr sz="1300" spc="-20" dirty="0">
                <a:latin typeface="ＭＳ Ｐゴシック"/>
                <a:cs typeface="ＭＳ Ｐゴシック"/>
              </a:rPr>
              <a:t>1,600</a:t>
            </a:r>
            <a:endParaRPr sz="1300">
              <a:latin typeface="ＭＳ Ｐゴシック"/>
              <a:cs typeface="ＭＳ Ｐゴシック"/>
            </a:endParaRPr>
          </a:p>
        </p:txBody>
      </p:sp>
      <p:sp>
        <p:nvSpPr>
          <p:cNvPr id="116" name="object 40">
            <a:extLst>
              <a:ext uri="{FF2B5EF4-FFF2-40B4-BE49-F238E27FC236}">
                <a16:creationId xmlns:a16="http://schemas.microsoft.com/office/drawing/2014/main" id="{B517414C-AFC5-1698-1AAC-E501A2AA8E44}"/>
              </a:ext>
            </a:extLst>
          </p:cNvPr>
          <p:cNvSpPr txBox="1"/>
          <p:nvPr/>
        </p:nvSpPr>
        <p:spPr>
          <a:xfrm>
            <a:off x="6647132" y="1739317"/>
            <a:ext cx="387985" cy="74930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2,200</a:t>
            </a:r>
            <a:endParaRPr sz="1300">
              <a:latin typeface="ＭＳ Ｐゴシック"/>
              <a:cs typeface="ＭＳ Ｐゴシック"/>
            </a:endParaRPr>
          </a:p>
          <a:p>
            <a:pPr>
              <a:lnSpc>
                <a:spcPct val="100000"/>
              </a:lnSpc>
            </a:pPr>
            <a:endParaRPr sz="1300">
              <a:latin typeface="ＭＳ Ｐゴシック"/>
              <a:cs typeface="ＭＳ Ｐゴシック"/>
            </a:endParaRPr>
          </a:p>
          <a:p>
            <a:pPr marL="12700">
              <a:lnSpc>
                <a:spcPct val="100000"/>
              </a:lnSpc>
              <a:spcBef>
                <a:spcPts val="915"/>
              </a:spcBef>
            </a:pPr>
            <a:r>
              <a:rPr sz="1300" spc="-20" dirty="0">
                <a:latin typeface="ＭＳ Ｐゴシック"/>
                <a:cs typeface="ＭＳ Ｐゴシック"/>
              </a:rPr>
              <a:t>2,000</a:t>
            </a:r>
            <a:endParaRPr sz="1300">
              <a:latin typeface="ＭＳ Ｐゴシック"/>
              <a:cs typeface="ＭＳ Ｐゴシック"/>
            </a:endParaRPr>
          </a:p>
        </p:txBody>
      </p:sp>
      <p:sp>
        <p:nvSpPr>
          <p:cNvPr id="117" name="object 41">
            <a:extLst>
              <a:ext uri="{FF2B5EF4-FFF2-40B4-BE49-F238E27FC236}">
                <a16:creationId xmlns:a16="http://schemas.microsoft.com/office/drawing/2014/main" id="{69B2DBDF-EB40-ED61-B438-EF8D97D76E30}"/>
              </a:ext>
            </a:extLst>
          </p:cNvPr>
          <p:cNvSpPr txBox="1"/>
          <p:nvPr/>
        </p:nvSpPr>
        <p:spPr>
          <a:xfrm>
            <a:off x="6647132" y="1213404"/>
            <a:ext cx="38798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ＭＳ Ｐゴシック"/>
                <a:cs typeface="ＭＳ Ｐゴシック"/>
              </a:rPr>
              <a:t>2,400</a:t>
            </a:r>
            <a:endParaRPr sz="1300">
              <a:latin typeface="ＭＳ Ｐゴシック"/>
              <a:cs typeface="ＭＳ Ｐゴシック"/>
            </a:endParaRPr>
          </a:p>
        </p:txBody>
      </p:sp>
      <p:sp>
        <p:nvSpPr>
          <p:cNvPr id="118" name="object 44">
            <a:extLst>
              <a:ext uri="{FF2B5EF4-FFF2-40B4-BE49-F238E27FC236}">
                <a16:creationId xmlns:a16="http://schemas.microsoft.com/office/drawing/2014/main" id="{E0642FA0-0ACA-D8E9-ECBA-F3714599044C}"/>
              </a:ext>
            </a:extLst>
          </p:cNvPr>
          <p:cNvSpPr txBox="1"/>
          <p:nvPr/>
        </p:nvSpPr>
        <p:spPr>
          <a:xfrm>
            <a:off x="854417" y="605377"/>
            <a:ext cx="2167890"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Meiryo UI"/>
                <a:cs typeface="Meiryo UI"/>
              </a:rPr>
              <a:t>◆これまでの医療費の伸び率</a:t>
            </a:r>
            <a:endParaRPr sz="1400">
              <a:latin typeface="Meiryo UI"/>
              <a:cs typeface="Meiryo UI"/>
            </a:endParaRPr>
          </a:p>
        </p:txBody>
      </p:sp>
      <p:sp>
        <p:nvSpPr>
          <p:cNvPr id="119" name="object 45">
            <a:extLst>
              <a:ext uri="{FF2B5EF4-FFF2-40B4-BE49-F238E27FC236}">
                <a16:creationId xmlns:a16="http://schemas.microsoft.com/office/drawing/2014/main" id="{E541FDF4-BB15-F183-0395-94E9A4CF1098}"/>
              </a:ext>
            </a:extLst>
          </p:cNvPr>
          <p:cNvSpPr txBox="1"/>
          <p:nvPr/>
        </p:nvSpPr>
        <p:spPr>
          <a:xfrm>
            <a:off x="6389608" y="605377"/>
            <a:ext cx="3659504" cy="51308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◆75</a:t>
            </a:r>
            <a:r>
              <a:rPr sz="1400" b="1" spc="-55" dirty="0">
                <a:latin typeface="Meiryo UI"/>
                <a:cs typeface="Meiryo UI"/>
              </a:rPr>
              <a:t>歳以上人口・</a:t>
            </a:r>
            <a:r>
              <a:rPr sz="1400" b="1" spc="-20" dirty="0">
                <a:latin typeface="Meiryo UI"/>
                <a:cs typeface="Meiryo UI"/>
              </a:rPr>
              <a:t>80</a:t>
            </a:r>
            <a:r>
              <a:rPr sz="1400" b="1" spc="-45" dirty="0">
                <a:latin typeface="Meiryo UI"/>
                <a:cs typeface="Meiryo UI"/>
              </a:rPr>
              <a:t>歳以上人口の推移・見通し</a:t>
            </a:r>
            <a:endParaRPr sz="1400">
              <a:latin typeface="Meiryo UI"/>
              <a:cs typeface="Meiryo UI"/>
            </a:endParaRPr>
          </a:p>
          <a:p>
            <a:pPr marL="178435">
              <a:lnSpc>
                <a:spcPct val="100000"/>
              </a:lnSpc>
              <a:spcBef>
                <a:spcPts val="890"/>
              </a:spcBef>
            </a:pPr>
            <a:r>
              <a:rPr sz="1050" dirty="0">
                <a:latin typeface="Meiryo UI"/>
                <a:cs typeface="Meiryo UI"/>
              </a:rPr>
              <a:t>人口（万人</a:t>
            </a:r>
            <a:r>
              <a:rPr sz="1050" spc="-50" dirty="0">
                <a:latin typeface="Meiryo UI"/>
                <a:cs typeface="Meiryo UI"/>
              </a:rPr>
              <a:t>）</a:t>
            </a:r>
            <a:endParaRPr sz="1050">
              <a:latin typeface="Meiryo UI"/>
              <a:cs typeface="Meiryo UI"/>
            </a:endParaRPr>
          </a:p>
        </p:txBody>
      </p:sp>
      <p:grpSp>
        <p:nvGrpSpPr>
          <p:cNvPr id="120" name="object 46">
            <a:extLst>
              <a:ext uri="{FF2B5EF4-FFF2-40B4-BE49-F238E27FC236}">
                <a16:creationId xmlns:a16="http://schemas.microsoft.com/office/drawing/2014/main" id="{F584FD52-7361-0BBC-94E0-EB89867DD0DF}"/>
              </a:ext>
            </a:extLst>
          </p:cNvPr>
          <p:cNvGrpSpPr/>
          <p:nvPr/>
        </p:nvGrpSpPr>
        <p:grpSpPr>
          <a:xfrm>
            <a:off x="9991992" y="4951349"/>
            <a:ext cx="1262380" cy="480695"/>
            <a:chOff x="9257474" y="5918390"/>
            <a:chExt cx="1262380" cy="480695"/>
          </a:xfrm>
        </p:grpSpPr>
        <p:sp>
          <p:nvSpPr>
            <p:cNvPr id="121" name="object 47">
              <a:extLst>
                <a:ext uri="{FF2B5EF4-FFF2-40B4-BE49-F238E27FC236}">
                  <a16:creationId xmlns:a16="http://schemas.microsoft.com/office/drawing/2014/main" id="{E95B566C-47E9-9974-867B-3501CA0A7CC2}"/>
                </a:ext>
              </a:extLst>
            </p:cNvPr>
            <p:cNvSpPr/>
            <p:nvPr/>
          </p:nvSpPr>
          <p:spPr>
            <a:xfrm>
              <a:off x="9262871" y="5923788"/>
              <a:ext cx="1251585" cy="469900"/>
            </a:xfrm>
            <a:custGeom>
              <a:avLst/>
              <a:gdLst/>
              <a:ahLst/>
              <a:cxnLst/>
              <a:rect l="l" t="t" r="r" b="b"/>
              <a:pathLst>
                <a:path w="1251584" h="469900">
                  <a:moveTo>
                    <a:pt x="874776" y="469392"/>
                  </a:moveTo>
                  <a:lnTo>
                    <a:pt x="874776" y="388620"/>
                  </a:lnTo>
                  <a:lnTo>
                    <a:pt x="0" y="388620"/>
                  </a:lnTo>
                  <a:lnTo>
                    <a:pt x="0" y="80772"/>
                  </a:lnTo>
                  <a:lnTo>
                    <a:pt x="874776" y="80772"/>
                  </a:lnTo>
                  <a:lnTo>
                    <a:pt x="874776" y="0"/>
                  </a:lnTo>
                  <a:lnTo>
                    <a:pt x="1251204" y="234696"/>
                  </a:lnTo>
                  <a:lnTo>
                    <a:pt x="874776" y="469392"/>
                  </a:lnTo>
                  <a:close/>
                </a:path>
              </a:pathLst>
            </a:custGeom>
            <a:solidFill>
              <a:srgbClr val="DBEDF4"/>
            </a:solidFill>
          </p:spPr>
          <p:txBody>
            <a:bodyPr wrap="square" lIns="0" tIns="0" rIns="0" bIns="0" rtlCol="0"/>
            <a:lstStyle/>
            <a:p>
              <a:endParaRPr/>
            </a:p>
          </p:txBody>
        </p:sp>
        <p:sp>
          <p:nvSpPr>
            <p:cNvPr id="122" name="object 48">
              <a:extLst>
                <a:ext uri="{FF2B5EF4-FFF2-40B4-BE49-F238E27FC236}">
                  <a16:creationId xmlns:a16="http://schemas.microsoft.com/office/drawing/2014/main" id="{ADA64715-300D-243A-36E8-3B7F324FE3F8}"/>
                </a:ext>
              </a:extLst>
            </p:cNvPr>
            <p:cNvSpPr/>
            <p:nvPr/>
          </p:nvSpPr>
          <p:spPr>
            <a:xfrm>
              <a:off x="9262871" y="5923788"/>
              <a:ext cx="1251585" cy="469900"/>
            </a:xfrm>
            <a:custGeom>
              <a:avLst/>
              <a:gdLst/>
              <a:ahLst/>
              <a:cxnLst/>
              <a:rect l="l" t="t" r="r" b="b"/>
              <a:pathLst>
                <a:path w="1251584" h="469900">
                  <a:moveTo>
                    <a:pt x="0" y="80772"/>
                  </a:moveTo>
                  <a:lnTo>
                    <a:pt x="874776" y="80772"/>
                  </a:lnTo>
                  <a:lnTo>
                    <a:pt x="874776" y="0"/>
                  </a:lnTo>
                  <a:lnTo>
                    <a:pt x="1251204" y="234696"/>
                  </a:lnTo>
                  <a:lnTo>
                    <a:pt x="874776" y="469392"/>
                  </a:lnTo>
                  <a:lnTo>
                    <a:pt x="874776" y="388620"/>
                  </a:lnTo>
                  <a:lnTo>
                    <a:pt x="0" y="388620"/>
                  </a:lnTo>
                  <a:lnTo>
                    <a:pt x="0" y="80772"/>
                  </a:lnTo>
                  <a:close/>
                </a:path>
              </a:pathLst>
            </a:custGeom>
            <a:ln w="10668">
              <a:solidFill>
                <a:srgbClr val="000000"/>
              </a:solidFill>
            </a:ln>
          </p:spPr>
          <p:txBody>
            <a:bodyPr wrap="square" lIns="0" tIns="0" rIns="0" bIns="0" rtlCol="0"/>
            <a:lstStyle/>
            <a:p>
              <a:endParaRPr/>
            </a:p>
          </p:txBody>
        </p:sp>
      </p:grpSp>
      <p:sp>
        <p:nvSpPr>
          <p:cNvPr id="123" name="object 49">
            <a:extLst>
              <a:ext uri="{FF2B5EF4-FFF2-40B4-BE49-F238E27FC236}">
                <a16:creationId xmlns:a16="http://schemas.microsoft.com/office/drawing/2014/main" id="{6961C07E-1041-345F-A48B-3156250E6AE1}"/>
              </a:ext>
            </a:extLst>
          </p:cNvPr>
          <p:cNvSpPr txBox="1"/>
          <p:nvPr/>
        </p:nvSpPr>
        <p:spPr>
          <a:xfrm>
            <a:off x="10006050" y="5061298"/>
            <a:ext cx="986790" cy="257175"/>
          </a:xfrm>
          <a:prstGeom prst="rect">
            <a:avLst/>
          </a:prstGeom>
        </p:spPr>
        <p:txBody>
          <a:bodyPr vert="horz" wrap="square" lIns="0" tIns="13335" rIns="0" bIns="0" rtlCol="0">
            <a:spAutoFit/>
          </a:bodyPr>
          <a:lstStyle/>
          <a:p>
            <a:pPr algn="ctr">
              <a:lnSpc>
                <a:spcPct val="100000"/>
              </a:lnSpc>
              <a:spcBef>
                <a:spcPts val="105"/>
              </a:spcBef>
            </a:pPr>
            <a:r>
              <a:rPr sz="750" spc="-10" dirty="0">
                <a:latin typeface="Arial"/>
                <a:cs typeface="Arial"/>
              </a:rPr>
              <a:t>2023</a:t>
            </a:r>
            <a:r>
              <a:rPr sz="750" spc="-15" dirty="0">
                <a:latin typeface="ＭＳ Ｐゴシック"/>
                <a:cs typeface="ＭＳ Ｐゴシック"/>
              </a:rPr>
              <a:t>年推計値</a:t>
            </a:r>
            <a:endParaRPr sz="750">
              <a:latin typeface="ＭＳ Ｐゴシック"/>
              <a:cs typeface="ＭＳ Ｐゴシック"/>
            </a:endParaRPr>
          </a:p>
          <a:p>
            <a:pPr algn="ctr">
              <a:lnSpc>
                <a:spcPct val="100000"/>
              </a:lnSpc>
              <a:spcBef>
                <a:spcPts val="15"/>
              </a:spcBef>
            </a:pPr>
            <a:r>
              <a:rPr sz="750" dirty="0">
                <a:latin typeface="ＭＳ Ｐゴシック"/>
                <a:cs typeface="ＭＳ Ｐゴシック"/>
              </a:rPr>
              <a:t>（日本の将来推計人口</a:t>
            </a:r>
            <a:r>
              <a:rPr sz="750" spc="-50" dirty="0">
                <a:latin typeface="ＭＳ Ｐゴシック"/>
                <a:cs typeface="ＭＳ Ｐゴシック"/>
              </a:rPr>
              <a:t>）</a:t>
            </a:r>
            <a:endParaRPr sz="750">
              <a:latin typeface="ＭＳ Ｐゴシック"/>
              <a:cs typeface="ＭＳ Ｐゴシック"/>
            </a:endParaRPr>
          </a:p>
        </p:txBody>
      </p:sp>
      <p:grpSp>
        <p:nvGrpSpPr>
          <p:cNvPr id="124" name="object 50">
            <a:extLst>
              <a:ext uri="{FF2B5EF4-FFF2-40B4-BE49-F238E27FC236}">
                <a16:creationId xmlns:a16="http://schemas.microsoft.com/office/drawing/2014/main" id="{40758B6F-7ED3-68B1-F79F-515E14C1C67A}"/>
              </a:ext>
            </a:extLst>
          </p:cNvPr>
          <p:cNvGrpSpPr/>
          <p:nvPr/>
        </p:nvGrpSpPr>
        <p:grpSpPr>
          <a:xfrm>
            <a:off x="8760600" y="4951349"/>
            <a:ext cx="1082675" cy="480695"/>
            <a:chOff x="8026082" y="5918390"/>
            <a:chExt cx="1082675" cy="480695"/>
          </a:xfrm>
        </p:grpSpPr>
        <p:sp>
          <p:nvSpPr>
            <p:cNvPr id="125" name="object 51">
              <a:extLst>
                <a:ext uri="{FF2B5EF4-FFF2-40B4-BE49-F238E27FC236}">
                  <a16:creationId xmlns:a16="http://schemas.microsoft.com/office/drawing/2014/main" id="{171626FB-C0D0-0CBB-F662-0F4782B9078D}"/>
                </a:ext>
              </a:extLst>
            </p:cNvPr>
            <p:cNvSpPr/>
            <p:nvPr/>
          </p:nvSpPr>
          <p:spPr>
            <a:xfrm>
              <a:off x="8031479" y="5923788"/>
              <a:ext cx="1071880" cy="469900"/>
            </a:xfrm>
            <a:custGeom>
              <a:avLst/>
              <a:gdLst/>
              <a:ahLst/>
              <a:cxnLst/>
              <a:rect l="l" t="t" r="r" b="b"/>
              <a:pathLst>
                <a:path w="1071879" h="469900">
                  <a:moveTo>
                    <a:pt x="376428" y="469392"/>
                  </a:moveTo>
                  <a:lnTo>
                    <a:pt x="0" y="234696"/>
                  </a:lnTo>
                  <a:lnTo>
                    <a:pt x="376428" y="0"/>
                  </a:lnTo>
                  <a:lnTo>
                    <a:pt x="376428" y="80772"/>
                  </a:lnTo>
                  <a:lnTo>
                    <a:pt x="1071372" y="80772"/>
                  </a:lnTo>
                  <a:lnTo>
                    <a:pt x="1071372" y="388620"/>
                  </a:lnTo>
                  <a:lnTo>
                    <a:pt x="376428" y="388620"/>
                  </a:lnTo>
                  <a:lnTo>
                    <a:pt x="376428" y="469392"/>
                  </a:lnTo>
                  <a:close/>
                </a:path>
              </a:pathLst>
            </a:custGeom>
            <a:solidFill>
              <a:srgbClr val="DBEDF4"/>
            </a:solidFill>
          </p:spPr>
          <p:txBody>
            <a:bodyPr wrap="square" lIns="0" tIns="0" rIns="0" bIns="0" rtlCol="0"/>
            <a:lstStyle/>
            <a:p>
              <a:endParaRPr/>
            </a:p>
          </p:txBody>
        </p:sp>
        <p:sp>
          <p:nvSpPr>
            <p:cNvPr id="126" name="object 52">
              <a:extLst>
                <a:ext uri="{FF2B5EF4-FFF2-40B4-BE49-F238E27FC236}">
                  <a16:creationId xmlns:a16="http://schemas.microsoft.com/office/drawing/2014/main" id="{9EF749F8-1236-1E23-7ABE-D59FA8E6F7C4}"/>
                </a:ext>
              </a:extLst>
            </p:cNvPr>
            <p:cNvSpPr/>
            <p:nvPr/>
          </p:nvSpPr>
          <p:spPr>
            <a:xfrm>
              <a:off x="8031479" y="5923788"/>
              <a:ext cx="1071880" cy="469900"/>
            </a:xfrm>
            <a:custGeom>
              <a:avLst/>
              <a:gdLst/>
              <a:ahLst/>
              <a:cxnLst/>
              <a:rect l="l" t="t" r="r" b="b"/>
              <a:pathLst>
                <a:path w="1071879" h="469900">
                  <a:moveTo>
                    <a:pt x="1071372" y="80772"/>
                  </a:moveTo>
                  <a:lnTo>
                    <a:pt x="376428" y="80772"/>
                  </a:lnTo>
                  <a:lnTo>
                    <a:pt x="376428" y="0"/>
                  </a:lnTo>
                  <a:lnTo>
                    <a:pt x="0" y="234696"/>
                  </a:lnTo>
                  <a:lnTo>
                    <a:pt x="376428" y="469392"/>
                  </a:lnTo>
                  <a:lnTo>
                    <a:pt x="376428" y="388620"/>
                  </a:lnTo>
                  <a:lnTo>
                    <a:pt x="1071372" y="388620"/>
                  </a:lnTo>
                  <a:lnTo>
                    <a:pt x="1071372" y="80772"/>
                  </a:lnTo>
                  <a:close/>
                </a:path>
              </a:pathLst>
            </a:custGeom>
            <a:ln w="10668">
              <a:solidFill>
                <a:srgbClr val="000000"/>
              </a:solidFill>
            </a:ln>
          </p:spPr>
          <p:txBody>
            <a:bodyPr wrap="square" lIns="0" tIns="0" rIns="0" bIns="0" rtlCol="0"/>
            <a:lstStyle/>
            <a:p>
              <a:endParaRPr/>
            </a:p>
          </p:txBody>
        </p:sp>
      </p:grpSp>
      <p:sp>
        <p:nvSpPr>
          <p:cNvPr id="127" name="object 53">
            <a:extLst>
              <a:ext uri="{FF2B5EF4-FFF2-40B4-BE49-F238E27FC236}">
                <a16:creationId xmlns:a16="http://schemas.microsoft.com/office/drawing/2014/main" id="{D4A38163-1052-F709-2C68-941CB85DC232}"/>
              </a:ext>
            </a:extLst>
          </p:cNvPr>
          <p:cNvSpPr txBox="1"/>
          <p:nvPr/>
        </p:nvSpPr>
        <p:spPr>
          <a:xfrm>
            <a:off x="9227391" y="5102766"/>
            <a:ext cx="39624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ＭＳ Ｐゴシック"/>
                <a:cs typeface="ＭＳ Ｐゴシック"/>
              </a:rPr>
              <a:t>実績値</a:t>
            </a:r>
            <a:endParaRPr sz="950">
              <a:latin typeface="ＭＳ Ｐゴシック"/>
              <a:cs typeface="ＭＳ Ｐゴシック"/>
            </a:endParaRPr>
          </a:p>
        </p:txBody>
      </p:sp>
      <p:sp>
        <p:nvSpPr>
          <p:cNvPr id="128" name="object 54">
            <a:extLst>
              <a:ext uri="{FF2B5EF4-FFF2-40B4-BE49-F238E27FC236}">
                <a16:creationId xmlns:a16="http://schemas.microsoft.com/office/drawing/2014/main" id="{197D1EF2-FB21-90A2-4405-ADDC50AD43F0}"/>
              </a:ext>
            </a:extLst>
          </p:cNvPr>
          <p:cNvSpPr txBox="1"/>
          <p:nvPr/>
        </p:nvSpPr>
        <p:spPr>
          <a:xfrm>
            <a:off x="6199463" y="6046515"/>
            <a:ext cx="5992602" cy="293991"/>
          </a:xfrm>
          <a:prstGeom prst="rect">
            <a:avLst/>
          </a:prstGeom>
        </p:spPr>
        <p:txBody>
          <a:bodyPr vert="horz" wrap="square" lIns="0" tIns="15240" rIns="0" bIns="0" rtlCol="0">
            <a:spAutoFit/>
          </a:bodyPr>
          <a:lstStyle/>
          <a:p>
            <a:pPr marL="12700">
              <a:lnSpc>
                <a:spcPct val="100000"/>
              </a:lnSpc>
              <a:spcBef>
                <a:spcPts val="120"/>
              </a:spcBef>
            </a:pPr>
            <a:r>
              <a:rPr sz="950" dirty="0">
                <a:latin typeface="ＭＳ Ｐ明朝"/>
                <a:cs typeface="ＭＳ Ｐ明朝"/>
              </a:rPr>
              <a:t>（出典）2022年までは総務省「人口推計」（各年10月1日現在</a:t>
            </a:r>
            <a:r>
              <a:rPr sz="950" spc="-10" dirty="0">
                <a:latin typeface="ＭＳ Ｐ明朝"/>
                <a:cs typeface="ＭＳ Ｐ明朝"/>
              </a:rPr>
              <a:t>）</a:t>
            </a:r>
            <a:r>
              <a:rPr sz="950" spc="-50" dirty="0">
                <a:latin typeface="ＭＳ Ｐ明朝"/>
                <a:cs typeface="ＭＳ Ｐ明朝"/>
              </a:rPr>
              <a:t>等</a:t>
            </a:r>
            <a:endParaRPr sz="950" dirty="0">
              <a:latin typeface="ＭＳ Ｐ明朝"/>
              <a:cs typeface="ＭＳ Ｐ明朝"/>
            </a:endParaRPr>
          </a:p>
          <a:p>
            <a:pPr marL="394970" marR="5080" indent="-53340">
              <a:lnSpc>
                <a:spcPct val="101899"/>
              </a:lnSpc>
              <a:spcBef>
                <a:spcPts val="5"/>
              </a:spcBef>
            </a:pPr>
            <a:r>
              <a:rPr sz="950" dirty="0">
                <a:latin typeface="ＭＳ Ｐ明朝"/>
                <a:cs typeface="ＭＳ Ｐ明朝"/>
              </a:rPr>
              <a:t>2023年以降は国立社会保障・人口問題研究所「日本の将来推計人口（2023</a:t>
            </a:r>
            <a:r>
              <a:rPr sz="950" spc="-25" dirty="0">
                <a:latin typeface="ＭＳ Ｐ明朝"/>
                <a:cs typeface="ＭＳ Ｐ明朝"/>
              </a:rPr>
              <a:t>年推</a:t>
            </a:r>
            <a:r>
              <a:rPr sz="950" dirty="0">
                <a:latin typeface="ＭＳ Ｐ明朝"/>
                <a:cs typeface="ＭＳ Ｐ明朝"/>
              </a:rPr>
              <a:t>計）」（出生中位（死亡中位</a:t>
            </a:r>
            <a:r>
              <a:rPr sz="950" spc="-25" dirty="0">
                <a:latin typeface="ＭＳ Ｐ明朝"/>
                <a:cs typeface="ＭＳ Ｐ明朝"/>
              </a:rPr>
              <a:t>））</a:t>
            </a:r>
            <a:endParaRPr sz="950" dirty="0">
              <a:latin typeface="ＭＳ Ｐ明朝"/>
              <a:cs typeface="ＭＳ Ｐ明朝"/>
            </a:endParaRPr>
          </a:p>
        </p:txBody>
      </p:sp>
      <p:sp>
        <p:nvSpPr>
          <p:cNvPr id="129" name="object 55">
            <a:extLst>
              <a:ext uri="{FF2B5EF4-FFF2-40B4-BE49-F238E27FC236}">
                <a16:creationId xmlns:a16="http://schemas.microsoft.com/office/drawing/2014/main" id="{D6A80469-CC76-3C3A-CB52-C3E1167B6A07}"/>
              </a:ext>
            </a:extLst>
          </p:cNvPr>
          <p:cNvSpPr/>
          <p:nvPr/>
        </p:nvSpPr>
        <p:spPr>
          <a:xfrm>
            <a:off x="9905938" y="1317434"/>
            <a:ext cx="44450" cy="4182110"/>
          </a:xfrm>
          <a:custGeom>
            <a:avLst/>
            <a:gdLst/>
            <a:ahLst/>
            <a:cxnLst/>
            <a:rect l="l" t="t" r="r" b="b"/>
            <a:pathLst>
              <a:path w="44450" h="4182110">
                <a:moveTo>
                  <a:pt x="10668" y="4174248"/>
                </a:moveTo>
                <a:lnTo>
                  <a:pt x="0" y="4174248"/>
                </a:lnTo>
                <a:lnTo>
                  <a:pt x="0" y="4181868"/>
                </a:lnTo>
                <a:lnTo>
                  <a:pt x="10668" y="4181868"/>
                </a:lnTo>
                <a:lnTo>
                  <a:pt x="10668" y="4174248"/>
                </a:lnTo>
                <a:close/>
              </a:path>
              <a:path w="44450" h="4182110">
                <a:moveTo>
                  <a:pt x="10668" y="4102620"/>
                </a:moveTo>
                <a:lnTo>
                  <a:pt x="0" y="4102620"/>
                </a:lnTo>
                <a:lnTo>
                  <a:pt x="0" y="4143768"/>
                </a:lnTo>
                <a:lnTo>
                  <a:pt x="10668" y="4143768"/>
                </a:lnTo>
                <a:lnTo>
                  <a:pt x="10668" y="4102620"/>
                </a:lnTo>
                <a:close/>
              </a:path>
              <a:path w="44450" h="4182110">
                <a:moveTo>
                  <a:pt x="12192" y="4029468"/>
                </a:moveTo>
                <a:lnTo>
                  <a:pt x="1524" y="4029468"/>
                </a:lnTo>
                <a:lnTo>
                  <a:pt x="1524" y="4070616"/>
                </a:lnTo>
                <a:lnTo>
                  <a:pt x="10668" y="4070616"/>
                </a:lnTo>
                <a:lnTo>
                  <a:pt x="12192" y="4029468"/>
                </a:lnTo>
                <a:close/>
              </a:path>
              <a:path w="44450" h="4182110">
                <a:moveTo>
                  <a:pt x="12192" y="3957840"/>
                </a:moveTo>
                <a:lnTo>
                  <a:pt x="1524" y="3957840"/>
                </a:lnTo>
                <a:lnTo>
                  <a:pt x="1524" y="3998988"/>
                </a:lnTo>
                <a:lnTo>
                  <a:pt x="12192" y="3998988"/>
                </a:lnTo>
                <a:lnTo>
                  <a:pt x="12192" y="3957840"/>
                </a:lnTo>
                <a:close/>
              </a:path>
              <a:path w="44450" h="4182110">
                <a:moveTo>
                  <a:pt x="12192" y="3886212"/>
                </a:moveTo>
                <a:lnTo>
                  <a:pt x="3048" y="3886212"/>
                </a:lnTo>
                <a:lnTo>
                  <a:pt x="1524" y="3927360"/>
                </a:lnTo>
                <a:lnTo>
                  <a:pt x="12192" y="3927360"/>
                </a:lnTo>
                <a:lnTo>
                  <a:pt x="12192" y="3886212"/>
                </a:lnTo>
                <a:close/>
              </a:path>
              <a:path w="44450" h="4182110">
                <a:moveTo>
                  <a:pt x="13716" y="3814584"/>
                </a:moveTo>
                <a:lnTo>
                  <a:pt x="3048" y="3814584"/>
                </a:lnTo>
                <a:lnTo>
                  <a:pt x="3048" y="3855732"/>
                </a:lnTo>
                <a:lnTo>
                  <a:pt x="12192" y="3855732"/>
                </a:lnTo>
                <a:lnTo>
                  <a:pt x="13716" y="3814584"/>
                </a:lnTo>
                <a:close/>
              </a:path>
              <a:path w="44450" h="4182110">
                <a:moveTo>
                  <a:pt x="13716" y="3741432"/>
                </a:moveTo>
                <a:lnTo>
                  <a:pt x="3048" y="3741432"/>
                </a:lnTo>
                <a:lnTo>
                  <a:pt x="3048" y="3782580"/>
                </a:lnTo>
                <a:lnTo>
                  <a:pt x="13716" y="3782580"/>
                </a:lnTo>
                <a:lnTo>
                  <a:pt x="13716" y="3741432"/>
                </a:lnTo>
                <a:close/>
              </a:path>
              <a:path w="44450" h="4182110">
                <a:moveTo>
                  <a:pt x="13716" y="3669804"/>
                </a:moveTo>
                <a:lnTo>
                  <a:pt x="4572" y="3669804"/>
                </a:lnTo>
                <a:lnTo>
                  <a:pt x="3048" y="3710952"/>
                </a:lnTo>
                <a:lnTo>
                  <a:pt x="13716" y="3710952"/>
                </a:lnTo>
                <a:lnTo>
                  <a:pt x="13716" y="3669804"/>
                </a:lnTo>
                <a:close/>
              </a:path>
              <a:path w="44450" h="4182110">
                <a:moveTo>
                  <a:pt x="15240" y="3598176"/>
                </a:moveTo>
                <a:lnTo>
                  <a:pt x="4572" y="3598176"/>
                </a:lnTo>
                <a:lnTo>
                  <a:pt x="4572" y="3639324"/>
                </a:lnTo>
                <a:lnTo>
                  <a:pt x="15240" y="3639324"/>
                </a:lnTo>
                <a:lnTo>
                  <a:pt x="15240" y="3598176"/>
                </a:lnTo>
                <a:close/>
              </a:path>
              <a:path w="44450" h="4182110">
                <a:moveTo>
                  <a:pt x="15240" y="3526548"/>
                </a:moveTo>
                <a:lnTo>
                  <a:pt x="4572" y="3526548"/>
                </a:lnTo>
                <a:lnTo>
                  <a:pt x="4572" y="3567696"/>
                </a:lnTo>
                <a:lnTo>
                  <a:pt x="15240" y="3567696"/>
                </a:lnTo>
                <a:lnTo>
                  <a:pt x="15240" y="3526548"/>
                </a:lnTo>
                <a:close/>
              </a:path>
              <a:path w="44450" h="4182110">
                <a:moveTo>
                  <a:pt x="16776" y="3454908"/>
                </a:moveTo>
                <a:lnTo>
                  <a:pt x="6108" y="3454908"/>
                </a:lnTo>
                <a:lnTo>
                  <a:pt x="6108" y="3496056"/>
                </a:lnTo>
                <a:lnTo>
                  <a:pt x="15252" y="3496056"/>
                </a:lnTo>
                <a:lnTo>
                  <a:pt x="16776" y="3454908"/>
                </a:lnTo>
                <a:close/>
              </a:path>
              <a:path w="44450" h="4182110">
                <a:moveTo>
                  <a:pt x="16776" y="3381756"/>
                </a:moveTo>
                <a:lnTo>
                  <a:pt x="6108" y="3381756"/>
                </a:lnTo>
                <a:lnTo>
                  <a:pt x="6108" y="3422904"/>
                </a:lnTo>
                <a:lnTo>
                  <a:pt x="16776" y="3422904"/>
                </a:lnTo>
                <a:lnTo>
                  <a:pt x="16776" y="3381756"/>
                </a:lnTo>
                <a:close/>
              </a:path>
              <a:path w="44450" h="4182110">
                <a:moveTo>
                  <a:pt x="16776" y="3310128"/>
                </a:moveTo>
                <a:lnTo>
                  <a:pt x="7632" y="3310128"/>
                </a:lnTo>
                <a:lnTo>
                  <a:pt x="6108" y="3351276"/>
                </a:lnTo>
                <a:lnTo>
                  <a:pt x="16776" y="3351276"/>
                </a:lnTo>
                <a:lnTo>
                  <a:pt x="16776" y="3310128"/>
                </a:lnTo>
                <a:close/>
              </a:path>
              <a:path w="44450" h="4182110">
                <a:moveTo>
                  <a:pt x="18300" y="3238500"/>
                </a:moveTo>
                <a:lnTo>
                  <a:pt x="7632" y="3238500"/>
                </a:lnTo>
                <a:lnTo>
                  <a:pt x="7632" y="3279648"/>
                </a:lnTo>
                <a:lnTo>
                  <a:pt x="16776" y="3279648"/>
                </a:lnTo>
                <a:lnTo>
                  <a:pt x="18300" y="3238500"/>
                </a:lnTo>
                <a:close/>
              </a:path>
              <a:path w="44450" h="4182110">
                <a:moveTo>
                  <a:pt x="18300" y="3166872"/>
                </a:moveTo>
                <a:lnTo>
                  <a:pt x="7632" y="3166872"/>
                </a:lnTo>
                <a:lnTo>
                  <a:pt x="7632" y="3208020"/>
                </a:lnTo>
                <a:lnTo>
                  <a:pt x="18300" y="3208020"/>
                </a:lnTo>
                <a:lnTo>
                  <a:pt x="18300" y="3166872"/>
                </a:lnTo>
                <a:close/>
              </a:path>
              <a:path w="44450" h="4182110">
                <a:moveTo>
                  <a:pt x="18300" y="3095244"/>
                </a:moveTo>
                <a:lnTo>
                  <a:pt x="9156" y="3093720"/>
                </a:lnTo>
                <a:lnTo>
                  <a:pt x="7632" y="3134868"/>
                </a:lnTo>
                <a:lnTo>
                  <a:pt x="18300" y="3136392"/>
                </a:lnTo>
                <a:lnTo>
                  <a:pt x="18300" y="3095244"/>
                </a:lnTo>
                <a:close/>
              </a:path>
              <a:path w="44450" h="4182110">
                <a:moveTo>
                  <a:pt x="19824" y="3022092"/>
                </a:moveTo>
                <a:lnTo>
                  <a:pt x="9156" y="3022092"/>
                </a:lnTo>
                <a:lnTo>
                  <a:pt x="9156" y="3063240"/>
                </a:lnTo>
                <a:lnTo>
                  <a:pt x="19824" y="3063240"/>
                </a:lnTo>
                <a:lnTo>
                  <a:pt x="19824" y="3022092"/>
                </a:lnTo>
                <a:close/>
              </a:path>
              <a:path w="44450" h="4182110">
                <a:moveTo>
                  <a:pt x="19824" y="2950464"/>
                </a:moveTo>
                <a:lnTo>
                  <a:pt x="9156" y="2950464"/>
                </a:lnTo>
                <a:lnTo>
                  <a:pt x="9156" y="2991612"/>
                </a:lnTo>
                <a:lnTo>
                  <a:pt x="19824" y="2991612"/>
                </a:lnTo>
                <a:lnTo>
                  <a:pt x="19824" y="2950464"/>
                </a:lnTo>
                <a:close/>
              </a:path>
              <a:path w="44450" h="4182110">
                <a:moveTo>
                  <a:pt x="21348" y="2878836"/>
                </a:moveTo>
                <a:lnTo>
                  <a:pt x="10680" y="2878836"/>
                </a:lnTo>
                <a:lnTo>
                  <a:pt x="10680" y="2919984"/>
                </a:lnTo>
                <a:lnTo>
                  <a:pt x="19824" y="2919984"/>
                </a:lnTo>
                <a:lnTo>
                  <a:pt x="21348" y="2878836"/>
                </a:lnTo>
                <a:close/>
              </a:path>
              <a:path w="44450" h="4182110">
                <a:moveTo>
                  <a:pt x="21348" y="2807208"/>
                </a:moveTo>
                <a:lnTo>
                  <a:pt x="10680" y="2807208"/>
                </a:lnTo>
                <a:lnTo>
                  <a:pt x="10680" y="2848356"/>
                </a:lnTo>
                <a:lnTo>
                  <a:pt x="21348" y="2848356"/>
                </a:lnTo>
                <a:lnTo>
                  <a:pt x="21348" y="2807208"/>
                </a:lnTo>
                <a:close/>
              </a:path>
              <a:path w="44450" h="4182110">
                <a:moveTo>
                  <a:pt x="21348" y="2734056"/>
                </a:moveTo>
                <a:lnTo>
                  <a:pt x="12204" y="2734056"/>
                </a:lnTo>
                <a:lnTo>
                  <a:pt x="10680" y="2775204"/>
                </a:lnTo>
                <a:lnTo>
                  <a:pt x="21348" y="2775204"/>
                </a:lnTo>
                <a:lnTo>
                  <a:pt x="21348" y="2734056"/>
                </a:lnTo>
                <a:close/>
              </a:path>
              <a:path w="44450" h="4182110">
                <a:moveTo>
                  <a:pt x="22872" y="2662428"/>
                </a:moveTo>
                <a:lnTo>
                  <a:pt x="12204" y="2662428"/>
                </a:lnTo>
                <a:lnTo>
                  <a:pt x="12204" y="2703576"/>
                </a:lnTo>
                <a:lnTo>
                  <a:pt x="21348" y="2703576"/>
                </a:lnTo>
                <a:lnTo>
                  <a:pt x="22872" y="2662428"/>
                </a:lnTo>
                <a:close/>
              </a:path>
              <a:path w="44450" h="4182110">
                <a:moveTo>
                  <a:pt x="22872" y="2590800"/>
                </a:moveTo>
                <a:lnTo>
                  <a:pt x="12204" y="2590800"/>
                </a:lnTo>
                <a:lnTo>
                  <a:pt x="12204" y="2631948"/>
                </a:lnTo>
                <a:lnTo>
                  <a:pt x="22872" y="2631948"/>
                </a:lnTo>
                <a:lnTo>
                  <a:pt x="22872" y="2590800"/>
                </a:lnTo>
                <a:close/>
              </a:path>
              <a:path w="44450" h="4182110">
                <a:moveTo>
                  <a:pt x="22872" y="2519172"/>
                </a:moveTo>
                <a:lnTo>
                  <a:pt x="13728" y="2519172"/>
                </a:lnTo>
                <a:lnTo>
                  <a:pt x="12204" y="2560320"/>
                </a:lnTo>
                <a:lnTo>
                  <a:pt x="22872" y="2560320"/>
                </a:lnTo>
                <a:lnTo>
                  <a:pt x="22872" y="2519172"/>
                </a:lnTo>
                <a:close/>
              </a:path>
              <a:path w="44450" h="4182110">
                <a:moveTo>
                  <a:pt x="24396" y="2447544"/>
                </a:moveTo>
                <a:lnTo>
                  <a:pt x="13728" y="2446020"/>
                </a:lnTo>
                <a:lnTo>
                  <a:pt x="13728" y="2487168"/>
                </a:lnTo>
                <a:lnTo>
                  <a:pt x="24396" y="2488692"/>
                </a:lnTo>
                <a:lnTo>
                  <a:pt x="24396" y="2447544"/>
                </a:lnTo>
                <a:close/>
              </a:path>
              <a:path w="44450" h="4182110">
                <a:moveTo>
                  <a:pt x="24396" y="2374392"/>
                </a:moveTo>
                <a:lnTo>
                  <a:pt x="13728" y="2374392"/>
                </a:lnTo>
                <a:lnTo>
                  <a:pt x="13728" y="2415540"/>
                </a:lnTo>
                <a:lnTo>
                  <a:pt x="24396" y="2415540"/>
                </a:lnTo>
                <a:lnTo>
                  <a:pt x="24396" y="2374392"/>
                </a:lnTo>
                <a:close/>
              </a:path>
              <a:path w="44450" h="4182110">
                <a:moveTo>
                  <a:pt x="25920" y="2302764"/>
                </a:moveTo>
                <a:lnTo>
                  <a:pt x="15252" y="2302764"/>
                </a:lnTo>
                <a:lnTo>
                  <a:pt x="15252" y="2343912"/>
                </a:lnTo>
                <a:lnTo>
                  <a:pt x="24396" y="2343912"/>
                </a:lnTo>
                <a:lnTo>
                  <a:pt x="25920" y="2302764"/>
                </a:lnTo>
                <a:close/>
              </a:path>
              <a:path w="44450" h="4182110">
                <a:moveTo>
                  <a:pt x="25920" y="2231136"/>
                </a:moveTo>
                <a:lnTo>
                  <a:pt x="15252" y="2231136"/>
                </a:lnTo>
                <a:lnTo>
                  <a:pt x="15252" y="2272284"/>
                </a:lnTo>
                <a:lnTo>
                  <a:pt x="25920" y="2272284"/>
                </a:lnTo>
                <a:lnTo>
                  <a:pt x="25920" y="2231136"/>
                </a:lnTo>
                <a:close/>
              </a:path>
              <a:path w="44450" h="4182110">
                <a:moveTo>
                  <a:pt x="25920" y="2159508"/>
                </a:moveTo>
                <a:lnTo>
                  <a:pt x="16776" y="2159508"/>
                </a:lnTo>
                <a:lnTo>
                  <a:pt x="15252" y="2200656"/>
                </a:lnTo>
                <a:lnTo>
                  <a:pt x="25920" y="2200656"/>
                </a:lnTo>
                <a:lnTo>
                  <a:pt x="25920" y="2159508"/>
                </a:lnTo>
                <a:close/>
              </a:path>
              <a:path w="44450" h="4182110">
                <a:moveTo>
                  <a:pt x="27432" y="1943100"/>
                </a:moveTo>
                <a:lnTo>
                  <a:pt x="18288" y="1943100"/>
                </a:lnTo>
                <a:lnTo>
                  <a:pt x="18288" y="1984248"/>
                </a:lnTo>
                <a:lnTo>
                  <a:pt x="27432" y="1984248"/>
                </a:lnTo>
                <a:lnTo>
                  <a:pt x="27432" y="1943100"/>
                </a:lnTo>
                <a:close/>
              </a:path>
              <a:path w="44450" h="4182110">
                <a:moveTo>
                  <a:pt x="27444" y="2086356"/>
                </a:moveTo>
                <a:lnTo>
                  <a:pt x="16776" y="2086356"/>
                </a:lnTo>
                <a:lnTo>
                  <a:pt x="16776" y="2127504"/>
                </a:lnTo>
                <a:lnTo>
                  <a:pt x="27444" y="2127504"/>
                </a:lnTo>
                <a:lnTo>
                  <a:pt x="27444" y="2086356"/>
                </a:lnTo>
                <a:close/>
              </a:path>
              <a:path w="44450" h="4182110">
                <a:moveTo>
                  <a:pt x="27444" y="2014728"/>
                </a:moveTo>
                <a:lnTo>
                  <a:pt x="16776" y="2014728"/>
                </a:lnTo>
                <a:lnTo>
                  <a:pt x="16776" y="2055876"/>
                </a:lnTo>
                <a:lnTo>
                  <a:pt x="27444" y="2055876"/>
                </a:lnTo>
                <a:lnTo>
                  <a:pt x="27444" y="2014728"/>
                </a:lnTo>
                <a:close/>
              </a:path>
              <a:path w="44450" h="4182110">
                <a:moveTo>
                  <a:pt x="28956" y="1871472"/>
                </a:moveTo>
                <a:lnTo>
                  <a:pt x="18288" y="1871472"/>
                </a:lnTo>
                <a:lnTo>
                  <a:pt x="18288" y="1912620"/>
                </a:lnTo>
                <a:lnTo>
                  <a:pt x="28956" y="1912620"/>
                </a:lnTo>
                <a:lnTo>
                  <a:pt x="28956" y="1871472"/>
                </a:lnTo>
                <a:close/>
              </a:path>
              <a:path w="44450" h="4182110">
                <a:moveTo>
                  <a:pt x="28956" y="1799844"/>
                </a:moveTo>
                <a:lnTo>
                  <a:pt x="18288" y="1799844"/>
                </a:lnTo>
                <a:lnTo>
                  <a:pt x="18288" y="1840992"/>
                </a:lnTo>
                <a:lnTo>
                  <a:pt x="28956" y="1840992"/>
                </a:lnTo>
                <a:lnTo>
                  <a:pt x="28956" y="1799844"/>
                </a:lnTo>
                <a:close/>
              </a:path>
              <a:path w="44450" h="4182110">
                <a:moveTo>
                  <a:pt x="30480" y="1726692"/>
                </a:moveTo>
                <a:lnTo>
                  <a:pt x="19812" y="1726692"/>
                </a:lnTo>
                <a:lnTo>
                  <a:pt x="19812" y="1767840"/>
                </a:lnTo>
                <a:lnTo>
                  <a:pt x="28956" y="1767840"/>
                </a:lnTo>
                <a:lnTo>
                  <a:pt x="30480" y="1726692"/>
                </a:lnTo>
                <a:close/>
              </a:path>
              <a:path w="44450" h="4182110">
                <a:moveTo>
                  <a:pt x="30480" y="1655064"/>
                </a:moveTo>
                <a:lnTo>
                  <a:pt x="19812" y="1655064"/>
                </a:lnTo>
                <a:lnTo>
                  <a:pt x="19812" y="1696212"/>
                </a:lnTo>
                <a:lnTo>
                  <a:pt x="30480" y="1696212"/>
                </a:lnTo>
                <a:lnTo>
                  <a:pt x="30480" y="1655064"/>
                </a:lnTo>
                <a:close/>
              </a:path>
              <a:path w="44450" h="4182110">
                <a:moveTo>
                  <a:pt x="30480" y="1583436"/>
                </a:moveTo>
                <a:lnTo>
                  <a:pt x="21336" y="1583436"/>
                </a:lnTo>
                <a:lnTo>
                  <a:pt x="19812" y="1624584"/>
                </a:lnTo>
                <a:lnTo>
                  <a:pt x="30480" y="1624584"/>
                </a:lnTo>
                <a:lnTo>
                  <a:pt x="30480" y="1583436"/>
                </a:lnTo>
                <a:close/>
              </a:path>
              <a:path w="44450" h="4182110">
                <a:moveTo>
                  <a:pt x="32004" y="1511808"/>
                </a:moveTo>
                <a:lnTo>
                  <a:pt x="21336" y="1511808"/>
                </a:lnTo>
                <a:lnTo>
                  <a:pt x="21336" y="1552956"/>
                </a:lnTo>
                <a:lnTo>
                  <a:pt x="32004" y="1552956"/>
                </a:lnTo>
                <a:lnTo>
                  <a:pt x="32004" y="1511808"/>
                </a:lnTo>
                <a:close/>
              </a:path>
              <a:path w="44450" h="4182110">
                <a:moveTo>
                  <a:pt x="32004" y="1438656"/>
                </a:moveTo>
                <a:lnTo>
                  <a:pt x="21336" y="1438656"/>
                </a:lnTo>
                <a:lnTo>
                  <a:pt x="21336" y="1479804"/>
                </a:lnTo>
                <a:lnTo>
                  <a:pt x="32004" y="1479804"/>
                </a:lnTo>
                <a:lnTo>
                  <a:pt x="32004" y="1438656"/>
                </a:lnTo>
                <a:close/>
              </a:path>
              <a:path w="44450" h="4182110">
                <a:moveTo>
                  <a:pt x="32004" y="1367028"/>
                </a:moveTo>
                <a:lnTo>
                  <a:pt x="22860" y="1367028"/>
                </a:lnTo>
                <a:lnTo>
                  <a:pt x="22860" y="1408176"/>
                </a:lnTo>
                <a:lnTo>
                  <a:pt x="32004" y="1408176"/>
                </a:lnTo>
                <a:lnTo>
                  <a:pt x="32004" y="1367028"/>
                </a:lnTo>
                <a:close/>
              </a:path>
              <a:path w="44450" h="4182110">
                <a:moveTo>
                  <a:pt x="33528" y="1295400"/>
                </a:moveTo>
                <a:lnTo>
                  <a:pt x="22860" y="1295400"/>
                </a:lnTo>
                <a:lnTo>
                  <a:pt x="22860" y="1336548"/>
                </a:lnTo>
                <a:lnTo>
                  <a:pt x="33528" y="1336548"/>
                </a:lnTo>
                <a:lnTo>
                  <a:pt x="33528" y="1295400"/>
                </a:lnTo>
                <a:close/>
              </a:path>
              <a:path w="44450" h="4182110">
                <a:moveTo>
                  <a:pt x="33528" y="1223772"/>
                </a:moveTo>
                <a:lnTo>
                  <a:pt x="24384" y="1223772"/>
                </a:lnTo>
                <a:lnTo>
                  <a:pt x="22860" y="1264920"/>
                </a:lnTo>
                <a:lnTo>
                  <a:pt x="33528" y="1264920"/>
                </a:lnTo>
                <a:lnTo>
                  <a:pt x="33528" y="1223772"/>
                </a:lnTo>
                <a:close/>
              </a:path>
              <a:path w="44450" h="4182110">
                <a:moveTo>
                  <a:pt x="35052" y="1152144"/>
                </a:moveTo>
                <a:lnTo>
                  <a:pt x="24384" y="1152144"/>
                </a:lnTo>
                <a:lnTo>
                  <a:pt x="24384" y="1193292"/>
                </a:lnTo>
                <a:lnTo>
                  <a:pt x="33528" y="1193292"/>
                </a:lnTo>
                <a:lnTo>
                  <a:pt x="35052" y="1152144"/>
                </a:lnTo>
                <a:close/>
              </a:path>
              <a:path w="44450" h="4182110">
                <a:moveTo>
                  <a:pt x="35052" y="1078992"/>
                </a:moveTo>
                <a:lnTo>
                  <a:pt x="24384" y="1078992"/>
                </a:lnTo>
                <a:lnTo>
                  <a:pt x="24384" y="1120140"/>
                </a:lnTo>
                <a:lnTo>
                  <a:pt x="35052" y="1120140"/>
                </a:lnTo>
                <a:lnTo>
                  <a:pt x="35052" y="1078992"/>
                </a:lnTo>
                <a:close/>
              </a:path>
              <a:path w="44450" h="4182110">
                <a:moveTo>
                  <a:pt x="35052" y="1007364"/>
                </a:moveTo>
                <a:lnTo>
                  <a:pt x="25908" y="1007364"/>
                </a:lnTo>
                <a:lnTo>
                  <a:pt x="24384" y="1048512"/>
                </a:lnTo>
                <a:lnTo>
                  <a:pt x="35052" y="1048512"/>
                </a:lnTo>
                <a:lnTo>
                  <a:pt x="35052" y="1007364"/>
                </a:lnTo>
                <a:close/>
              </a:path>
              <a:path w="44450" h="4182110">
                <a:moveTo>
                  <a:pt x="36576" y="935736"/>
                </a:moveTo>
                <a:lnTo>
                  <a:pt x="25908" y="935736"/>
                </a:lnTo>
                <a:lnTo>
                  <a:pt x="25908" y="976884"/>
                </a:lnTo>
                <a:lnTo>
                  <a:pt x="36576" y="976884"/>
                </a:lnTo>
                <a:lnTo>
                  <a:pt x="36576" y="935736"/>
                </a:lnTo>
                <a:close/>
              </a:path>
              <a:path w="44450" h="4182110">
                <a:moveTo>
                  <a:pt x="36576" y="864108"/>
                </a:moveTo>
                <a:lnTo>
                  <a:pt x="25908" y="864108"/>
                </a:lnTo>
                <a:lnTo>
                  <a:pt x="25908" y="905256"/>
                </a:lnTo>
                <a:lnTo>
                  <a:pt x="36576" y="905256"/>
                </a:lnTo>
                <a:lnTo>
                  <a:pt x="36576" y="864108"/>
                </a:lnTo>
                <a:close/>
              </a:path>
              <a:path w="44450" h="4182110">
                <a:moveTo>
                  <a:pt x="38100" y="792480"/>
                </a:moveTo>
                <a:lnTo>
                  <a:pt x="27432" y="790956"/>
                </a:lnTo>
                <a:lnTo>
                  <a:pt x="27432" y="832104"/>
                </a:lnTo>
                <a:lnTo>
                  <a:pt x="36576" y="832104"/>
                </a:lnTo>
                <a:lnTo>
                  <a:pt x="38100" y="792480"/>
                </a:lnTo>
                <a:close/>
              </a:path>
              <a:path w="44450" h="4182110">
                <a:moveTo>
                  <a:pt x="38100" y="719328"/>
                </a:moveTo>
                <a:lnTo>
                  <a:pt x="27432" y="719328"/>
                </a:lnTo>
                <a:lnTo>
                  <a:pt x="27432" y="760476"/>
                </a:lnTo>
                <a:lnTo>
                  <a:pt x="38100" y="760476"/>
                </a:lnTo>
                <a:lnTo>
                  <a:pt x="38100" y="719328"/>
                </a:lnTo>
                <a:close/>
              </a:path>
              <a:path w="44450" h="4182110">
                <a:moveTo>
                  <a:pt x="38100" y="647700"/>
                </a:moveTo>
                <a:lnTo>
                  <a:pt x="28956" y="647700"/>
                </a:lnTo>
                <a:lnTo>
                  <a:pt x="27432" y="688848"/>
                </a:lnTo>
                <a:lnTo>
                  <a:pt x="38100" y="688848"/>
                </a:lnTo>
                <a:lnTo>
                  <a:pt x="38100" y="647700"/>
                </a:lnTo>
                <a:close/>
              </a:path>
              <a:path w="44450" h="4182110">
                <a:moveTo>
                  <a:pt x="39624" y="576072"/>
                </a:moveTo>
                <a:lnTo>
                  <a:pt x="28956" y="576072"/>
                </a:lnTo>
                <a:lnTo>
                  <a:pt x="28956" y="617220"/>
                </a:lnTo>
                <a:lnTo>
                  <a:pt x="38100" y="617220"/>
                </a:lnTo>
                <a:lnTo>
                  <a:pt x="39624" y="576072"/>
                </a:lnTo>
                <a:close/>
              </a:path>
              <a:path w="44450" h="4182110">
                <a:moveTo>
                  <a:pt x="39624" y="504444"/>
                </a:moveTo>
                <a:lnTo>
                  <a:pt x="28956" y="504444"/>
                </a:lnTo>
                <a:lnTo>
                  <a:pt x="28956" y="545592"/>
                </a:lnTo>
                <a:lnTo>
                  <a:pt x="39624" y="545592"/>
                </a:lnTo>
                <a:lnTo>
                  <a:pt x="39624" y="504444"/>
                </a:lnTo>
                <a:close/>
              </a:path>
              <a:path w="44450" h="4182110">
                <a:moveTo>
                  <a:pt x="39636" y="431292"/>
                </a:moveTo>
                <a:lnTo>
                  <a:pt x="30492" y="431292"/>
                </a:lnTo>
                <a:lnTo>
                  <a:pt x="28968" y="472440"/>
                </a:lnTo>
                <a:lnTo>
                  <a:pt x="39636" y="472440"/>
                </a:lnTo>
                <a:lnTo>
                  <a:pt x="39636" y="431292"/>
                </a:lnTo>
                <a:close/>
              </a:path>
              <a:path w="44450" h="4182110">
                <a:moveTo>
                  <a:pt x="41160" y="359664"/>
                </a:moveTo>
                <a:lnTo>
                  <a:pt x="30492" y="359664"/>
                </a:lnTo>
                <a:lnTo>
                  <a:pt x="30492" y="400812"/>
                </a:lnTo>
                <a:lnTo>
                  <a:pt x="41160" y="400812"/>
                </a:lnTo>
                <a:lnTo>
                  <a:pt x="41160" y="359664"/>
                </a:lnTo>
                <a:close/>
              </a:path>
              <a:path w="44450" h="4182110">
                <a:moveTo>
                  <a:pt x="41160" y="288036"/>
                </a:moveTo>
                <a:lnTo>
                  <a:pt x="30492" y="288036"/>
                </a:lnTo>
                <a:lnTo>
                  <a:pt x="30492" y="329184"/>
                </a:lnTo>
                <a:lnTo>
                  <a:pt x="41160" y="329184"/>
                </a:lnTo>
                <a:lnTo>
                  <a:pt x="41160" y="288036"/>
                </a:lnTo>
                <a:close/>
              </a:path>
              <a:path w="44450" h="4182110">
                <a:moveTo>
                  <a:pt x="42684" y="216408"/>
                </a:moveTo>
                <a:lnTo>
                  <a:pt x="32016" y="216408"/>
                </a:lnTo>
                <a:lnTo>
                  <a:pt x="32016" y="257556"/>
                </a:lnTo>
                <a:lnTo>
                  <a:pt x="41160" y="257556"/>
                </a:lnTo>
                <a:lnTo>
                  <a:pt x="42684" y="216408"/>
                </a:lnTo>
                <a:close/>
              </a:path>
              <a:path w="44450" h="4182110">
                <a:moveTo>
                  <a:pt x="42684" y="144780"/>
                </a:moveTo>
                <a:lnTo>
                  <a:pt x="32016" y="143256"/>
                </a:lnTo>
                <a:lnTo>
                  <a:pt x="32016" y="184404"/>
                </a:lnTo>
                <a:lnTo>
                  <a:pt x="42684" y="185928"/>
                </a:lnTo>
                <a:lnTo>
                  <a:pt x="42684" y="144780"/>
                </a:lnTo>
                <a:close/>
              </a:path>
              <a:path w="44450" h="4182110">
                <a:moveTo>
                  <a:pt x="42684" y="71628"/>
                </a:moveTo>
                <a:lnTo>
                  <a:pt x="33540" y="71628"/>
                </a:lnTo>
                <a:lnTo>
                  <a:pt x="32016" y="112776"/>
                </a:lnTo>
                <a:lnTo>
                  <a:pt x="42684" y="112776"/>
                </a:lnTo>
                <a:lnTo>
                  <a:pt x="42684" y="71628"/>
                </a:lnTo>
                <a:close/>
              </a:path>
              <a:path w="44450" h="4182110">
                <a:moveTo>
                  <a:pt x="44208" y="0"/>
                </a:moveTo>
                <a:lnTo>
                  <a:pt x="33540" y="0"/>
                </a:lnTo>
                <a:lnTo>
                  <a:pt x="33540" y="41148"/>
                </a:lnTo>
                <a:lnTo>
                  <a:pt x="42684" y="41148"/>
                </a:lnTo>
                <a:lnTo>
                  <a:pt x="44208" y="0"/>
                </a:lnTo>
                <a:close/>
              </a:path>
            </a:pathLst>
          </a:custGeom>
          <a:solidFill>
            <a:srgbClr val="000000"/>
          </a:solidFill>
        </p:spPr>
        <p:txBody>
          <a:bodyPr wrap="square" lIns="0" tIns="0" rIns="0" bIns="0" rtlCol="0"/>
          <a:lstStyle/>
          <a:p>
            <a:endParaRPr/>
          </a:p>
        </p:txBody>
      </p:sp>
      <p:sp>
        <p:nvSpPr>
          <p:cNvPr id="130" name="object 56">
            <a:extLst>
              <a:ext uri="{FF2B5EF4-FFF2-40B4-BE49-F238E27FC236}">
                <a16:creationId xmlns:a16="http://schemas.microsoft.com/office/drawing/2014/main" id="{167DBD68-CB81-F2BE-C398-1626FC38C609}"/>
              </a:ext>
            </a:extLst>
          </p:cNvPr>
          <p:cNvSpPr/>
          <p:nvPr/>
        </p:nvSpPr>
        <p:spPr>
          <a:xfrm>
            <a:off x="1650442" y="974535"/>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grpSp>
        <p:nvGrpSpPr>
          <p:cNvPr id="131" name="object 57">
            <a:extLst>
              <a:ext uri="{FF2B5EF4-FFF2-40B4-BE49-F238E27FC236}">
                <a16:creationId xmlns:a16="http://schemas.microsoft.com/office/drawing/2014/main" id="{1A2AB529-26D1-7028-E6B0-9DC8697079A9}"/>
              </a:ext>
            </a:extLst>
          </p:cNvPr>
          <p:cNvGrpSpPr/>
          <p:nvPr/>
        </p:nvGrpSpPr>
        <p:grpSpPr>
          <a:xfrm>
            <a:off x="933272" y="967550"/>
            <a:ext cx="4387850" cy="5238750"/>
            <a:chOff x="198754" y="1934591"/>
            <a:chExt cx="4387850" cy="5238750"/>
          </a:xfrm>
        </p:grpSpPr>
        <p:sp>
          <p:nvSpPr>
            <p:cNvPr id="132" name="object 58">
              <a:extLst>
                <a:ext uri="{FF2B5EF4-FFF2-40B4-BE49-F238E27FC236}">
                  <a16:creationId xmlns:a16="http://schemas.microsoft.com/office/drawing/2014/main" id="{D75DFB5E-A5B8-5F14-4370-2DC86AAE5091}"/>
                </a:ext>
              </a:extLst>
            </p:cNvPr>
            <p:cNvSpPr/>
            <p:nvPr/>
          </p:nvSpPr>
          <p:spPr>
            <a:xfrm>
              <a:off x="1696974" y="2115312"/>
              <a:ext cx="0" cy="5031105"/>
            </a:xfrm>
            <a:custGeom>
              <a:avLst/>
              <a:gdLst/>
              <a:ahLst/>
              <a:cxnLst/>
              <a:rect l="l" t="t" r="r" b="b"/>
              <a:pathLst>
                <a:path h="5031105">
                  <a:moveTo>
                    <a:pt x="0" y="0"/>
                  </a:moveTo>
                  <a:lnTo>
                    <a:pt x="0" y="5030724"/>
                  </a:lnTo>
                </a:path>
              </a:pathLst>
            </a:custGeom>
            <a:ln w="13716">
              <a:solidFill>
                <a:srgbClr val="000000"/>
              </a:solidFill>
              <a:prstDash val="sysDot"/>
            </a:ln>
          </p:spPr>
          <p:txBody>
            <a:bodyPr wrap="square" lIns="0" tIns="0" rIns="0" bIns="0" rtlCol="0"/>
            <a:lstStyle/>
            <a:p>
              <a:endParaRPr/>
            </a:p>
          </p:txBody>
        </p:sp>
        <p:sp>
          <p:nvSpPr>
            <p:cNvPr id="133" name="object 59">
              <a:extLst>
                <a:ext uri="{FF2B5EF4-FFF2-40B4-BE49-F238E27FC236}">
                  <a16:creationId xmlns:a16="http://schemas.microsoft.com/office/drawing/2014/main" id="{73EA24AB-891C-4B39-6427-8D4006E43AB6}"/>
                </a:ext>
              </a:extLst>
            </p:cNvPr>
            <p:cNvSpPr/>
            <p:nvPr/>
          </p:nvSpPr>
          <p:spPr>
            <a:xfrm>
              <a:off x="1690116" y="2115311"/>
              <a:ext cx="1412875" cy="5050790"/>
            </a:xfrm>
            <a:custGeom>
              <a:avLst/>
              <a:gdLst/>
              <a:ahLst/>
              <a:cxnLst/>
              <a:rect l="l" t="t" r="r" b="b"/>
              <a:pathLst>
                <a:path w="1412875" h="5050790">
                  <a:moveTo>
                    <a:pt x="13716" y="5044440"/>
                  </a:moveTo>
                  <a:lnTo>
                    <a:pt x="0" y="5044440"/>
                  </a:lnTo>
                  <a:lnTo>
                    <a:pt x="0" y="5050536"/>
                  </a:lnTo>
                  <a:lnTo>
                    <a:pt x="13716" y="5050536"/>
                  </a:lnTo>
                  <a:lnTo>
                    <a:pt x="13716" y="5044440"/>
                  </a:lnTo>
                  <a:close/>
                </a:path>
                <a:path w="1412875" h="5050790">
                  <a:moveTo>
                    <a:pt x="13716" y="0"/>
                  </a:moveTo>
                  <a:lnTo>
                    <a:pt x="0" y="0"/>
                  </a:lnTo>
                  <a:lnTo>
                    <a:pt x="0" y="13716"/>
                  </a:lnTo>
                  <a:lnTo>
                    <a:pt x="13716" y="13716"/>
                  </a:lnTo>
                  <a:lnTo>
                    <a:pt x="13716" y="0"/>
                  </a:lnTo>
                  <a:close/>
                </a:path>
                <a:path w="1412875" h="5050790">
                  <a:moveTo>
                    <a:pt x="1412748" y="0"/>
                  </a:moveTo>
                  <a:lnTo>
                    <a:pt x="1399032" y="0"/>
                  </a:lnTo>
                  <a:lnTo>
                    <a:pt x="1399032" y="13716"/>
                  </a:lnTo>
                  <a:lnTo>
                    <a:pt x="1412748" y="13716"/>
                  </a:lnTo>
                  <a:lnTo>
                    <a:pt x="1412748" y="0"/>
                  </a:lnTo>
                  <a:close/>
                </a:path>
              </a:pathLst>
            </a:custGeom>
            <a:solidFill>
              <a:srgbClr val="000000"/>
            </a:solidFill>
          </p:spPr>
          <p:txBody>
            <a:bodyPr wrap="square" lIns="0" tIns="0" rIns="0" bIns="0" rtlCol="0"/>
            <a:lstStyle/>
            <a:p>
              <a:endParaRPr/>
            </a:p>
          </p:txBody>
        </p:sp>
        <p:sp>
          <p:nvSpPr>
            <p:cNvPr id="134" name="object 60">
              <a:extLst>
                <a:ext uri="{FF2B5EF4-FFF2-40B4-BE49-F238E27FC236}">
                  <a16:creationId xmlns:a16="http://schemas.microsoft.com/office/drawing/2014/main" id="{EF395B53-0015-F4DB-1378-02D6AA952DA9}"/>
                </a:ext>
              </a:extLst>
            </p:cNvPr>
            <p:cNvSpPr/>
            <p:nvPr/>
          </p:nvSpPr>
          <p:spPr>
            <a:xfrm>
              <a:off x="3096006" y="2142744"/>
              <a:ext cx="0" cy="5003800"/>
            </a:xfrm>
            <a:custGeom>
              <a:avLst/>
              <a:gdLst/>
              <a:ahLst/>
              <a:cxnLst/>
              <a:rect l="l" t="t" r="r" b="b"/>
              <a:pathLst>
                <a:path h="5003800">
                  <a:moveTo>
                    <a:pt x="0" y="0"/>
                  </a:moveTo>
                  <a:lnTo>
                    <a:pt x="0" y="5003292"/>
                  </a:lnTo>
                </a:path>
              </a:pathLst>
            </a:custGeom>
            <a:ln w="13716">
              <a:solidFill>
                <a:srgbClr val="000000"/>
              </a:solidFill>
              <a:prstDash val="sysDot"/>
            </a:ln>
          </p:spPr>
          <p:txBody>
            <a:bodyPr wrap="square" lIns="0" tIns="0" rIns="0" bIns="0" rtlCol="0"/>
            <a:lstStyle/>
            <a:p>
              <a:endParaRPr/>
            </a:p>
          </p:txBody>
        </p:sp>
        <p:sp>
          <p:nvSpPr>
            <p:cNvPr id="135" name="object 61">
              <a:extLst>
                <a:ext uri="{FF2B5EF4-FFF2-40B4-BE49-F238E27FC236}">
                  <a16:creationId xmlns:a16="http://schemas.microsoft.com/office/drawing/2014/main" id="{90D2ABF3-FD19-01D8-759C-EA81042EDAA9}"/>
                </a:ext>
              </a:extLst>
            </p:cNvPr>
            <p:cNvSpPr/>
            <p:nvPr/>
          </p:nvSpPr>
          <p:spPr>
            <a:xfrm>
              <a:off x="1717548" y="2122170"/>
              <a:ext cx="2862580" cy="0"/>
            </a:xfrm>
            <a:custGeom>
              <a:avLst/>
              <a:gdLst/>
              <a:ahLst/>
              <a:cxnLst/>
              <a:rect l="l" t="t" r="r" b="b"/>
              <a:pathLst>
                <a:path w="2862579">
                  <a:moveTo>
                    <a:pt x="0" y="0"/>
                  </a:moveTo>
                  <a:lnTo>
                    <a:pt x="2862071" y="0"/>
                  </a:lnTo>
                </a:path>
              </a:pathLst>
            </a:custGeom>
            <a:ln w="13716">
              <a:solidFill>
                <a:srgbClr val="000000"/>
              </a:solidFill>
              <a:prstDash val="sysDot"/>
            </a:ln>
          </p:spPr>
          <p:txBody>
            <a:bodyPr wrap="square" lIns="0" tIns="0" rIns="0" bIns="0" rtlCol="0"/>
            <a:lstStyle/>
            <a:p>
              <a:endParaRPr/>
            </a:p>
          </p:txBody>
        </p:sp>
        <p:sp>
          <p:nvSpPr>
            <p:cNvPr id="136" name="object 62">
              <a:extLst>
                <a:ext uri="{FF2B5EF4-FFF2-40B4-BE49-F238E27FC236}">
                  <a16:creationId xmlns:a16="http://schemas.microsoft.com/office/drawing/2014/main" id="{89D8E921-81E9-0151-FA9B-6E6110CEA42A}"/>
                </a:ext>
              </a:extLst>
            </p:cNvPr>
            <p:cNvSpPr/>
            <p:nvPr/>
          </p:nvSpPr>
          <p:spPr>
            <a:xfrm>
              <a:off x="205739" y="3040380"/>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7" name="object 63">
              <a:extLst>
                <a:ext uri="{FF2B5EF4-FFF2-40B4-BE49-F238E27FC236}">
                  <a16:creationId xmlns:a16="http://schemas.microsoft.com/office/drawing/2014/main" id="{B638F845-C255-7B21-9E6F-A9ACAE57AD79}"/>
                </a:ext>
              </a:extLst>
            </p:cNvPr>
            <p:cNvSpPr/>
            <p:nvPr/>
          </p:nvSpPr>
          <p:spPr>
            <a:xfrm>
              <a:off x="205739" y="33848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8" name="object 64">
              <a:extLst>
                <a:ext uri="{FF2B5EF4-FFF2-40B4-BE49-F238E27FC236}">
                  <a16:creationId xmlns:a16="http://schemas.microsoft.com/office/drawing/2014/main" id="{D3D14A77-3C4A-3E6C-344A-EC12959215F2}"/>
                </a:ext>
              </a:extLst>
            </p:cNvPr>
            <p:cNvSpPr/>
            <p:nvPr/>
          </p:nvSpPr>
          <p:spPr>
            <a:xfrm>
              <a:off x="205739" y="37277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39" name="object 65">
              <a:extLst>
                <a:ext uri="{FF2B5EF4-FFF2-40B4-BE49-F238E27FC236}">
                  <a16:creationId xmlns:a16="http://schemas.microsoft.com/office/drawing/2014/main" id="{FCD492C4-FF0E-CA9E-1D0E-750851CDB14C}"/>
                </a:ext>
              </a:extLst>
            </p:cNvPr>
            <p:cNvSpPr/>
            <p:nvPr/>
          </p:nvSpPr>
          <p:spPr>
            <a:xfrm>
              <a:off x="205739" y="40706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0" name="object 66">
              <a:extLst>
                <a:ext uri="{FF2B5EF4-FFF2-40B4-BE49-F238E27FC236}">
                  <a16:creationId xmlns:a16="http://schemas.microsoft.com/office/drawing/2014/main" id="{B48B2890-1992-9DC3-C935-277B2FC08A6A}"/>
                </a:ext>
              </a:extLst>
            </p:cNvPr>
            <p:cNvSpPr/>
            <p:nvPr/>
          </p:nvSpPr>
          <p:spPr>
            <a:xfrm>
              <a:off x="205739" y="44135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1" name="object 67">
              <a:extLst>
                <a:ext uri="{FF2B5EF4-FFF2-40B4-BE49-F238E27FC236}">
                  <a16:creationId xmlns:a16="http://schemas.microsoft.com/office/drawing/2014/main" id="{B28A196D-27FD-50D0-7865-CB74AE6DFD2D}"/>
                </a:ext>
              </a:extLst>
            </p:cNvPr>
            <p:cNvSpPr/>
            <p:nvPr/>
          </p:nvSpPr>
          <p:spPr>
            <a:xfrm>
              <a:off x="205739" y="47564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2" name="object 68">
              <a:extLst>
                <a:ext uri="{FF2B5EF4-FFF2-40B4-BE49-F238E27FC236}">
                  <a16:creationId xmlns:a16="http://schemas.microsoft.com/office/drawing/2014/main" id="{EC0D317F-94F4-199F-6B59-A1A2151D5CD4}"/>
                </a:ext>
              </a:extLst>
            </p:cNvPr>
            <p:cNvSpPr/>
            <p:nvPr/>
          </p:nvSpPr>
          <p:spPr>
            <a:xfrm>
              <a:off x="205739" y="5099304"/>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3" name="object 69">
              <a:extLst>
                <a:ext uri="{FF2B5EF4-FFF2-40B4-BE49-F238E27FC236}">
                  <a16:creationId xmlns:a16="http://schemas.microsoft.com/office/drawing/2014/main" id="{2236BB4B-50FC-F5FC-1E79-5493A22D944E}"/>
                </a:ext>
              </a:extLst>
            </p:cNvPr>
            <p:cNvSpPr/>
            <p:nvPr/>
          </p:nvSpPr>
          <p:spPr>
            <a:xfrm>
              <a:off x="205739" y="54437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4" name="object 70">
              <a:extLst>
                <a:ext uri="{FF2B5EF4-FFF2-40B4-BE49-F238E27FC236}">
                  <a16:creationId xmlns:a16="http://schemas.microsoft.com/office/drawing/2014/main" id="{4ECE9155-3C63-D5DA-6C4A-0609EBCC27F2}"/>
                </a:ext>
              </a:extLst>
            </p:cNvPr>
            <p:cNvSpPr/>
            <p:nvPr/>
          </p:nvSpPr>
          <p:spPr>
            <a:xfrm>
              <a:off x="205739" y="57866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5" name="object 71">
              <a:extLst>
                <a:ext uri="{FF2B5EF4-FFF2-40B4-BE49-F238E27FC236}">
                  <a16:creationId xmlns:a16="http://schemas.microsoft.com/office/drawing/2014/main" id="{6C2E757E-E8AF-0B46-CFA9-D42CDA3611DB}"/>
                </a:ext>
              </a:extLst>
            </p:cNvPr>
            <p:cNvSpPr/>
            <p:nvPr/>
          </p:nvSpPr>
          <p:spPr>
            <a:xfrm>
              <a:off x="205739" y="61295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6" name="object 72">
              <a:extLst>
                <a:ext uri="{FF2B5EF4-FFF2-40B4-BE49-F238E27FC236}">
                  <a16:creationId xmlns:a16="http://schemas.microsoft.com/office/drawing/2014/main" id="{ED2F8BED-A0B3-2B61-F64E-FD8D4C3949D6}"/>
                </a:ext>
              </a:extLst>
            </p:cNvPr>
            <p:cNvSpPr/>
            <p:nvPr/>
          </p:nvSpPr>
          <p:spPr>
            <a:xfrm>
              <a:off x="205739" y="64724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7" name="object 73">
              <a:extLst>
                <a:ext uri="{FF2B5EF4-FFF2-40B4-BE49-F238E27FC236}">
                  <a16:creationId xmlns:a16="http://schemas.microsoft.com/office/drawing/2014/main" id="{2EF74367-F7FA-EA97-D3BD-BF3A64CC162C}"/>
                </a:ext>
              </a:extLst>
            </p:cNvPr>
            <p:cNvSpPr/>
            <p:nvPr/>
          </p:nvSpPr>
          <p:spPr>
            <a:xfrm>
              <a:off x="205739" y="68153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48" name="object 74">
              <a:extLst>
                <a:ext uri="{FF2B5EF4-FFF2-40B4-BE49-F238E27FC236}">
                  <a16:creationId xmlns:a16="http://schemas.microsoft.com/office/drawing/2014/main" id="{11AA7635-1E10-6F31-6A19-9EAA75E582A9}"/>
                </a:ext>
              </a:extLst>
            </p:cNvPr>
            <p:cNvSpPr/>
            <p:nvPr/>
          </p:nvSpPr>
          <p:spPr>
            <a:xfrm>
              <a:off x="211835"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49" name="object 75">
              <a:extLst>
                <a:ext uri="{FF2B5EF4-FFF2-40B4-BE49-F238E27FC236}">
                  <a16:creationId xmlns:a16="http://schemas.microsoft.com/office/drawing/2014/main" id="{C68D388A-314D-F0AB-E394-BEC50DB7973B}"/>
                </a:ext>
              </a:extLst>
            </p:cNvPr>
            <p:cNvSpPr/>
            <p:nvPr/>
          </p:nvSpPr>
          <p:spPr>
            <a:xfrm>
              <a:off x="4572000" y="1941576"/>
              <a:ext cx="0" cy="5224780"/>
            </a:xfrm>
            <a:custGeom>
              <a:avLst/>
              <a:gdLst/>
              <a:ahLst/>
              <a:cxnLst/>
              <a:rect l="l" t="t" r="r" b="b"/>
              <a:pathLst>
                <a:path h="5224780">
                  <a:moveTo>
                    <a:pt x="0" y="0"/>
                  </a:moveTo>
                  <a:lnTo>
                    <a:pt x="0" y="5224272"/>
                  </a:lnTo>
                </a:path>
              </a:pathLst>
            </a:custGeom>
            <a:ln w="13716">
              <a:solidFill>
                <a:srgbClr val="000000"/>
              </a:solidFill>
            </a:ln>
          </p:spPr>
          <p:txBody>
            <a:bodyPr wrap="square" lIns="0" tIns="0" rIns="0" bIns="0" rtlCol="0"/>
            <a:lstStyle/>
            <a:p>
              <a:endParaRPr/>
            </a:p>
          </p:txBody>
        </p:sp>
        <p:sp>
          <p:nvSpPr>
            <p:cNvPr id="150" name="object 76">
              <a:extLst>
                <a:ext uri="{FF2B5EF4-FFF2-40B4-BE49-F238E27FC236}">
                  <a16:creationId xmlns:a16="http://schemas.microsoft.com/office/drawing/2014/main" id="{D16CF022-D8AE-7920-71E3-9F0C1FB29EA9}"/>
                </a:ext>
              </a:extLst>
            </p:cNvPr>
            <p:cNvSpPr/>
            <p:nvPr/>
          </p:nvSpPr>
          <p:spPr>
            <a:xfrm>
              <a:off x="205739" y="1947672"/>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sp>
          <p:nvSpPr>
            <p:cNvPr id="151" name="object 77">
              <a:extLst>
                <a:ext uri="{FF2B5EF4-FFF2-40B4-BE49-F238E27FC236}">
                  <a16:creationId xmlns:a16="http://schemas.microsoft.com/office/drawing/2014/main" id="{46406A2F-AEBC-3963-BC59-FCDA92E81F25}"/>
                </a:ext>
              </a:extLst>
            </p:cNvPr>
            <p:cNvSpPr/>
            <p:nvPr/>
          </p:nvSpPr>
          <p:spPr>
            <a:xfrm>
              <a:off x="3089148" y="7159751"/>
              <a:ext cx="13970" cy="6350"/>
            </a:xfrm>
            <a:custGeom>
              <a:avLst/>
              <a:gdLst/>
              <a:ahLst/>
              <a:cxnLst/>
              <a:rect l="l" t="t" r="r" b="b"/>
              <a:pathLst>
                <a:path w="13969" h="6350">
                  <a:moveTo>
                    <a:pt x="13716" y="6096"/>
                  </a:moveTo>
                  <a:lnTo>
                    <a:pt x="0" y="6096"/>
                  </a:lnTo>
                  <a:lnTo>
                    <a:pt x="0" y="0"/>
                  </a:lnTo>
                  <a:lnTo>
                    <a:pt x="13716" y="0"/>
                  </a:lnTo>
                  <a:lnTo>
                    <a:pt x="13716" y="6096"/>
                  </a:lnTo>
                  <a:close/>
                </a:path>
              </a:pathLst>
            </a:custGeom>
            <a:solidFill>
              <a:srgbClr val="000000"/>
            </a:solidFill>
          </p:spPr>
          <p:txBody>
            <a:bodyPr wrap="square" lIns="0" tIns="0" rIns="0" bIns="0" rtlCol="0"/>
            <a:lstStyle/>
            <a:p>
              <a:endParaRPr/>
            </a:p>
          </p:txBody>
        </p:sp>
        <p:sp>
          <p:nvSpPr>
            <p:cNvPr id="152" name="object 78">
              <a:extLst>
                <a:ext uri="{FF2B5EF4-FFF2-40B4-BE49-F238E27FC236}">
                  <a16:creationId xmlns:a16="http://schemas.microsoft.com/office/drawing/2014/main" id="{90C5F323-32DB-DFC3-E0F6-619D827179D2}"/>
                </a:ext>
              </a:extLst>
            </p:cNvPr>
            <p:cNvSpPr/>
            <p:nvPr/>
          </p:nvSpPr>
          <p:spPr>
            <a:xfrm>
              <a:off x="205739" y="7158227"/>
              <a:ext cx="4373880" cy="0"/>
            </a:xfrm>
            <a:custGeom>
              <a:avLst/>
              <a:gdLst/>
              <a:ahLst/>
              <a:cxnLst/>
              <a:rect l="l" t="t" r="r" b="b"/>
              <a:pathLst>
                <a:path w="4373880">
                  <a:moveTo>
                    <a:pt x="0" y="0"/>
                  </a:moveTo>
                  <a:lnTo>
                    <a:pt x="4373880" y="0"/>
                  </a:lnTo>
                </a:path>
              </a:pathLst>
            </a:custGeom>
            <a:ln w="13716">
              <a:solidFill>
                <a:srgbClr val="000000"/>
              </a:solidFill>
            </a:ln>
          </p:spPr>
          <p:txBody>
            <a:bodyPr wrap="square" lIns="0" tIns="0" rIns="0" bIns="0" rtlCol="0"/>
            <a:lstStyle/>
            <a:p>
              <a:endParaRPr/>
            </a:p>
          </p:txBody>
        </p:sp>
      </p:grpSp>
      <p:sp>
        <p:nvSpPr>
          <p:cNvPr id="153" name="object 79">
            <a:extLst>
              <a:ext uri="{FF2B5EF4-FFF2-40B4-BE49-F238E27FC236}">
                <a16:creationId xmlns:a16="http://schemas.microsoft.com/office/drawing/2014/main" id="{A5507ADC-ABE5-7937-36A8-201EED35FA3D}"/>
              </a:ext>
            </a:extLst>
          </p:cNvPr>
          <p:cNvSpPr txBox="1"/>
          <p:nvPr/>
        </p:nvSpPr>
        <p:spPr>
          <a:xfrm>
            <a:off x="1726087" y="1311120"/>
            <a:ext cx="629285" cy="387350"/>
          </a:xfrm>
          <a:prstGeom prst="rect">
            <a:avLst/>
          </a:prstGeom>
        </p:spPr>
        <p:txBody>
          <a:bodyPr vert="horz" wrap="square" lIns="0" tIns="11430" rIns="0" bIns="0" rtlCol="0">
            <a:spAutoFit/>
          </a:bodyPr>
          <a:lstStyle/>
          <a:p>
            <a:pPr marL="90170" marR="5080" indent="-78105">
              <a:lnSpc>
                <a:spcPct val="103200"/>
              </a:lnSpc>
              <a:spcBef>
                <a:spcPts val="90"/>
              </a:spcBef>
            </a:pPr>
            <a:r>
              <a:rPr sz="1150" spc="-15" dirty="0">
                <a:latin typeface="ＭＳ Ｐゴシック"/>
                <a:cs typeface="ＭＳ Ｐゴシック"/>
              </a:rPr>
              <a:t>医療費の</a:t>
            </a:r>
            <a:r>
              <a:rPr sz="1150" spc="-20" dirty="0">
                <a:latin typeface="ＭＳ Ｐゴシック"/>
                <a:cs typeface="ＭＳ Ｐゴシック"/>
              </a:rPr>
              <a:t>伸び率</a:t>
            </a:r>
            <a:endParaRPr sz="1150">
              <a:latin typeface="ＭＳ Ｐゴシック"/>
              <a:cs typeface="ＭＳ Ｐゴシック"/>
            </a:endParaRPr>
          </a:p>
        </p:txBody>
      </p:sp>
      <p:sp>
        <p:nvSpPr>
          <p:cNvPr id="154" name="object 80">
            <a:extLst>
              <a:ext uri="{FF2B5EF4-FFF2-40B4-BE49-F238E27FC236}">
                <a16:creationId xmlns:a16="http://schemas.microsoft.com/office/drawing/2014/main" id="{C70C3BE2-7A7D-E538-851B-4D3F95CD5D0C}"/>
              </a:ext>
            </a:extLst>
          </p:cNvPr>
          <p:cNvSpPr txBox="1"/>
          <p:nvPr/>
        </p:nvSpPr>
        <p:spPr>
          <a:xfrm>
            <a:off x="2594685" y="1395976"/>
            <a:ext cx="1081405" cy="207010"/>
          </a:xfrm>
          <a:prstGeom prst="rect">
            <a:avLst/>
          </a:prstGeom>
        </p:spPr>
        <p:txBody>
          <a:bodyPr vert="horz" wrap="square" lIns="0" tIns="17145" rIns="0" bIns="0" rtlCol="0">
            <a:spAutoFit/>
          </a:bodyPr>
          <a:lstStyle/>
          <a:p>
            <a:pPr marL="12700">
              <a:lnSpc>
                <a:spcPct val="100000"/>
              </a:lnSpc>
              <a:spcBef>
                <a:spcPts val="135"/>
              </a:spcBef>
            </a:pPr>
            <a:r>
              <a:rPr sz="1150" spc="-10" dirty="0">
                <a:latin typeface="ＭＳ Ｐゴシック"/>
                <a:cs typeface="ＭＳ Ｐゴシック"/>
              </a:rPr>
              <a:t>診療報酬改定等</a:t>
            </a:r>
            <a:endParaRPr sz="1150">
              <a:latin typeface="ＭＳ Ｐゴシック"/>
              <a:cs typeface="ＭＳ Ｐゴシック"/>
            </a:endParaRPr>
          </a:p>
        </p:txBody>
      </p:sp>
      <p:sp>
        <p:nvSpPr>
          <p:cNvPr id="155" name="object 81">
            <a:extLst>
              <a:ext uri="{FF2B5EF4-FFF2-40B4-BE49-F238E27FC236}">
                <a16:creationId xmlns:a16="http://schemas.microsoft.com/office/drawing/2014/main" id="{3D5DDCA2-2895-856E-278B-8168F668CA9A}"/>
              </a:ext>
            </a:extLst>
          </p:cNvPr>
          <p:cNvSpPr txBox="1"/>
          <p:nvPr/>
        </p:nvSpPr>
        <p:spPr>
          <a:xfrm>
            <a:off x="3865786" y="1260442"/>
            <a:ext cx="1260475" cy="537845"/>
          </a:xfrm>
          <a:prstGeom prst="rect">
            <a:avLst/>
          </a:prstGeom>
        </p:spPr>
        <p:txBody>
          <a:bodyPr vert="horz" wrap="square" lIns="0" tIns="17145" rIns="0" bIns="0" rtlCol="0">
            <a:spAutoFit/>
          </a:bodyPr>
          <a:lstStyle/>
          <a:p>
            <a:pPr marL="16510">
              <a:lnSpc>
                <a:spcPct val="100000"/>
              </a:lnSpc>
              <a:spcBef>
                <a:spcPts val="135"/>
              </a:spcBef>
            </a:pPr>
            <a:r>
              <a:rPr sz="1150" spc="5" dirty="0">
                <a:latin typeface="ＭＳ Ｐゴシック"/>
                <a:cs typeface="ＭＳ Ｐゴシック"/>
              </a:rPr>
              <a:t>残差 (①-②)</a:t>
            </a:r>
            <a:endParaRPr sz="1150">
              <a:latin typeface="ＭＳ Ｐゴシック"/>
              <a:cs typeface="ＭＳ Ｐゴシック"/>
            </a:endParaRPr>
          </a:p>
          <a:p>
            <a:pPr marL="12700">
              <a:lnSpc>
                <a:spcPct val="100000"/>
              </a:lnSpc>
              <a:spcBef>
                <a:spcPts val="55"/>
              </a:spcBef>
            </a:pPr>
            <a:r>
              <a:rPr sz="1050" spc="-5" dirty="0">
                <a:latin typeface="ＭＳ Ｐゴシック"/>
                <a:cs typeface="ＭＳ Ｐゴシック"/>
              </a:rPr>
              <a:t>・高齢化・人口の影響</a:t>
            </a:r>
            <a:endParaRPr sz="1050">
              <a:latin typeface="ＭＳ Ｐゴシック"/>
              <a:cs typeface="ＭＳ Ｐゴシック"/>
            </a:endParaRPr>
          </a:p>
          <a:p>
            <a:pPr marL="12700">
              <a:lnSpc>
                <a:spcPct val="100000"/>
              </a:lnSpc>
              <a:spcBef>
                <a:spcPts val="35"/>
              </a:spcBef>
            </a:pPr>
            <a:r>
              <a:rPr sz="1050" spc="-10" dirty="0">
                <a:latin typeface="ＭＳ Ｐゴシック"/>
                <a:cs typeface="ＭＳ Ｐゴシック"/>
              </a:rPr>
              <a:t>・医療の高度化</a:t>
            </a:r>
            <a:endParaRPr sz="1050">
              <a:latin typeface="ＭＳ Ｐゴシック"/>
              <a:cs typeface="ＭＳ Ｐゴシック"/>
            </a:endParaRPr>
          </a:p>
        </p:txBody>
      </p:sp>
      <p:graphicFrame>
        <p:nvGraphicFramePr>
          <p:cNvPr id="156" name="object 82">
            <a:extLst>
              <a:ext uri="{FF2B5EF4-FFF2-40B4-BE49-F238E27FC236}">
                <a16:creationId xmlns:a16="http://schemas.microsoft.com/office/drawing/2014/main" id="{4F97BBEA-ED59-C947-758E-309896557CBD}"/>
              </a:ext>
            </a:extLst>
          </p:cNvPr>
          <p:cNvGraphicFramePr>
            <a:graphicFrameLocks noGrp="1"/>
          </p:cNvGraphicFramePr>
          <p:nvPr>
            <p:extLst>
              <p:ext uri="{D42A27DB-BD31-4B8C-83A1-F6EECF244321}">
                <p14:modId xmlns:p14="http://schemas.microsoft.com/office/powerpoint/2010/main" val="1062224264"/>
              </p:ext>
            </p:extLst>
          </p:nvPr>
        </p:nvGraphicFramePr>
        <p:xfrm>
          <a:off x="1062915" y="1804581"/>
          <a:ext cx="4250053" cy="4384675"/>
        </p:xfrm>
        <a:graphic>
          <a:graphicData uri="http://schemas.openxmlformats.org/drawingml/2006/table">
            <a:tbl>
              <a:tblPr firstRow="1" bandRow="1">
                <a:tableStyleId>{2D5ABB26-0587-4C30-8999-92F81FD0307C}</a:tableStyleId>
              </a:tblPr>
              <a:tblGrid>
                <a:gridCol w="58737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1398905">
                  <a:extLst>
                    <a:ext uri="{9D8B030D-6E8A-4147-A177-3AD203B41FA5}">
                      <a16:colId xmlns:a16="http://schemas.microsoft.com/office/drawing/2014/main" val="20002"/>
                    </a:ext>
                  </a:extLst>
                </a:gridCol>
                <a:gridCol w="912494">
                  <a:extLst>
                    <a:ext uri="{9D8B030D-6E8A-4147-A177-3AD203B41FA5}">
                      <a16:colId xmlns:a16="http://schemas.microsoft.com/office/drawing/2014/main" val="20003"/>
                    </a:ext>
                  </a:extLst>
                </a:gridCol>
                <a:gridCol w="570229">
                  <a:extLst>
                    <a:ext uri="{9D8B030D-6E8A-4147-A177-3AD203B41FA5}">
                      <a16:colId xmlns:a16="http://schemas.microsoft.com/office/drawing/2014/main" val="20004"/>
                    </a:ext>
                  </a:extLst>
                </a:gridCol>
              </a:tblGrid>
              <a:tr h="257175">
                <a:tc gridSpan="2">
                  <a:txBody>
                    <a:bodyPr/>
                    <a:lstStyle/>
                    <a:p>
                      <a:pPr marL="884555">
                        <a:lnSpc>
                          <a:spcPts val="1300"/>
                        </a:lnSpc>
                        <a:spcBef>
                          <a:spcPts val="630"/>
                        </a:spcBef>
                      </a:pPr>
                      <a:r>
                        <a:rPr sz="1150" dirty="0">
                          <a:latin typeface="Meiryo UI"/>
                          <a:cs typeface="Meiryo UI"/>
                        </a:rPr>
                        <a:t>①</a:t>
                      </a:r>
                      <a:endParaRPr sz="1150">
                        <a:latin typeface="Meiryo UI"/>
                        <a:cs typeface="Meiryo UI"/>
                      </a:endParaRPr>
                    </a:p>
                  </a:txBody>
                  <a:tcPr marL="0" marR="0" marT="80010" marB="0"/>
                </a:tc>
                <a:tc hMerge="1">
                  <a:txBody>
                    <a:bodyPr/>
                    <a:lstStyle/>
                    <a:p>
                      <a:endParaRPr/>
                    </a:p>
                  </a:txBody>
                  <a:tcPr marL="0" marR="0" marT="0" marB="0"/>
                </a:tc>
                <a:tc>
                  <a:txBody>
                    <a:bodyPr/>
                    <a:lstStyle/>
                    <a:p>
                      <a:pPr marR="26670" algn="ctr">
                        <a:lnSpc>
                          <a:spcPts val="1300"/>
                        </a:lnSpc>
                        <a:spcBef>
                          <a:spcPts val="630"/>
                        </a:spcBef>
                      </a:pPr>
                      <a:r>
                        <a:rPr sz="1150" dirty="0">
                          <a:latin typeface="Meiryo UI"/>
                          <a:cs typeface="Meiryo UI"/>
                        </a:rPr>
                        <a:t>②</a:t>
                      </a:r>
                      <a:endParaRPr sz="1150">
                        <a:latin typeface="Meiryo UI"/>
                        <a:cs typeface="Meiryo UI"/>
                      </a:endParaRPr>
                    </a:p>
                  </a:txBody>
                  <a:tcPr marL="0" marR="0" marT="80010" marB="0"/>
                </a:tc>
                <a:tc>
                  <a:txBody>
                    <a:bodyPr/>
                    <a:lstStyle/>
                    <a:p>
                      <a:pPr marL="47625">
                        <a:lnSpc>
                          <a:spcPts val="1140"/>
                        </a:lnSpc>
                      </a:pPr>
                      <a:r>
                        <a:rPr sz="1050" spc="-10" dirty="0">
                          <a:latin typeface="ＭＳ Ｐゴシック"/>
                          <a:cs typeface="ＭＳ Ｐゴシック"/>
                        </a:rPr>
                        <a:t>・制度改正</a:t>
                      </a:r>
                      <a:endParaRPr sz="1050">
                        <a:latin typeface="ＭＳ Ｐゴシック"/>
                        <a:cs typeface="ＭＳ Ｐゴシック"/>
                      </a:endParaRPr>
                    </a:p>
                  </a:txBody>
                  <a:tcPr marL="0" marR="0" marT="0" marB="0"/>
                </a:tc>
                <a:tc>
                  <a:txBody>
                    <a:bodyPr/>
                    <a:lstStyle/>
                    <a:p>
                      <a:pPr marL="247015">
                        <a:lnSpc>
                          <a:spcPts val="1140"/>
                        </a:lnSpc>
                      </a:pPr>
                      <a:r>
                        <a:rPr sz="1050" dirty="0">
                          <a:latin typeface="ＭＳ Ｐゴシック"/>
                          <a:cs typeface="ＭＳ Ｐゴシック"/>
                        </a:rPr>
                        <a:t>等</a:t>
                      </a:r>
                      <a:endParaRPr sz="1050">
                        <a:latin typeface="ＭＳ Ｐゴシック"/>
                        <a:cs typeface="ＭＳ Ｐゴシック"/>
                      </a:endParaRPr>
                    </a:p>
                  </a:txBody>
                  <a:tcPr marL="0" marR="0" marT="0" marB="0"/>
                </a:tc>
                <a:extLst>
                  <a:ext uri="{0D108BD9-81ED-4DB2-BD59-A6C34878D82A}">
                    <a16:rowId xmlns:a16="http://schemas.microsoft.com/office/drawing/2014/main" val="10000"/>
                  </a:ext>
                </a:extLst>
              </a:tr>
              <a:tr h="354965">
                <a:tc>
                  <a:txBody>
                    <a:bodyPr/>
                    <a:lstStyle/>
                    <a:p>
                      <a:pPr marL="31750">
                        <a:lnSpc>
                          <a:spcPct val="100000"/>
                        </a:lnSpc>
                        <a:spcBef>
                          <a:spcPts val="819"/>
                        </a:spcBef>
                      </a:pPr>
                      <a:r>
                        <a:rPr sz="1150" spc="-20" dirty="0">
                          <a:latin typeface="Meiryo UI"/>
                          <a:cs typeface="Meiryo UI"/>
                        </a:rPr>
                        <a:t>2010</a:t>
                      </a:r>
                      <a:endParaRPr sz="1150">
                        <a:latin typeface="Meiryo UI"/>
                        <a:cs typeface="Meiryo UI"/>
                      </a:endParaRPr>
                    </a:p>
                  </a:txBody>
                  <a:tcPr marL="0" marR="0" marT="104139" marB="0"/>
                </a:tc>
                <a:tc>
                  <a:txBody>
                    <a:bodyPr/>
                    <a:lstStyle/>
                    <a:p>
                      <a:pPr marR="33655" algn="r">
                        <a:lnSpc>
                          <a:spcPct val="100000"/>
                        </a:lnSpc>
                        <a:spcBef>
                          <a:spcPts val="819"/>
                        </a:spcBef>
                      </a:pPr>
                      <a:r>
                        <a:rPr sz="1150" spc="-20" dirty="0">
                          <a:latin typeface="Meiryo UI"/>
                          <a:cs typeface="Meiryo UI"/>
                        </a:rPr>
                        <a:t>3.9%</a:t>
                      </a:r>
                      <a:endParaRPr sz="1150">
                        <a:latin typeface="Meiryo UI"/>
                        <a:cs typeface="Meiryo UI"/>
                      </a:endParaRPr>
                    </a:p>
                  </a:txBody>
                  <a:tcPr marL="0" marR="0" marT="104139" marB="0"/>
                </a:tc>
                <a:tc>
                  <a:txBody>
                    <a:bodyPr/>
                    <a:lstStyle/>
                    <a:p>
                      <a:pPr marR="34290" algn="r">
                        <a:lnSpc>
                          <a:spcPct val="100000"/>
                        </a:lnSpc>
                        <a:spcBef>
                          <a:spcPts val="819"/>
                        </a:spcBef>
                      </a:pPr>
                      <a:r>
                        <a:rPr sz="1150" spc="-10" dirty="0">
                          <a:latin typeface="Meiryo UI"/>
                          <a:cs typeface="Meiryo UI"/>
                        </a:rPr>
                        <a:t>0.19%</a:t>
                      </a:r>
                      <a:endParaRPr sz="1150">
                        <a:latin typeface="Meiryo UI"/>
                        <a:cs typeface="Meiryo UI"/>
                      </a:endParaRPr>
                    </a:p>
                  </a:txBody>
                  <a:tcPr marL="0" marR="0" marT="104139" marB="0"/>
                </a:tc>
                <a:tc gridSpan="2">
                  <a:txBody>
                    <a:bodyPr/>
                    <a:lstStyle/>
                    <a:p>
                      <a:pPr marR="37465" algn="r">
                        <a:lnSpc>
                          <a:spcPct val="100000"/>
                        </a:lnSpc>
                        <a:spcBef>
                          <a:spcPts val="819"/>
                        </a:spcBef>
                      </a:pPr>
                      <a:r>
                        <a:rPr sz="1150" spc="-20" dirty="0">
                          <a:latin typeface="Meiryo UI"/>
                          <a:cs typeface="Meiryo UI"/>
                        </a:rPr>
                        <a:t>3.7%</a:t>
                      </a:r>
                      <a:endParaRPr sz="1150">
                        <a:latin typeface="Meiryo UI"/>
                        <a:cs typeface="Meiryo UI"/>
                      </a:endParaRPr>
                    </a:p>
                  </a:txBody>
                  <a:tcPr marL="0" marR="0" marT="104139" marB="0"/>
                </a:tc>
                <a:tc hMerge="1">
                  <a:txBody>
                    <a:bodyPr/>
                    <a:lstStyle/>
                    <a:p>
                      <a:endParaRPr/>
                    </a:p>
                  </a:txBody>
                  <a:tcPr marL="0" marR="0" marT="0" marB="0"/>
                </a:tc>
                <a:extLst>
                  <a:ext uri="{0D108BD9-81ED-4DB2-BD59-A6C34878D82A}">
                    <a16:rowId xmlns:a16="http://schemas.microsoft.com/office/drawing/2014/main" val="10001"/>
                  </a:ext>
                </a:extLst>
              </a:tr>
              <a:tr h="342900">
                <a:tc>
                  <a:txBody>
                    <a:bodyPr/>
                    <a:lstStyle/>
                    <a:p>
                      <a:pPr marL="31750">
                        <a:lnSpc>
                          <a:spcPct val="100000"/>
                        </a:lnSpc>
                        <a:spcBef>
                          <a:spcPts val="725"/>
                        </a:spcBef>
                      </a:pPr>
                      <a:r>
                        <a:rPr sz="1150" spc="-20" dirty="0">
                          <a:latin typeface="Meiryo UI"/>
                          <a:cs typeface="Meiryo UI"/>
                        </a:rPr>
                        <a:t>2011</a:t>
                      </a:r>
                      <a:endParaRPr sz="1150">
                        <a:latin typeface="Meiryo UI"/>
                        <a:cs typeface="Meiryo UI"/>
                      </a:endParaRPr>
                    </a:p>
                  </a:txBody>
                  <a:tcPr marL="0" marR="0" marT="92075" marB="0"/>
                </a:tc>
                <a:tc>
                  <a:txBody>
                    <a:bodyPr/>
                    <a:lstStyle/>
                    <a:p>
                      <a:pPr marR="3365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25"/>
                        </a:spcBef>
                      </a:pPr>
                      <a:r>
                        <a:rPr sz="1150" spc="-20" dirty="0">
                          <a:latin typeface="Meiryo UI"/>
                          <a:cs typeface="Meiryo UI"/>
                        </a:rPr>
                        <a:t>3.1%</a:t>
                      </a:r>
                      <a:endParaRPr sz="1150">
                        <a:latin typeface="Meiryo UI"/>
                        <a:cs typeface="Meiryo UI"/>
                      </a:endParaRPr>
                    </a:p>
                  </a:txBody>
                  <a:tcPr marL="0" marR="0" marT="92075" marB="0"/>
                </a:tc>
                <a:tc hMerge="1">
                  <a:txBody>
                    <a:bodyPr/>
                    <a:lstStyle/>
                    <a:p>
                      <a:endParaRPr/>
                    </a:p>
                  </a:txBody>
                  <a:tcPr marL="0" marR="0" marT="0" marB="0"/>
                </a:tc>
                <a:extLst>
                  <a:ext uri="{0D108BD9-81ED-4DB2-BD59-A6C34878D82A}">
                    <a16:rowId xmlns:a16="http://schemas.microsoft.com/office/drawing/2014/main" val="10002"/>
                  </a:ext>
                </a:extLst>
              </a:tr>
              <a:tr h="342900">
                <a:tc>
                  <a:txBody>
                    <a:bodyPr/>
                    <a:lstStyle/>
                    <a:p>
                      <a:pPr marL="31750">
                        <a:lnSpc>
                          <a:spcPct val="100000"/>
                        </a:lnSpc>
                        <a:spcBef>
                          <a:spcPts val="730"/>
                        </a:spcBef>
                      </a:pPr>
                      <a:r>
                        <a:rPr sz="1150" spc="-20" dirty="0">
                          <a:latin typeface="Meiryo UI"/>
                          <a:cs typeface="Meiryo UI"/>
                        </a:rPr>
                        <a:t>2012</a:t>
                      </a:r>
                      <a:endParaRPr sz="1150">
                        <a:latin typeface="Meiryo UI"/>
                        <a:cs typeface="Meiryo UI"/>
                      </a:endParaRPr>
                    </a:p>
                  </a:txBody>
                  <a:tcPr marL="0" marR="0" marT="92710" marB="0"/>
                </a:tc>
                <a:tc>
                  <a:txBody>
                    <a:bodyPr/>
                    <a:lstStyle/>
                    <a:p>
                      <a:pPr marR="3365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a:txBody>
                    <a:bodyPr/>
                    <a:lstStyle/>
                    <a:p>
                      <a:pPr marR="34290" algn="r">
                        <a:lnSpc>
                          <a:spcPct val="100000"/>
                        </a:lnSpc>
                        <a:spcBef>
                          <a:spcPts val="730"/>
                        </a:spcBef>
                      </a:pPr>
                      <a:r>
                        <a:rPr sz="1150" spc="-10" dirty="0">
                          <a:latin typeface="Meiryo UI"/>
                          <a:cs typeface="Meiryo UI"/>
                        </a:rPr>
                        <a:t>0.004%</a:t>
                      </a:r>
                      <a:endParaRPr sz="1150">
                        <a:latin typeface="Meiryo UI"/>
                        <a:cs typeface="Meiryo UI"/>
                      </a:endParaRPr>
                    </a:p>
                  </a:txBody>
                  <a:tcPr marL="0" marR="0" marT="92710" marB="0"/>
                </a:tc>
                <a:tc gridSpan="2">
                  <a:txBody>
                    <a:bodyPr/>
                    <a:lstStyle/>
                    <a:p>
                      <a:pPr marR="37465" algn="r">
                        <a:lnSpc>
                          <a:spcPct val="100000"/>
                        </a:lnSpc>
                        <a:spcBef>
                          <a:spcPts val="730"/>
                        </a:spcBef>
                      </a:pPr>
                      <a:r>
                        <a:rPr sz="1150" spc="-20" dirty="0">
                          <a:latin typeface="Meiryo UI"/>
                          <a:cs typeface="Meiryo UI"/>
                        </a:rPr>
                        <a:t>1.6%</a:t>
                      </a:r>
                      <a:endParaRPr sz="1150">
                        <a:latin typeface="Meiryo UI"/>
                        <a:cs typeface="Meiryo UI"/>
                      </a:endParaRPr>
                    </a:p>
                  </a:txBody>
                  <a:tcPr marL="0" marR="0" marT="92710" marB="0"/>
                </a:tc>
                <a:tc hMerge="1">
                  <a:txBody>
                    <a:bodyPr/>
                    <a:lstStyle/>
                    <a:p>
                      <a:endParaRPr/>
                    </a:p>
                  </a:txBody>
                  <a:tcPr marL="0" marR="0" marT="0" marB="0"/>
                </a:tc>
                <a:extLst>
                  <a:ext uri="{0D108BD9-81ED-4DB2-BD59-A6C34878D82A}">
                    <a16:rowId xmlns:a16="http://schemas.microsoft.com/office/drawing/2014/main" val="10003"/>
                  </a:ext>
                </a:extLst>
              </a:tr>
              <a:tr h="342900">
                <a:tc>
                  <a:txBody>
                    <a:bodyPr/>
                    <a:lstStyle/>
                    <a:p>
                      <a:pPr marL="31750">
                        <a:lnSpc>
                          <a:spcPct val="100000"/>
                        </a:lnSpc>
                        <a:spcBef>
                          <a:spcPts val="735"/>
                        </a:spcBef>
                      </a:pPr>
                      <a:r>
                        <a:rPr sz="1150" spc="-20" dirty="0">
                          <a:latin typeface="Meiryo UI"/>
                          <a:cs typeface="Meiryo UI"/>
                        </a:rPr>
                        <a:t>2013</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35"/>
                        </a:spcBef>
                      </a:pPr>
                      <a:r>
                        <a:rPr sz="1150" spc="-20" dirty="0">
                          <a:latin typeface="Meiryo UI"/>
                          <a:cs typeface="Meiryo UI"/>
                        </a:rPr>
                        <a:t>2.2％</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4"/>
                  </a:ext>
                </a:extLst>
              </a:tr>
              <a:tr h="342900">
                <a:tc>
                  <a:txBody>
                    <a:bodyPr/>
                    <a:lstStyle/>
                    <a:p>
                      <a:pPr marL="31750">
                        <a:lnSpc>
                          <a:spcPct val="100000"/>
                        </a:lnSpc>
                        <a:spcBef>
                          <a:spcPts val="735"/>
                        </a:spcBef>
                      </a:pPr>
                      <a:r>
                        <a:rPr sz="1150" spc="-20" dirty="0">
                          <a:latin typeface="Meiryo UI"/>
                          <a:cs typeface="Meiryo UI"/>
                        </a:rPr>
                        <a:t>2014</a:t>
                      </a:r>
                      <a:endParaRPr sz="1150">
                        <a:latin typeface="Meiryo UI"/>
                        <a:cs typeface="Meiryo UI"/>
                      </a:endParaRPr>
                    </a:p>
                  </a:txBody>
                  <a:tcPr marL="0" marR="0" marT="93345" marB="0"/>
                </a:tc>
                <a:tc>
                  <a:txBody>
                    <a:bodyPr/>
                    <a:lstStyle/>
                    <a:p>
                      <a:pPr marR="33655" algn="r">
                        <a:lnSpc>
                          <a:spcPct val="100000"/>
                        </a:lnSpc>
                        <a:spcBef>
                          <a:spcPts val="735"/>
                        </a:spcBef>
                      </a:pPr>
                      <a:r>
                        <a:rPr sz="1150" spc="-20" dirty="0">
                          <a:latin typeface="Meiryo UI"/>
                          <a:cs typeface="Meiryo UI"/>
                        </a:rPr>
                        <a:t>1.9%</a:t>
                      </a:r>
                      <a:endParaRPr sz="1150">
                        <a:latin typeface="Meiryo UI"/>
                        <a:cs typeface="Meiryo UI"/>
                      </a:endParaRPr>
                    </a:p>
                  </a:txBody>
                  <a:tcPr marL="0" marR="0" marT="93345" marB="0"/>
                </a:tc>
                <a:tc>
                  <a:txBody>
                    <a:bodyPr/>
                    <a:lstStyle/>
                    <a:p>
                      <a:pPr marR="34290" algn="r">
                        <a:lnSpc>
                          <a:spcPct val="100000"/>
                        </a:lnSpc>
                        <a:spcBef>
                          <a:spcPts val="735"/>
                        </a:spcBef>
                      </a:pPr>
                      <a:r>
                        <a:rPr sz="1150" spc="-20" dirty="0">
                          <a:latin typeface="Meiryo UI"/>
                          <a:cs typeface="Meiryo UI"/>
                        </a:rPr>
                        <a:t>0.1%</a:t>
                      </a:r>
                      <a:endParaRPr sz="1150">
                        <a:latin typeface="Meiryo UI"/>
                        <a:cs typeface="Meiryo UI"/>
                      </a:endParaRPr>
                    </a:p>
                  </a:txBody>
                  <a:tcPr marL="0" marR="0" marT="93345" marB="0"/>
                </a:tc>
                <a:tc gridSpan="2">
                  <a:txBody>
                    <a:bodyPr/>
                    <a:lstStyle/>
                    <a:p>
                      <a:pPr marR="37465" algn="r">
                        <a:lnSpc>
                          <a:spcPct val="100000"/>
                        </a:lnSpc>
                        <a:spcBef>
                          <a:spcPts val="735"/>
                        </a:spcBef>
                      </a:pPr>
                      <a:r>
                        <a:rPr sz="1150" spc="-20" dirty="0">
                          <a:latin typeface="Meiryo UI"/>
                          <a:cs typeface="Meiryo UI"/>
                        </a:rPr>
                        <a:t>1.8%</a:t>
                      </a:r>
                      <a:endParaRPr sz="1150">
                        <a:latin typeface="Meiryo UI"/>
                        <a:cs typeface="Meiryo UI"/>
                      </a:endParaRPr>
                    </a:p>
                  </a:txBody>
                  <a:tcPr marL="0" marR="0" marT="93345" marB="0"/>
                </a:tc>
                <a:tc hMerge="1">
                  <a:txBody>
                    <a:bodyPr/>
                    <a:lstStyle/>
                    <a:p>
                      <a:endParaRPr/>
                    </a:p>
                  </a:txBody>
                  <a:tcPr marL="0" marR="0" marT="0" marB="0"/>
                </a:tc>
                <a:extLst>
                  <a:ext uri="{0D108BD9-81ED-4DB2-BD59-A6C34878D82A}">
                    <a16:rowId xmlns:a16="http://schemas.microsoft.com/office/drawing/2014/main" val="10005"/>
                  </a:ext>
                </a:extLst>
              </a:tr>
              <a:tr h="342900">
                <a:tc>
                  <a:txBody>
                    <a:bodyPr/>
                    <a:lstStyle/>
                    <a:p>
                      <a:pPr marL="31750">
                        <a:lnSpc>
                          <a:spcPct val="100000"/>
                        </a:lnSpc>
                        <a:spcBef>
                          <a:spcPts val="750"/>
                        </a:spcBef>
                      </a:pPr>
                      <a:r>
                        <a:rPr sz="1150" spc="-20" dirty="0">
                          <a:latin typeface="Meiryo UI"/>
                          <a:cs typeface="Meiryo UI"/>
                        </a:rPr>
                        <a:t>2015</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50"/>
                        </a:spcBef>
                      </a:pPr>
                      <a:r>
                        <a:rPr sz="1150" spc="-20" dirty="0">
                          <a:latin typeface="Meiryo UI"/>
                          <a:cs typeface="Meiryo UI"/>
                        </a:rPr>
                        <a:t>3.8%</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6"/>
                  </a:ext>
                </a:extLst>
              </a:tr>
              <a:tr h="344170">
                <a:tc>
                  <a:txBody>
                    <a:bodyPr/>
                    <a:lstStyle/>
                    <a:p>
                      <a:pPr marL="31750">
                        <a:lnSpc>
                          <a:spcPct val="100000"/>
                        </a:lnSpc>
                        <a:spcBef>
                          <a:spcPts val="755"/>
                        </a:spcBef>
                      </a:pPr>
                      <a:r>
                        <a:rPr sz="1150" spc="-20" dirty="0">
                          <a:latin typeface="Meiryo UI"/>
                          <a:cs typeface="Meiryo UI"/>
                        </a:rPr>
                        <a:t>2016</a:t>
                      </a:r>
                      <a:endParaRPr sz="1150">
                        <a:latin typeface="Meiryo UI"/>
                        <a:cs typeface="Meiryo UI"/>
                      </a:endParaRPr>
                    </a:p>
                  </a:txBody>
                  <a:tcPr marL="0" marR="0" marT="95885" marB="0"/>
                </a:tc>
                <a:tc>
                  <a:txBody>
                    <a:bodyPr/>
                    <a:lstStyle/>
                    <a:p>
                      <a:pPr marR="33655" algn="r">
                        <a:lnSpc>
                          <a:spcPct val="100000"/>
                        </a:lnSpc>
                        <a:spcBef>
                          <a:spcPts val="755"/>
                        </a:spcBef>
                      </a:pPr>
                      <a:r>
                        <a:rPr sz="1150" dirty="0">
                          <a:latin typeface="Meiryo UI"/>
                          <a:cs typeface="Meiryo UI"/>
                        </a:rPr>
                        <a:t>-</a:t>
                      </a:r>
                      <a:r>
                        <a:rPr sz="1150" spc="-20" dirty="0">
                          <a:latin typeface="Meiryo UI"/>
                          <a:cs typeface="Meiryo UI"/>
                        </a:rPr>
                        <a:t>0.5%</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1.33%</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0.8%</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07"/>
                  </a:ext>
                </a:extLst>
              </a:tr>
              <a:tr h="342900">
                <a:tc>
                  <a:txBody>
                    <a:bodyPr/>
                    <a:lstStyle/>
                    <a:p>
                      <a:pPr marL="31750">
                        <a:lnSpc>
                          <a:spcPct val="100000"/>
                        </a:lnSpc>
                        <a:spcBef>
                          <a:spcPts val="745"/>
                        </a:spcBef>
                      </a:pPr>
                      <a:r>
                        <a:rPr sz="1150" spc="-20" dirty="0">
                          <a:latin typeface="Meiryo UI"/>
                          <a:cs typeface="Meiryo UI"/>
                        </a:rPr>
                        <a:t>2017</a:t>
                      </a:r>
                      <a:endParaRPr sz="1150">
                        <a:latin typeface="Meiryo UI"/>
                        <a:cs typeface="Meiryo UI"/>
                      </a:endParaRPr>
                    </a:p>
                  </a:txBody>
                  <a:tcPr marL="0" marR="0" marT="94615" marB="0"/>
                </a:tc>
                <a:tc>
                  <a:txBody>
                    <a:bodyPr/>
                    <a:lstStyle/>
                    <a:p>
                      <a:pPr marR="3365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a:txBody>
                    <a:bodyPr/>
                    <a:lstStyle/>
                    <a:p>
                      <a:pPr>
                        <a:lnSpc>
                          <a:spcPct val="100000"/>
                        </a:lnSpc>
                      </a:pPr>
                      <a:endParaRPr sz="1200">
                        <a:latin typeface="Times New Roman"/>
                        <a:cs typeface="Times New Roman"/>
                      </a:endParaRPr>
                    </a:p>
                  </a:txBody>
                  <a:tcPr marL="0" marR="0" marT="0" marB="0"/>
                </a:tc>
                <a:tc gridSpan="2">
                  <a:txBody>
                    <a:bodyPr/>
                    <a:lstStyle/>
                    <a:p>
                      <a:pPr marR="37465" algn="r">
                        <a:lnSpc>
                          <a:spcPct val="100000"/>
                        </a:lnSpc>
                        <a:spcBef>
                          <a:spcPts val="745"/>
                        </a:spcBef>
                      </a:pPr>
                      <a:r>
                        <a:rPr sz="1150" spc="-20" dirty="0">
                          <a:latin typeface="Meiryo UI"/>
                          <a:cs typeface="Meiryo UI"/>
                        </a:rPr>
                        <a:t>2.2%</a:t>
                      </a:r>
                      <a:endParaRPr sz="1150">
                        <a:latin typeface="Meiryo UI"/>
                        <a:cs typeface="Meiryo UI"/>
                      </a:endParaRPr>
                    </a:p>
                  </a:txBody>
                  <a:tcPr marL="0" marR="0" marT="94615" marB="0"/>
                </a:tc>
                <a:tc hMerge="1">
                  <a:txBody>
                    <a:bodyPr/>
                    <a:lstStyle/>
                    <a:p>
                      <a:endParaRPr/>
                    </a:p>
                  </a:txBody>
                  <a:tcPr marL="0" marR="0" marT="0" marB="0"/>
                </a:tc>
                <a:extLst>
                  <a:ext uri="{0D108BD9-81ED-4DB2-BD59-A6C34878D82A}">
                    <a16:rowId xmlns:a16="http://schemas.microsoft.com/office/drawing/2014/main" val="10008"/>
                  </a:ext>
                </a:extLst>
              </a:tr>
              <a:tr h="342900">
                <a:tc>
                  <a:txBody>
                    <a:bodyPr/>
                    <a:lstStyle/>
                    <a:p>
                      <a:pPr marL="31750">
                        <a:lnSpc>
                          <a:spcPct val="100000"/>
                        </a:lnSpc>
                        <a:spcBef>
                          <a:spcPts val="750"/>
                        </a:spcBef>
                      </a:pPr>
                      <a:r>
                        <a:rPr sz="1150" spc="-20" dirty="0">
                          <a:latin typeface="Meiryo UI"/>
                          <a:cs typeface="Meiryo UI"/>
                        </a:rPr>
                        <a:t>2018</a:t>
                      </a:r>
                      <a:endParaRPr sz="1150">
                        <a:latin typeface="Meiryo UI"/>
                        <a:cs typeface="Meiryo UI"/>
                      </a:endParaRPr>
                    </a:p>
                  </a:txBody>
                  <a:tcPr marL="0" marR="0" marT="95250" marB="0"/>
                </a:tc>
                <a:tc>
                  <a:txBody>
                    <a:bodyPr/>
                    <a:lstStyle/>
                    <a:p>
                      <a:pPr marR="33655" algn="r">
                        <a:lnSpc>
                          <a:spcPct val="100000"/>
                        </a:lnSpc>
                        <a:spcBef>
                          <a:spcPts val="750"/>
                        </a:spcBef>
                      </a:pPr>
                      <a:r>
                        <a:rPr sz="1150" spc="-20" dirty="0">
                          <a:latin typeface="Meiryo UI"/>
                          <a:cs typeface="Meiryo UI"/>
                        </a:rPr>
                        <a:t>0.8%</a:t>
                      </a:r>
                      <a:endParaRPr sz="1150">
                        <a:latin typeface="Meiryo UI"/>
                        <a:cs typeface="Meiryo UI"/>
                      </a:endParaRPr>
                    </a:p>
                  </a:txBody>
                  <a:tcPr marL="0" marR="0" marT="95250" marB="0"/>
                </a:tc>
                <a:tc>
                  <a:txBody>
                    <a:bodyPr/>
                    <a:lstStyle/>
                    <a:p>
                      <a:pPr marR="34290" algn="r">
                        <a:lnSpc>
                          <a:spcPct val="100000"/>
                        </a:lnSpc>
                        <a:spcBef>
                          <a:spcPts val="750"/>
                        </a:spcBef>
                      </a:pPr>
                      <a:r>
                        <a:rPr sz="1150" dirty="0">
                          <a:latin typeface="Meiryo UI"/>
                          <a:cs typeface="Meiryo UI"/>
                        </a:rPr>
                        <a:t>-</a:t>
                      </a:r>
                      <a:r>
                        <a:rPr sz="1150" spc="-10" dirty="0">
                          <a:latin typeface="Meiryo UI"/>
                          <a:cs typeface="Meiryo UI"/>
                        </a:rPr>
                        <a:t>1.19%</a:t>
                      </a:r>
                      <a:endParaRPr sz="1150">
                        <a:latin typeface="Meiryo UI"/>
                        <a:cs typeface="Meiryo UI"/>
                      </a:endParaRPr>
                    </a:p>
                  </a:txBody>
                  <a:tcPr marL="0" marR="0" marT="95250" marB="0"/>
                </a:tc>
                <a:tc gridSpan="2">
                  <a:txBody>
                    <a:bodyPr/>
                    <a:lstStyle/>
                    <a:p>
                      <a:pPr marR="37465" algn="r">
                        <a:lnSpc>
                          <a:spcPct val="100000"/>
                        </a:lnSpc>
                        <a:spcBef>
                          <a:spcPts val="750"/>
                        </a:spcBef>
                      </a:pPr>
                      <a:r>
                        <a:rPr sz="1150" spc="-20" dirty="0">
                          <a:latin typeface="Meiryo UI"/>
                          <a:cs typeface="Meiryo UI"/>
                        </a:rPr>
                        <a:t>2.0%</a:t>
                      </a:r>
                      <a:endParaRPr sz="1150">
                        <a:latin typeface="Meiryo UI"/>
                        <a:cs typeface="Meiryo UI"/>
                      </a:endParaRPr>
                    </a:p>
                  </a:txBody>
                  <a:tcPr marL="0" marR="0" marT="95250" marB="0"/>
                </a:tc>
                <a:tc hMerge="1">
                  <a:txBody>
                    <a:bodyPr/>
                    <a:lstStyle/>
                    <a:p>
                      <a:endParaRPr/>
                    </a:p>
                  </a:txBody>
                  <a:tcPr marL="0" marR="0" marT="0" marB="0"/>
                </a:tc>
                <a:extLst>
                  <a:ext uri="{0D108BD9-81ED-4DB2-BD59-A6C34878D82A}">
                    <a16:rowId xmlns:a16="http://schemas.microsoft.com/office/drawing/2014/main" val="10009"/>
                  </a:ext>
                </a:extLst>
              </a:tr>
              <a:tr h="349250">
                <a:tc>
                  <a:txBody>
                    <a:bodyPr/>
                    <a:lstStyle/>
                    <a:p>
                      <a:pPr marL="31750">
                        <a:lnSpc>
                          <a:spcPct val="100000"/>
                        </a:lnSpc>
                        <a:spcBef>
                          <a:spcPts val="755"/>
                        </a:spcBef>
                      </a:pPr>
                      <a:r>
                        <a:rPr sz="1150" spc="-20" dirty="0">
                          <a:latin typeface="Meiryo UI"/>
                          <a:cs typeface="Meiryo UI"/>
                        </a:rPr>
                        <a:t>2019</a:t>
                      </a:r>
                      <a:endParaRPr sz="1150">
                        <a:latin typeface="Meiryo UI"/>
                        <a:cs typeface="Meiryo UI"/>
                      </a:endParaRPr>
                    </a:p>
                  </a:txBody>
                  <a:tcPr marL="0" marR="0" marT="95885" marB="0"/>
                </a:tc>
                <a:tc>
                  <a:txBody>
                    <a:bodyPr/>
                    <a:lstStyle/>
                    <a:p>
                      <a:pPr marR="33655" algn="r">
                        <a:lnSpc>
                          <a:spcPct val="100000"/>
                        </a:lnSpc>
                        <a:spcBef>
                          <a:spcPts val="755"/>
                        </a:spcBef>
                      </a:pPr>
                      <a:r>
                        <a:rPr sz="1150" spc="-20" dirty="0">
                          <a:latin typeface="Meiryo UI"/>
                          <a:cs typeface="Meiryo UI"/>
                        </a:rPr>
                        <a:t>2.3%</a:t>
                      </a:r>
                      <a:endParaRPr sz="1150">
                        <a:latin typeface="Meiryo UI"/>
                        <a:cs typeface="Meiryo UI"/>
                      </a:endParaRPr>
                    </a:p>
                  </a:txBody>
                  <a:tcPr marL="0" marR="0" marT="95885" marB="0"/>
                </a:tc>
                <a:tc>
                  <a:txBody>
                    <a:bodyPr/>
                    <a:lstStyle/>
                    <a:p>
                      <a:pPr marR="34290" algn="r">
                        <a:lnSpc>
                          <a:spcPct val="100000"/>
                        </a:lnSpc>
                        <a:spcBef>
                          <a:spcPts val="755"/>
                        </a:spcBef>
                      </a:pPr>
                      <a:r>
                        <a:rPr sz="1150" dirty="0">
                          <a:latin typeface="Meiryo UI"/>
                          <a:cs typeface="Meiryo UI"/>
                        </a:rPr>
                        <a:t>-</a:t>
                      </a:r>
                      <a:r>
                        <a:rPr sz="1150" spc="-10" dirty="0">
                          <a:latin typeface="Meiryo UI"/>
                          <a:cs typeface="Meiryo UI"/>
                        </a:rPr>
                        <a:t>0.07%</a:t>
                      </a:r>
                      <a:endParaRPr sz="1150">
                        <a:latin typeface="Meiryo UI"/>
                        <a:cs typeface="Meiryo UI"/>
                      </a:endParaRPr>
                    </a:p>
                  </a:txBody>
                  <a:tcPr marL="0" marR="0" marT="95885" marB="0"/>
                </a:tc>
                <a:tc gridSpan="2">
                  <a:txBody>
                    <a:bodyPr/>
                    <a:lstStyle/>
                    <a:p>
                      <a:pPr marR="37465" algn="r">
                        <a:lnSpc>
                          <a:spcPct val="100000"/>
                        </a:lnSpc>
                        <a:spcBef>
                          <a:spcPts val="755"/>
                        </a:spcBef>
                      </a:pPr>
                      <a:r>
                        <a:rPr sz="1150" spc="-20" dirty="0">
                          <a:latin typeface="Meiryo UI"/>
                          <a:cs typeface="Meiryo UI"/>
                        </a:rPr>
                        <a:t>2.4%</a:t>
                      </a:r>
                      <a:endParaRPr sz="1150">
                        <a:latin typeface="Meiryo UI"/>
                        <a:cs typeface="Meiryo UI"/>
                      </a:endParaRPr>
                    </a:p>
                  </a:txBody>
                  <a:tcPr marL="0" marR="0" marT="95885" marB="0"/>
                </a:tc>
                <a:tc hMerge="1">
                  <a:txBody>
                    <a:bodyPr/>
                    <a:lstStyle/>
                    <a:p>
                      <a:endParaRPr/>
                    </a:p>
                  </a:txBody>
                  <a:tcPr marL="0" marR="0" marT="0" marB="0"/>
                </a:tc>
                <a:extLst>
                  <a:ext uri="{0D108BD9-81ED-4DB2-BD59-A6C34878D82A}">
                    <a16:rowId xmlns:a16="http://schemas.microsoft.com/office/drawing/2014/main" val="10010"/>
                  </a:ext>
                </a:extLst>
              </a:tr>
              <a:tr h="335915">
                <a:tc>
                  <a:txBody>
                    <a:bodyPr/>
                    <a:lstStyle/>
                    <a:p>
                      <a:pPr marL="31750">
                        <a:lnSpc>
                          <a:spcPct val="100000"/>
                        </a:lnSpc>
                        <a:spcBef>
                          <a:spcPts val="705"/>
                        </a:spcBef>
                      </a:pPr>
                      <a:r>
                        <a:rPr sz="1150" spc="-20" dirty="0">
                          <a:latin typeface="Meiryo UI"/>
                          <a:cs typeface="Meiryo UI"/>
                        </a:rPr>
                        <a:t>2020</a:t>
                      </a:r>
                      <a:endParaRPr sz="1150">
                        <a:latin typeface="Meiryo UI"/>
                        <a:cs typeface="Meiryo UI"/>
                      </a:endParaRPr>
                    </a:p>
                  </a:txBody>
                  <a:tcPr marL="0" marR="0" marT="89535" marB="0"/>
                </a:tc>
                <a:tc>
                  <a:txBody>
                    <a:bodyPr/>
                    <a:lstStyle/>
                    <a:p>
                      <a:pPr marR="33655" algn="r">
                        <a:lnSpc>
                          <a:spcPct val="100000"/>
                        </a:lnSpc>
                        <a:spcBef>
                          <a:spcPts val="705"/>
                        </a:spcBef>
                      </a:pPr>
                      <a:r>
                        <a:rPr sz="1150" dirty="0">
                          <a:latin typeface="Meiryo UI"/>
                          <a:cs typeface="Meiryo UI"/>
                        </a:rPr>
                        <a:t>-</a:t>
                      </a:r>
                      <a:r>
                        <a:rPr sz="1150" spc="-20" dirty="0">
                          <a:latin typeface="Meiryo UI"/>
                          <a:cs typeface="Meiryo UI"/>
                        </a:rPr>
                        <a:t>3.2%</a:t>
                      </a:r>
                      <a:endParaRPr sz="1150">
                        <a:latin typeface="Meiryo UI"/>
                        <a:cs typeface="Meiryo UI"/>
                      </a:endParaRPr>
                    </a:p>
                  </a:txBody>
                  <a:tcPr marL="0" marR="0" marT="89535" marB="0"/>
                </a:tc>
                <a:tc>
                  <a:txBody>
                    <a:bodyPr/>
                    <a:lstStyle/>
                    <a:p>
                      <a:pPr marR="34290" algn="r">
                        <a:lnSpc>
                          <a:spcPct val="100000"/>
                        </a:lnSpc>
                        <a:spcBef>
                          <a:spcPts val="705"/>
                        </a:spcBef>
                      </a:pPr>
                      <a:r>
                        <a:rPr sz="1150" dirty="0">
                          <a:latin typeface="Meiryo UI"/>
                          <a:cs typeface="Meiryo UI"/>
                        </a:rPr>
                        <a:t>-</a:t>
                      </a:r>
                      <a:r>
                        <a:rPr sz="1150" spc="-10" dirty="0">
                          <a:latin typeface="Meiryo UI"/>
                          <a:cs typeface="Meiryo UI"/>
                        </a:rPr>
                        <a:t>0.46%</a:t>
                      </a:r>
                      <a:endParaRPr sz="1150">
                        <a:latin typeface="Meiryo UI"/>
                        <a:cs typeface="Meiryo UI"/>
                      </a:endParaRPr>
                    </a:p>
                  </a:txBody>
                  <a:tcPr marL="0" marR="0" marT="89535" marB="0"/>
                </a:tc>
                <a:tc gridSpan="2">
                  <a:txBody>
                    <a:bodyPr/>
                    <a:lstStyle/>
                    <a:p>
                      <a:pPr marL="975360">
                        <a:lnSpc>
                          <a:spcPct val="100000"/>
                        </a:lnSpc>
                        <a:spcBef>
                          <a:spcPts val="705"/>
                        </a:spcBef>
                      </a:pPr>
                      <a:r>
                        <a:rPr sz="1150" dirty="0">
                          <a:latin typeface="Meiryo UI"/>
                          <a:cs typeface="Meiryo UI"/>
                        </a:rPr>
                        <a:t>-</a:t>
                      </a:r>
                      <a:r>
                        <a:rPr sz="1150" spc="-20" dirty="0">
                          <a:latin typeface="Meiryo UI"/>
                          <a:cs typeface="Meiryo UI"/>
                        </a:rPr>
                        <a:t>2.7%</a:t>
                      </a:r>
                      <a:endParaRPr sz="1150">
                        <a:latin typeface="Meiryo UI"/>
                        <a:cs typeface="Meiryo UI"/>
                      </a:endParaRPr>
                    </a:p>
                  </a:txBody>
                  <a:tcPr marL="0" marR="0" marT="89535" marB="0"/>
                </a:tc>
                <a:tc hMerge="1">
                  <a:txBody>
                    <a:bodyPr/>
                    <a:lstStyle/>
                    <a:p>
                      <a:endParaRPr/>
                    </a:p>
                  </a:txBody>
                  <a:tcPr marL="0" marR="0" marT="0" marB="0"/>
                </a:tc>
                <a:extLst>
                  <a:ext uri="{0D108BD9-81ED-4DB2-BD59-A6C34878D82A}">
                    <a16:rowId xmlns:a16="http://schemas.microsoft.com/office/drawing/2014/main" val="10011"/>
                  </a:ext>
                </a:extLst>
              </a:tr>
              <a:tr h="342900">
                <a:tc>
                  <a:txBody>
                    <a:bodyPr/>
                    <a:lstStyle/>
                    <a:p>
                      <a:pPr marL="31750">
                        <a:lnSpc>
                          <a:spcPct val="100000"/>
                        </a:lnSpc>
                        <a:spcBef>
                          <a:spcPts val="760"/>
                        </a:spcBef>
                      </a:pPr>
                      <a:r>
                        <a:rPr sz="1150" spc="-20" dirty="0">
                          <a:latin typeface="Meiryo UI"/>
                          <a:cs typeface="Meiryo UI"/>
                        </a:rPr>
                        <a:t>2021</a:t>
                      </a:r>
                      <a:endParaRPr sz="1150">
                        <a:latin typeface="Meiryo UI"/>
                        <a:cs typeface="Meiryo UI"/>
                      </a:endParaRPr>
                    </a:p>
                  </a:txBody>
                  <a:tcPr marL="0" marR="0" marT="96520" marB="0"/>
                </a:tc>
                <a:tc>
                  <a:txBody>
                    <a:bodyPr/>
                    <a:lstStyle/>
                    <a:p>
                      <a:pPr marR="33655" algn="r">
                        <a:lnSpc>
                          <a:spcPct val="100000"/>
                        </a:lnSpc>
                        <a:spcBef>
                          <a:spcPts val="760"/>
                        </a:spcBef>
                      </a:pPr>
                      <a:r>
                        <a:rPr sz="1150" spc="-20" dirty="0">
                          <a:latin typeface="Meiryo UI"/>
                          <a:cs typeface="Meiryo UI"/>
                        </a:rPr>
                        <a:t>4.6%</a:t>
                      </a:r>
                      <a:endParaRPr sz="1150">
                        <a:latin typeface="Meiryo UI"/>
                        <a:cs typeface="Meiryo UI"/>
                      </a:endParaRPr>
                    </a:p>
                  </a:txBody>
                  <a:tcPr marL="0" marR="0" marT="96520" marB="0"/>
                </a:tc>
                <a:tc>
                  <a:txBody>
                    <a:bodyPr/>
                    <a:lstStyle/>
                    <a:p>
                      <a:pPr marR="34290" algn="r">
                        <a:lnSpc>
                          <a:spcPct val="100000"/>
                        </a:lnSpc>
                        <a:spcBef>
                          <a:spcPts val="760"/>
                        </a:spcBef>
                      </a:pPr>
                      <a:r>
                        <a:rPr sz="1150" dirty="0">
                          <a:latin typeface="Meiryo UI"/>
                          <a:cs typeface="Meiryo UI"/>
                        </a:rPr>
                        <a:t>-</a:t>
                      </a:r>
                      <a:r>
                        <a:rPr sz="1150" spc="-20" dirty="0">
                          <a:latin typeface="Meiryo UI"/>
                          <a:cs typeface="Meiryo UI"/>
                        </a:rPr>
                        <a:t>0.9%</a:t>
                      </a:r>
                      <a:endParaRPr sz="1150">
                        <a:latin typeface="Meiryo UI"/>
                        <a:cs typeface="Meiryo UI"/>
                      </a:endParaRPr>
                    </a:p>
                  </a:txBody>
                  <a:tcPr marL="0" marR="0" marT="96520" marB="0"/>
                </a:tc>
                <a:tc gridSpan="2">
                  <a:txBody>
                    <a:bodyPr/>
                    <a:lstStyle/>
                    <a:p>
                      <a:pPr marR="37465" algn="r">
                        <a:lnSpc>
                          <a:spcPct val="100000"/>
                        </a:lnSpc>
                        <a:spcBef>
                          <a:spcPts val="760"/>
                        </a:spcBef>
                      </a:pPr>
                      <a:r>
                        <a:rPr sz="1150" spc="-20" dirty="0">
                          <a:latin typeface="Meiryo UI"/>
                          <a:cs typeface="Meiryo UI"/>
                        </a:rPr>
                        <a:t>5.5％</a:t>
                      </a:r>
                      <a:endParaRPr sz="1150">
                        <a:latin typeface="Meiryo UI"/>
                        <a:cs typeface="Meiryo UI"/>
                      </a:endParaRPr>
                    </a:p>
                  </a:txBody>
                  <a:tcPr marL="0" marR="0" marT="96520" marB="0"/>
                </a:tc>
                <a:tc hMerge="1">
                  <a:txBody>
                    <a:bodyPr/>
                    <a:lstStyle/>
                    <a:p>
                      <a:endParaRPr/>
                    </a:p>
                  </a:txBody>
                  <a:tcPr marL="0" marR="0" marT="0" marB="0"/>
                </a:tc>
                <a:extLst>
                  <a:ext uri="{0D108BD9-81ED-4DB2-BD59-A6C34878D82A}">
                    <a16:rowId xmlns:a16="http://schemas.microsoft.com/office/drawing/2014/main" val="10012"/>
                  </a:ext>
                </a:extLst>
              </a:tr>
            </a:tbl>
          </a:graphicData>
        </a:graphic>
      </p:graphicFrame>
      <p:sp>
        <p:nvSpPr>
          <p:cNvPr id="157" name="object 83">
            <a:extLst>
              <a:ext uri="{FF2B5EF4-FFF2-40B4-BE49-F238E27FC236}">
                <a16:creationId xmlns:a16="http://schemas.microsoft.com/office/drawing/2014/main" id="{8A241CC4-4067-2733-5511-E14A4745D9DD}"/>
              </a:ext>
            </a:extLst>
          </p:cNvPr>
          <p:cNvSpPr/>
          <p:nvPr/>
        </p:nvSpPr>
        <p:spPr>
          <a:xfrm>
            <a:off x="5352238" y="2091626"/>
            <a:ext cx="172720" cy="3390900"/>
          </a:xfrm>
          <a:custGeom>
            <a:avLst/>
            <a:gdLst/>
            <a:ahLst/>
            <a:cxnLst/>
            <a:rect l="l" t="t" r="r" b="b"/>
            <a:pathLst>
              <a:path w="172720" h="3390900">
                <a:moveTo>
                  <a:pt x="0" y="0"/>
                </a:moveTo>
                <a:lnTo>
                  <a:pt x="33504" y="1071"/>
                </a:lnTo>
                <a:lnTo>
                  <a:pt x="61150" y="4000"/>
                </a:lnTo>
                <a:lnTo>
                  <a:pt x="79938" y="8358"/>
                </a:lnTo>
                <a:lnTo>
                  <a:pt x="86868" y="13716"/>
                </a:lnTo>
                <a:lnTo>
                  <a:pt x="86868" y="1680971"/>
                </a:lnTo>
                <a:lnTo>
                  <a:pt x="93559" y="1686329"/>
                </a:lnTo>
                <a:lnTo>
                  <a:pt x="111823" y="1690687"/>
                </a:lnTo>
                <a:lnTo>
                  <a:pt x="138945" y="1693616"/>
                </a:lnTo>
                <a:lnTo>
                  <a:pt x="172211" y="1694688"/>
                </a:lnTo>
                <a:lnTo>
                  <a:pt x="138945" y="1695759"/>
                </a:lnTo>
                <a:lnTo>
                  <a:pt x="111823" y="1698688"/>
                </a:lnTo>
                <a:lnTo>
                  <a:pt x="93559" y="1703046"/>
                </a:lnTo>
                <a:lnTo>
                  <a:pt x="86868" y="1708404"/>
                </a:lnTo>
                <a:lnTo>
                  <a:pt x="86868" y="3375659"/>
                </a:lnTo>
                <a:lnTo>
                  <a:pt x="79938" y="3381255"/>
                </a:lnTo>
                <a:lnTo>
                  <a:pt x="61150" y="3386137"/>
                </a:lnTo>
                <a:lnTo>
                  <a:pt x="33504" y="3389590"/>
                </a:lnTo>
                <a:lnTo>
                  <a:pt x="0" y="3390900"/>
                </a:lnTo>
              </a:path>
            </a:pathLst>
          </a:custGeom>
          <a:ln w="10668">
            <a:solidFill>
              <a:srgbClr val="FF0000"/>
            </a:solidFill>
          </a:ln>
        </p:spPr>
        <p:txBody>
          <a:bodyPr wrap="square" lIns="0" tIns="0" rIns="0" bIns="0" rtlCol="0"/>
          <a:lstStyle/>
          <a:p>
            <a:endParaRPr/>
          </a:p>
        </p:txBody>
      </p:sp>
      <p:sp>
        <p:nvSpPr>
          <p:cNvPr id="158" name="object 84">
            <a:extLst>
              <a:ext uri="{FF2B5EF4-FFF2-40B4-BE49-F238E27FC236}">
                <a16:creationId xmlns:a16="http://schemas.microsoft.com/office/drawing/2014/main" id="{52D8A0AE-93E4-FDAA-6A04-181891492314}"/>
              </a:ext>
            </a:extLst>
          </p:cNvPr>
          <p:cNvSpPr txBox="1"/>
          <p:nvPr/>
        </p:nvSpPr>
        <p:spPr>
          <a:xfrm>
            <a:off x="5593029" y="3511994"/>
            <a:ext cx="942340" cy="532130"/>
          </a:xfrm>
          <a:prstGeom prst="rect">
            <a:avLst/>
          </a:prstGeom>
          <a:ln w="10668">
            <a:solidFill>
              <a:srgbClr val="FF0000"/>
            </a:solidFill>
          </a:ln>
        </p:spPr>
        <p:txBody>
          <a:bodyPr vert="horz" wrap="square" lIns="0" tIns="47625" rIns="0" bIns="0" rtlCol="0">
            <a:spAutoFit/>
          </a:bodyPr>
          <a:lstStyle/>
          <a:p>
            <a:pPr marL="147320" marR="108585" indent="-35560">
              <a:lnSpc>
                <a:spcPct val="100600"/>
              </a:lnSpc>
              <a:spcBef>
                <a:spcPts val="375"/>
              </a:spcBef>
            </a:pPr>
            <a:r>
              <a:rPr sz="1400" spc="-15" dirty="0">
                <a:latin typeface="Meiryo UI"/>
                <a:cs typeface="Meiryo UI"/>
              </a:rPr>
              <a:t>平均毎年</a:t>
            </a:r>
            <a:r>
              <a:rPr sz="1400" spc="-50" dirty="0">
                <a:latin typeface="Meiryo UI"/>
                <a:cs typeface="Meiryo UI"/>
              </a:rPr>
              <a:t> </a:t>
            </a:r>
            <a:r>
              <a:rPr sz="1400" dirty="0">
                <a:latin typeface="Meiryo UI"/>
                <a:cs typeface="Meiryo UI"/>
              </a:rPr>
              <a:t>2.4</a:t>
            </a:r>
            <a:r>
              <a:rPr sz="1400" spc="-25" dirty="0">
                <a:latin typeface="Meiryo UI"/>
                <a:cs typeface="Meiryo UI"/>
              </a:rPr>
              <a:t>％増</a:t>
            </a:r>
            <a:endParaRPr sz="1400">
              <a:latin typeface="Meiryo UI"/>
              <a:cs typeface="Meiryo UI"/>
            </a:endParaRPr>
          </a:p>
        </p:txBody>
      </p:sp>
      <p:sp>
        <p:nvSpPr>
          <p:cNvPr id="159" name="object 85">
            <a:extLst>
              <a:ext uri="{FF2B5EF4-FFF2-40B4-BE49-F238E27FC236}">
                <a16:creationId xmlns:a16="http://schemas.microsoft.com/office/drawing/2014/main" id="{019080E8-D502-53A4-E92A-4D5D2985F963}"/>
              </a:ext>
            </a:extLst>
          </p:cNvPr>
          <p:cNvSpPr txBox="1"/>
          <p:nvPr/>
        </p:nvSpPr>
        <p:spPr>
          <a:xfrm>
            <a:off x="1037178" y="6280787"/>
            <a:ext cx="3394710"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ＭＳ Ｐ明朝"/>
                <a:cs typeface="ＭＳ Ｐ明朝"/>
              </a:rPr>
              <a:t>※「診療報酬改定等」は、診療報酬改定のほかに薬価改定を含む</a:t>
            </a:r>
            <a:endParaRPr sz="950" dirty="0">
              <a:latin typeface="ＭＳ Ｐ明朝"/>
              <a:cs typeface="ＭＳ Ｐ明朝"/>
            </a:endParaRPr>
          </a:p>
        </p:txBody>
      </p:sp>
      <p:sp>
        <p:nvSpPr>
          <p:cNvPr id="160" name="object 86">
            <a:extLst>
              <a:ext uri="{FF2B5EF4-FFF2-40B4-BE49-F238E27FC236}">
                <a16:creationId xmlns:a16="http://schemas.microsoft.com/office/drawing/2014/main" id="{4A679C7D-7C7C-427A-04C0-8E0B5E08AFEC}"/>
              </a:ext>
            </a:extLst>
          </p:cNvPr>
          <p:cNvSpPr txBox="1"/>
          <p:nvPr/>
        </p:nvSpPr>
        <p:spPr>
          <a:xfrm>
            <a:off x="8126898" y="2450582"/>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6FC0"/>
                </a:solidFill>
                <a:latin typeface="Meiryo UI"/>
                <a:cs typeface="Meiryo UI"/>
              </a:rPr>
              <a:t>75</a:t>
            </a:r>
            <a:r>
              <a:rPr sz="1300" spc="-30" dirty="0">
                <a:solidFill>
                  <a:srgbClr val="006FC0"/>
                </a:solidFill>
                <a:latin typeface="Meiryo UI"/>
                <a:cs typeface="Meiryo UI"/>
              </a:rPr>
              <a:t>歳以上人口</a:t>
            </a:r>
            <a:endParaRPr sz="1300">
              <a:latin typeface="Meiryo UI"/>
              <a:cs typeface="Meiryo UI"/>
            </a:endParaRPr>
          </a:p>
        </p:txBody>
      </p:sp>
      <p:sp>
        <p:nvSpPr>
          <p:cNvPr id="161" name="object 87">
            <a:extLst>
              <a:ext uri="{FF2B5EF4-FFF2-40B4-BE49-F238E27FC236}">
                <a16:creationId xmlns:a16="http://schemas.microsoft.com/office/drawing/2014/main" id="{9A5EEA35-FA9E-CA75-3747-6012EBF78E13}"/>
              </a:ext>
            </a:extLst>
          </p:cNvPr>
          <p:cNvSpPr txBox="1"/>
          <p:nvPr/>
        </p:nvSpPr>
        <p:spPr>
          <a:xfrm>
            <a:off x="8436697" y="4186994"/>
            <a:ext cx="1054100"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001F5F"/>
                </a:solidFill>
                <a:latin typeface="Meiryo UI"/>
                <a:cs typeface="Meiryo UI"/>
              </a:rPr>
              <a:t>80</a:t>
            </a:r>
            <a:r>
              <a:rPr sz="1300" spc="-30" dirty="0">
                <a:solidFill>
                  <a:srgbClr val="001F5F"/>
                </a:solidFill>
                <a:latin typeface="Meiryo UI"/>
                <a:cs typeface="Meiryo UI"/>
              </a:rPr>
              <a:t>歳以上人口</a:t>
            </a:r>
            <a:endParaRPr sz="1300">
              <a:latin typeface="Meiryo UI"/>
              <a:cs typeface="Meiryo UI"/>
            </a:endParaRPr>
          </a:p>
        </p:txBody>
      </p:sp>
    </p:spTree>
    <p:extLst>
      <p:ext uri="{BB962C8B-B14F-4D97-AF65-F5344CB8AC3E}">
        <p14:creationId xmlns:p14="http://schemas.microsoft.com/office/powerpoint/2010/main" val="1735223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a:t>
            </a:r>
          </a:p>
        </p:txBody>
      </p:sp>
      <p:sp>
        <p:nvSpPr>
          <p:cNvPr id="78" name="object 2">
            <a:extLst>
              <a:ext uri="{FF2B5EF4-FFF2-40B4-BE49-F238E27FC236}">
                <a16:creationId xmlns:a16="http://schemas.microsoft.com/office/drawing/2014/main" id="{3D83BD8D-212D-2634-6258-E15AA3F8F54A}"/>
              </a:ext>
            </a:extLst>
          </p:cNvPr>
          <p:cNvSpPr/>
          <p:nvPr/>
        </p:nvSpPr>
        <p:spPr>
          <a:xfrm>
            <a:off x="1434984" y="3370485"/>
            <a:ext cx="411480" cy="2131060"/>
          </a:xfrm>
          <a:custGeom>
            <a:avLst/>
            <a:gdLst/>
            <a:ahLst/>
            <a:cxnLst/>
            <a:rect l="l" t="t" r="r" b="b"/>
            <a:pathLst>
              <a:path w="411480" h="2131060">
                <a:moveTo>
                  <a:pt x="411480" y="2130552"/>
                </a:moveTo>
                <a:lnTo>
                  <a:pt x="0" y="2130552"/>
                </a:lnTo>
                <a:lnTo>
                  <a:pt x="0" y="0"/>
                </a:lnTo>
                <a:lnTo>
                  <a:pt x="411480" y="0"/>
                </a:lnTo>
                <a:lnTo>
                  <a:pt x="411480" y="2130552"/>
                </a:lnTo>
                <a:close/>
              </a:path>
            </a:pathLst>
          </a:custGeom>
          <a:solidFill>
            <a:srgbClr val="C1D9FF"/>
          </a:solidFill>
        </p:spPr>
        <p:txBody>
          <a:bodyPr wrap="square" lIns="0" tIns="0" rIns="0" bIns="0" rtlCol="0"/>
          <a:lstStyle/>
          <a:p>
            <a:endParaRPr/>
          </a:p>
        </p:txBody>
      </p:sp>
      <p:sp>
        <p:nvSpPr>
          <p:cNvPr id="79" name="object 3">
            <a:extLst>
              <a:ext uri="{FF2B5EF4-FFF2-40B4-BE49-F238E27FC236}">
                <a16:creationId xmlns:a16="http://schemas.microsoft.com/office/drawing/2014/main" id="{9D6FA4CC-C914-09A6-A49A-55DA334E30EE}"/>
              </a:ext>
            </a:extLst>
          </p:cNvPr>
          <p:cNvSpPr/>
          <p:nvPr/>
        </p:nvSpPr>
        <p:spPr>
          <a:xfrm>
            <a:off x="2257944" y="3201321"/>
            <a:ext cx="410209" cy="2299970"/>
          </a:xfrm>
          <a:custGeom>
            <a:avLst/>
            <a:gdLst/>
            <a:ahLst/>
            <a:cxnLst/>
            <a:rect l="l" t="t" r="r" b="b"/>
            <a:pathLst>
              <a:path w="410210" h="2299970">
                <a:moveTo>
                  <a:pt x="409956" y="2299716"/>
                </a:moveTo>
                <a:lnTo>
                  <a:pt x="0" y="2299716"/>
                </a:lnTo>
                <a:lnTo>
                  <a:pt x="0" y="0"/>
                </a:lnTo>
                <a:lnTo>
                  <a:pt x="409956" y="0"/>
                </a:lnTo>
                <a:lnTo>
                  <a:pt x="409956" y="2299716"/>
                </a:lnTo>
                <a:close/>
              </a:path>
            </a:pathLst>
          </a:custGeom>
          <a:solidFill>
            <a:srgbClr val="C1D9FF"/>
          </a:solidFill>
        </p:spPr>
        <p:txBody>
          <a:bodyPr wrap="square" lIns="0" tIns="0" rIns="0" bIns="0" rtlCol="0"/>
          <a:lstStyle/>
          <a:p>
            <a:endParaRPr/>
          </a:p>
        </p:txBody>
      </p:sp>
      <p:sp>
        <p:nvSpPr>
          <p:cNvPr id="80" name="object 4">
            <a:extLst>
              <a:ext uri="{FF2B5EF4-FFF2-40B4-BE49-F238E27FC236}">
                <a16:creationId xmlns:a16="http://schemas.microsoft.com/office/drawing/2014/main" id="{A0129A2A-6781-FAD1-01F9-2078D8C79003}"/>
              </a:ext>
            </a:extLst>
          </p:cNvPr>
          <p:cNvSpPr/>
          <p:nvPr/>
        </p:nvSpPr>
        <p:spPr>
          <a:xfrm>
            <a:off x="3079380" y="3125121"/>
            <a:ext cx="411480" cy="2376170"/>
          </a:xfrm>
          <a:custGeom>
            <a:avLst/>
            <a:gdLst/>
            <a:ahLst/>
            <a:cxnLst/>
            <a:rect l="l" t="t" r="r" b="b"/>
            <a:pathLst>
              <a:path w="411480" h="2376170">
                <a:moveTo>
                  <a:pt x="411480" y="2375916"/>
                </a:moveTo>
                <a:lnTo>
                  <a:pt x="0" y="2375916"/>
                </a:lnTo>
                <a:lnTo>
                  <a:pt x="0" y="0"/>
                </a:lnTo>
                <a:lnTo>
                  <a:pt x="411480" y="0"/>
                </a:lnTo>
                <a:lnTo>
                  <a:pt x="411480" y="2375916"/>
                </a:lnTo>
                <a:close/>
              </a:path>
            </a:pathLst>
          </a:custGeom>
          <a:solidFill>
            <a:srgbClr val="C1D9FF"/>
          </a:solidFill>
        </p:spPr>
        <p:txBody>
          <a:bodyPr wrap="square" lIns="0" tIns="0" rIns="0" bIns="0" rtlCol="0"/>
          <a:lstStyle/>
          <a:p>
            <a:endParaRPr/>
          </a:p>
        </p:txBody>
      </p:sp>
      <p:sp>
        <p:nvSpPr>
          <p:cNvPr id="81" name="object 5">
            <a:extLst>
              <a:ext uri="{FF2B5EF4-FFF2-40B4-BE49-F238E27FC236}">
                <a16:creationId xmlns:a16="http://schemas.microsoft.com/office/drawing/2014/main" id="{E134382B-EE62-19E0-23FA-6694983E5A92}"/>
              </a:ext>
            </a:extLst>
          </p:cNvPr>
          <p:cNvSpPr/>
          <p:nvPr/>
        </p:nvSpPr>
        <p:spPr>
          <a:xfrm>
            <a:off x="3900816" y="2936145"/>
            <a:ext cx="411480" cy="2565400"/>
          </a:xfrm>
          <a:custGeom>
            <a:avLst/>
            <a:gdLst/>
            <a:ahLst/>
            <a:cxnLst/>
            <a:rect l="l" t="t" r="r" b="b"/>
            <a:pathLst>
              <a:path w="411479" h="2565400">
                <a:moveTo>
                  <a:pt x="411480" y="2564892"/>
                </a:moveTo>
                <a:lnTo>
                  <a:pt x="0" y="2564892"/>
                </a:lnTo>
                <a:lnTo>
                  <a:pt x="0" y="0"/>
                </a:lnTo>
                <a:lnTo>
                  <a:pt x="411480" y="0"/>
                </a:lnTo>
                <a:lnTo>
                  <a:pt x="411480" y="2564892"/>
                </a:lnTo>
                <a:close/>
              </a:path>
            </a:pathLst>
          </a:custGeom>
          <a:solidFill>
            <a:srgbClr val="C1D9FF"/>
          </a:solidFill>
        </p:spPr>
        <p:txBody>
          <a:bodyPr wrap="square" lIns="0" tIns="0" rIns="0" bIns="0" rtlCol="0"/>
          <a:lstStyle/>
          <a:p>
            <a:endParaRPr/>
          </a:p>
        </p:txBody>
      </p:sp>
      <p:sp>
        <p:nvSpPr>
          <p:cNvPr id="82" name="object 6">
            <a:extLst>
              <a:ext uri="{FF2B5EF4-FFF2-40B4-BE49-F238E27FC236}">
                <a16:creationId xmlns:a16="http://schemas.microsoft.com/office/drawing/2014/main" id="{5B8ED629-A8FE-6CD3-D196-FB6B65FB3CAB}"/>
              </a:ext>
            </a:extLst>
          </p:cNvPr>
          <p:cNvSpPr/>
          <p:nvPr/>
        </p:nvSpPr>
        <p:spPr>
          <a:xfrm>
            <a:off x="4722252" y="3201321"/>
            <a:ext cx="411480" cy="2299970"/>
          </a:xfrm>
          <a:custGeom>
            <a:avLst/>
            <a:gdLst/>
            <a:ahLst/>
            <a:cxnLst/>
            <a:rect l="l" t="t" r="r" b="b"/>
            <a:pathLst>
              <a:path w="411479" h="2299970">
                <a:moveTo>
                  <a:pt x="411480" y="2299716"/>
                </a:moveTo>
                <a:lnTo>
                  <a:pt x="0" y="2299716"/>
                </a:lnTo>
                <a:lnTo>
                  <a:pt x="0" y="0"/>
                </a:lnTo>
                <a:lnTo>
                  <a:pt x="411480" y="0"/>
                </a:lnTo>
                <a:lnTo>
                  <a:pt x="411480" y="2299716"/>
                </a:lnTo>
                <a:close/>
              </a:path>
            </a:pathLst>
          </a:custGeom>
          <a:solidFill>
            <a:srgbClr val="C1D9FF"/>
          </a:solidFill>
        </p:spPr>
        <p:txBody>
          <a:bodyPr wrap="square" lIns="0" tIns="0" rIns="0" bIns="0" rtlCol="0"/>
          <a:lstStyle/>
          <a:p>
            <a:endParaRPr/>
          </a:p>
        </p:txBody>
      </p:sp>
      <p:sp>
        <p:nvSpPr>
          <p:cNvPr id="83" name="object 7">
            <a:extLst>
              <a:ext uri="{FF2B5EF4-FFF2-40B4-BE49-F238E27FC236}">
                <a16:creationId xmlns:a16="http://schemas.microsoft.com/office/drawing/2014/main" id="{DCCCCCB4-2159-D5DF-F716-7225BA5C39EA}"/>
              </a:ext>
            </a:extLst>
          </p:cNvPr>
          <p:cNvSpPr/>
          <p:nvPr/>
        </p:nvSpPr>
        <p:spPr>
          <a:xfrm>
            <a:off x="5545212" y="2823370"/>
            <a:ext cx="410209" cy="2677795"/>
          </a:xfrm>
          <a:custGeom>
            <a:avLst/>
            <a:gdLst/>
            <a:ahLst/>
            <a:cxnLst/>
            <a:rect l="l" t="t" r="r" b="b"/>
            <a:pathLst>
              <a:path w="410210" h="2677795">
                <a:moveTo>
                  <a:pt x="409956" y="2677668"/>
                </a:moveTo>
                <a:lnTo>
                  <a:pt x="0" y="2677668"/>
                </a:lnTo>
                <a:lnTo>
                  <a:pt x="0" y="0"/>
                </a:lnTo>
                <a:lnTo>
                  <a:pt x="409956" y="0"/>
                </a:lnTo>
                <a:lnTo>
                  <a:pt x="409956" y="2677668"/>
                </a:lnTo>
                <a:close/>
              </a:path>
            </a:pathLst>
          </a:custGeom>
          <a:solidFill>
            <a:srgbClr val="C1D9FF"/>
          </a:solidFill>
        </p:spPr>
        <p:txBody>
          <a:bodyPr wrap="square" lIns="0" tIns="0" rIns="0" bIns="0" rtlCol="0"/>
          <a:lstStyle/>
          <a:p>
            <a:endParaRPr/>
          </a:p>
        </p:txBody>
      </p:sp>
      <p:sp>
        <p:nvSpPr>
          <p:cNvPr id="84" name="object 8">
            <a:extLst>
              <a:ext uri="{FF2B5EF4-FFF2-40B4-BE49-F238E27FC236}">
                <a16:creationId xmlns:a16="http://schemas.microsoft.com/office/drawing/2014/main" id="{D63822AD-C723-8744-A396-65A33623DDF9}"/>
              </a:ext>
            </a:extLst>
          </p:cNvPr>
          <p:cNvSpPr/>
          <p:nvPr/>
        </p:nvSpPr>
        <p:spPr>
          <a:xfrm>
            <a:off x="6366648" y="2579529"/>
            <a:ext cx="411480" cy="2921635"/>
          </a:xfrm>
          <a:custGeom>
            <a:avLst/>
            <a:gdLst/>
            <a:ahLst/>
            <a:cxnLst/>
            <a:rect l="l" t="t" r="r" b="b"/>
            <a:pathLst>
              <a:path w="411479" h="2921635">
                <a:moveTo>
                  <a:pt x="411480" y="2921508"/>
                </a:moveTo>
                <a:lnTo>
                  <a:pt x="0" y="2921508"/>
                </a:lnTo>
                <a:lnTo>
                  <a:pt x="0" y="0"/>
                </a:lnTo>
                <a:lnTo>
                  <a:pt x="411480" y="0"/>
                </a:lnTo>
                <a:lnTo>
                  <a:pt x="411480" y="2921508"/>
                </a:lnTo>
                <a:close/>
              </a:path>
            </a:pathLst>
          </a:custGeom>
          <a:solidFill>
            <a:srgbClr val="C1D9FF"/>
          </a:solidFill>
        </p:spPr>
        <p:txBody>
          <a:bodyPr wrap="square" lIns="0" tIns="0" rIns="0" bIns="0" rtlCol="0"/>
          <a:lstStyle/>
          <a:p>
            <a:endParaRPr/>
          </a:p>
        </p:txBody>
      </p:sp>
      <p:grpSp>
        <p:nvGrpSpPr>
          <p:cNvPr id="85" name="object 9">
            <a:extLst>
              <a:ext uri="{FF2B5EF4-FFF2-40B4-BE49-F238E27FC236}">
                <a16:creationId xmlns:a16="http://schemas.microsoft.com/office/drawing/2014/main" id="{94B969EB-D115-2C78-748D-4FDBA2D8B7B7}"/>
              </a:ext>
            </a:extLst>
          </p:cNvPr>
          <p:cNvGrpSpPr/>
          <p:nvPr/>
        </p:nvGrpSpPr>
        <p:grpSpPr>
          <a:xfrm>
            <a:off x="1225370" y="2286921"/>
            <a:ext cx="7407275" cy="3220085"/>
            <a:chOff x="521906" y="3156203"/>
            <a:chExt cx="7407275" cy="3220085"/>
          </a:xfrm>
        </p:grpSpPr>
        <p:sp>
          <p:nvSpPr>
            <p:cNvPr id="86" name="object 10">
              <a:extLst>
                <a:ext uri="{FF2B5EF4-FFF2-40B4-BE49-F238E27FC236}">
                  <a16:creationId xmlns:a16="http://schemas.microsoft.com/office/drawing/2014/main" id="{45BC4B95-9BBD-5C14-1D1E-71E54A4113DF}"/>
                </a:ext>
              </a:extLst>
            </p:cNvPr>
            <p:cNvSpPr/>
            <p:nvPr/>
          </p:nvSpPr>
          <p:spPr>
            <a:xfrm>
              <a:off x="6484620" y="3156203"/>
              <a:ext cx="411480" cy="3214370"/>
            </a:xfrm>
            <a:custGeom>
              <a:avLst/>
              <a:gdLst/>
              <a:ahLst/>
              <a:cxnLst/>
              <a:rect l="l" t="t" r="r" b="b"/>
              <a:pathLst>
                <a:path w="411479" h="3214370">
                  <a:moveTo>
                    <a:pt x="411480" y="3214116"/>
                  </a:moveTo>
                  <a:lnTo>
                    <a:pt x="0" y="3214116"/>
                  </a:lnTo>
                  <a:lnTo>
                    <a:pt x="0" y="0"/>
                  </a:lnTo>
                  <a:lnTo>
                    <a:pt x="411480" y="0"/>
                  </a:lnTo>
                  <a:lnTo>
                    <a:pt x="411480" y="3214116"/>
                  </a:lnTo>
                  <a:close/>
                </a:path>
              </a:pathLst>
            </a:custGeom>
            <a:solidFill>
              <a:srgbClr val="C1D9FF"/>
            </a:solidFill>
          </p:spPr>
          <p:txBody>
            <a:bodyPr wrap="square" lIns="0" tIns="0" rIns="0" bIns="0" rtlCol="0"/>
            <a:lstStyle/>
            <a:p>
              <a:endParaRPr/>
            </a:p>
          </p:txBody>
        </p:sp>
        <p:sp>
          <p:nvSpPr>
            <p:cNvPr id="87" name="object 11">
              <a:extLst>
                <a:ext uri="{FF2B5EF4-FFF2-40B4-BE49-F238E27FC236}">
                  <a16:creationId xmlns:a16="http://schemas.microsoft.com/office/drawing/2014/main" id="{81FC37CD-607B-F37D-268D-3237EBC73A28}"/>
                </a:ext>
              </a:extLst>
            </p:cNvPr>
            <p:cNvSpPr/>
            <p:nvPr/>
          </p:nvSpPr>
          <p:spPr>
            <a:xfrm>
              <a:off x="527304" y="6370319"/>
              <a:ext cx="7396480" cy="0"/>
            </a:xfrm>
            <a:custGeom>
              <a:avLst/>
              <a:gdLst/>
              <a:ahLst/>
              <a:cxnLst/>
              <a:rect l="l" t="t" r="r" b="b"/>
              <a:pathLst>
                <a:path w="7396480">
                  <a:moveTo>
                    <a:pt x="0" y="0"/>
                  </a:moveTo>
                  <a:lnTo>
                    <a:pt x="7395972" y="0"/>
                  </a:lnTo>
                </a:path>
              </a:pathLst>
            </a:custGeom>
            <a:ln w="10668">
              <a:solidFill>
                <a:srgbClr val="D9D9D9"/>
              </a:solidFill>
            </a:ln>
          </p:spPr>
          <p:txBody>
            <a:bodyPr wrap="square" lIns="0" tIns="0" rIns="0" bIns="0" rtlCol="0"/>
            <a:lstStyle/>
            <a:p>
              <a:endParaRPr/>
            </a:p>
          </p:txBody>
        </p:sp>
      </p:grpSp>
      <p:sp>
        <p:nvSpPr>
          <p:cNvPr id="88" name="object 12">
            <a:extLst>
              <a:ext uri="{FF2B5EF4-FFF2-40B4-BE49-F238E27FC236}">
                <a16:creationId xmlns:a16="http://schemas.microsoft.com/office/drawing/2014/main" id="{8FC8E325-CCDA-E2E4-860C-4ACAF5BB0A9A}"/>
              </a:ext>
            </a:extLst>
          </p:cNvPr>
          <p:cNvSpPr txBox="1"/>
          <p:nvPr/>
        </p:nvSpPr>
        <p:spPr>
          <a:xfrm>
            <a:off x="1431422" y="4319625"/>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41.3</a:t>
            </a:r>
            <a:endParaRPr sz="1400">
              <a:latin typeface="Meiryo UI"/>
              <a:cs typeface="Meiryo UI"/>
            </a:endParaRPr>
          </a:p>
        </p:txBody>
      </p:sp>
      <p:sp>
        <p:nvSpPr>
          <p:cNvPr id="89" name="object 13">
            <a:extLst>
              <a:ext uri="{FF2B5EF4-FFF2-40B4-BE49-F238E27FC236}">
                <a16:creationId xmlns:a16="http://schemas.microsoft.com/office/drawing/2014/main" id="{F4F6C032-BB20-B282-8A2B-36C72C8D57BB}"/>
              </a:ext>
            </a:extLst>
          </p:cNvPr>
          <p:cNvSpPr txBox="1"/>
          <p:nvPr/>
        </p:nvSpPr>
        <p:spPr>
          <a:xfrm>
            <a:off x="2251981"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0" name="object 14">
            <a:extLst>
              <a:ext uri="{FF2B5EF4-FFF2-40B4-BE49-F238E27FC236}">
                <a16:creationId xmlns:a16="http://schemas.microsoft.com/office/drawing/2014/main" id="{F07F9FDA-55C7-0D13-59E5-B334C622A2EE}"/>
              </a:ext>
            </a:extLst>
          </p:cNvPr>
          <p:cNvSpPr txBox="1"/>
          <p:nvPr/>
        </p:nvSpPr>
        <p:spPr>
          <a:xfrm>
            <a:off x="3072539" y="419786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42.6</a:t>
            </a:r>
            <a:endParaRPr sz="1400">
              <a:latin typeface="Meiryo UI"/>
              <a:cs typeface="Meiryo UI"/>
            </a:endParaRPr>
          </a:p>
        </p:txBody>
      </p:sp>
      <p:sp>
        <p:nvSpPr>
          <p:cNvPr id="91" name="object 15">
            <a:extLst>
              <a:ext uri="{FF2B5EF4-FFF2-40B4-BE49-F238E27FC236}">
                <a16:creationId xmlns:a16="http://schemas.microsoft.com/office/drawing/2014/main" id="{1D962F1F-A2DB-BC75-8EA7-669AE7AFF676}"/>
              </a:ext>
            </a:extLst>
          </p:cNvPr>
          <p:cNvSpPr txBox="1"/>
          <p:nvPr/>
        </p:nvSpPr>
        <p:spPr>
          <a:xfrm>
            <a:off x="3893010" y="4103418"/>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43.6</a:t>
            </a:r>
            <a:endParaRPr sz="1400">
              <a:latin typeface="Meiryo UI"/>
              <a:cs typeface="Meiryo UI"/>
            </a:endParaRPr>
          </a:p>
        </p:txBody>
      </p:sp>
      <p:sp>
        <p:nvSpPr>
          <p:cNvPr id="92" name="object 16">
            <a:extLst>
              <a:ext uri="{FF2B5EF4-FFF2-40B4-BE49-F238E27FC236}">
                <a16:creationId xmlns:a16="http://schemas.microsoft.com/office/drawing/2014/main" id="{3E41AB2F-A53E-1376-B83F-E73698E317F2}"/>
              </a:ext>
            </a:extLst>
          </p:cNvPr>
          <p:cNvSpPr txBox="1"/>
          <p:nvPr/>
        </p:nvSpPr>
        <p:spPr>
          <a:xfrm>
            <a:off x="4715134" y="423587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42.2</a:t>
            </a:r>
            <a:endParaRPr sz="1400">
              <a:latin typeface="Meiryo UI"/>
              <a:cs typeface="Meiryo UI"/>
            </a:endParaRPr>
          </a:p>
        </p:txBody>
      </p:sp>
      <p:sp>
        <p:nvSpPr>
          <p:cNvPr id="93" name="object 17">
            <a:extLst>
              <a:ext uri="{FF2B5EF4-FFF2-40B4-BE49-F238E27FC236}">
                <a16:creationId xmlns:a16="http://schemas.microsoft.com/office/drawing/2014/main" id="{E082A47D-930B-AB72-59B3-1609965E398F}"/>
              </a:ext>
            </a:extLst>
          </p:cNvPr>
          <p:cNvSpPr txBox="1"/>
          <p:nvPr/>
        </p:nvSpPr>
        <p:spPr>
          <a:xfrm>
            <a:off x="5535692" y="4047149"/>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44.2</a:t>
            </a:r>
            <a:endParaRPr sz="1400">
              <a:latin typeface="Meiryo UI"/>
              <a:cs typeface="Meiryo UI"/>
            </a:endParaRPr>
          </a:p>
        </p:txBody>
      </p:sp>
      <p:sp>
        <p:nvSpPr>
          <p:cNvPr id="94" name="object 18">
            <a:extLst>
              <a:ext uri="{FF2B5EF4-FFF2-40B4-BE49-F238E27FC236}">
                <a16:creationId xmlns:a16="http://schemas.microsoft.com/office/drawing/2014/main" id="{92CE6B3E-14BC-963C-0264-C379AB107EE3}"/>
              </a:ext>
            </a:extLst>
          </p:cNvPr>
          <p:cNvSpPr txBox="1"/>
          <p:nvPr/>
        </p:nvSpPr>
        <p:spPr>
          <a:xfrm>
            <a:off x="6356174" y="407602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45.5</a:t>
            </a:r>
            <a:endParaRPr sz="1400">
              <a:latin typeface="Meiryo UI"/>
              <a:cs typeface="Meiryo UI"/>
            </a:endParaRPr>
          </a:p>
        </p:txBody>
      </p:sp>
      <p:sp>
        <p:nvSpPr>
          <p:cNvPr id="95" name="object 19">
            <a:extLst>
              <a:ext uri="{FF2B5EF4-FFF2-40B4-BE49-F238E27FC236}">
                <a16:creationId xmlns:a16="http://schemas.microsoft.com/office/drawing/2014/main" id="{6F51A66C-92DE-6222-62F7-265E26E633FA}"/>
              </a:ext>
            </a:extLst>
          </p:cNvPr>
          <p:cNvSpPr txBox="1"/>
          <p:nvPr/>
        </p:nvSpPr>
        <p:spPr>
          <a:xfrm>
            <a:off x="7176733" y="4019753"/>
            <a:ext cx="421005" cy="239395"/>
          </a:xfrm>
          <a:prstGeom prst="rect">
            <a:avLst/>
          </a:prstGeom>
        </p:spPr>
        <p:txBody>
          <a:bodyPr vert="horz" wrap="square" lIns="0" tIns="12700" rIns="0" bIns="0" rtlCol="0">
            <a:spAutoFit/>
          </a:bodyPr>
          <a:lstStyle/>
          <a:p>
            <a:pPr marL="12700">
              <a:lnSpc>
                <a:spcPct val="100000"/>
              </a:lnSpc>
              <a:spcBef>
                <a:spcPts val="100"/>
              </a:spcBef>
            </a:pPr>
            <a:r>
              <a:rPr sz="1400" spc="-20" dirty="0">
                <a:solidFill>
                  <a:srgbClr val="003385"/>
                </a:solidFill>
                <a:latin typeface="Meiryo UI"/>
                <a:cs typeface="Meiryo UI"/>
              </a:rPr>
              <a:t>47.0</a:t>
            </a:r>
            <a:endParaRPr sz="1400">
              <a:latin typeface="Meiryo UI"/>
              <a:cs typeface="Meiryo UI"/>
            </a:endParaRPr>
          </a:p>
        </p:txBody>
      </p:sp>
      <p:sp>
        <p:nvSpPr>
          <p:cNvPr id="96" name="object 20">
            <a:extLst>
              <a:ext uri="{FF2B5EF4-FFF2-40B4-BE49-F238E27FC236}">
                <a16:creationId xmlns:a16="http://schemas.microsoft.com/office/drawing/2014/main" id="{19FE7898-53F8-16BA-39C5-90DADD8C2A4A}"/>
              </a:ext>
            </a:extLst>
          </p:cNvPr>
          <p:cNvSpPr txBox="1"/>
          <p:nvPr/>
        </p:nvSpPr>
        <p:spPr>
          <a:xfrm>
            <a:off x="780695" y="5408963"/>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30.0</a:t>
            </a:r>
            <a:endParaRPr sz="950">
              <a:latin typeface="Meiryo UI"/>
              <a:cs typeface="Meiryo UI"/>
            </a:endParaRPr>
          </a:p>
        </p:txBody>
      </p:sp>
      <p:sp>
        <p:nvSpPr>
          <p:cNvPr id="97" name="object 21">
            <a:extLst>
              <a:ext uri="{FF2B5EF4-FFF2-40B4-BE49-F238E27FC236}">
                <a16:creationId xmlns:a16="http://schemas.microsoft.com/office/drawing/2014/main" id="{D338EA96-BFFB-C6A7-F22A-E5EA4A030B55}"/>
              </a:ext>
            </a:extLst>
          </p:cNvPr>
          <p:cNvSpPr txBox="1"/>
          <p:nvPr/>
        </p:nvSpPr>
        <p:spPr>
          <a:xfrm>
            <a:off x="780695" y="503056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32.0</a:t>
            </a:r>
            <a:endParaRPr sz="950">
              <a:latin typeface="Meiryo UI"/>
              <a:cs typeface="Meiryo UI"/>
            </a:endParaRPr>
          </a:p>
        </p:txBody>
      </p:sp>
      <p:sp>
        <p:nvSpPr>
          <p:cNvPr id="98" name="object 22">
            <a:extLst>
              <a:ext uri="{FF2B5EF4-FFF2-40B4-BE49-F238E27FC236}">
                <a16:creationId xmlns:a16="http://schemas.microsoft.com/office/drawing/2014/main" id="{3E88D937-C013-51C5-5DC5-66AA7F5C613B}"/>
              </a:ext>
            </a:extLst>
          </p:cNvPr>
          <p:cNvSpPr txBox="1"/>
          <p:nvPr/>
        </p:nvSpPr>
        <p:spPr>
          <a:xfrm>
            <a:off x="780695" y="4653678"/>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34.0</a:t>
            </a:r>
            <a:endParaRPr sz="950">
              <a:latin typeface="Meiryo UI"/>
              <a:cs typeface="Meiryo UI"/>
            </a:endParaRPr>
          </a:p>
        </p:txBody>
      </p:sp>
      <p:sp>
        <p:nvSpPr>
          <p:cNvPr id="99" name="object 23">
            <a:extLst>
              <a:ext uri="{FF2B5EF4-FFF2-40B4-BE49-F238E27FC236}">
                <a16:creationId xmlns:a16="http://schemas.microsoft.com/office/drawing/2014/main" id="{42BC0681-BAA7-812B-44D5-1852BB5D95A8}"/>
              </a:ext>
            </a:extLst>
          </p:cNvPr>
          <p:cNvSpPr txBox="1"/>
          <p:nvPr/>
        </p:nvSpPr>
        <p:spPr>
          <a:xfrm>
            <a:off x="780695" y="427671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36.0</a:t>
            </a:r>
            <a:endParaRPr sz="950">
              <a:latin typeface="Meiryo UI"/>
              <a:cs typeface="Meiryo UI"/>
            </a:endParaRPr>
          </a:p>
        </p:txBody>
      </p:sp>
      <p:sp>
        <p:nvSpPr>
          <p:cNvPr id="100" name="object 24">
            <a:extLst>
              <a:ext uri="{FF2B5EF4-FFF2-40B4-BE49-F238E27FC236}">
                <a16:creationId xmlns:a16="http://schemas.microsoft.com/office/drawing/2014/main" id="{A63CA3A2-A545-2B9B-1334-ECD2051D5644}"/>
              </a:ext>
            </a:extLst>
          </p:cNvPr>
          <p:cNvSpPr txBox="1"/>
          <p:nvPr/>
        </p:nvSpPr>
        <p:spPr>
          <a:xfrm>
            <a:off x="780695" y="3521429"/>
            <a:ext cx="299085" cy="55118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40.0</a:t>
            </a:r>
            <a:endParaRPr sz="950">
              <a:latin typeface="Meiryo UI"/>
              <a:cs typeface="Meiryo UI"/>
            </a:endParaRPr>
          </a:p>
          <a:p>
            <a:pPr>
              <a:lnSpc>
                <a:spcPct val="100000"/>
              </a:lnSpc>
              <a:spcBef>
                <a:spcPts val="55"/>
              </a:spcBef>
            </a:pPr>
            <a:endParaRPr sz="1050">
              <a:latin typeface="Meiryo UI"/>
              <a:cs typeface="Meiryo UI"/>
            </a:endParaRPr>
          </a:p>
          <a:p>
            <a:pPr marL="12700">
              <a:lnSpc>
                <a:spcPct val="100000"/>
              </a:lnSpc>
            </a:pPr>
            <a:r>
              <a:rPr sz="950" spc="-20" dirty="0">
                <a:solidFill>
                  <a:srgbClr val="585858"/>
                </a:solidFill>
                <a:latin typeface="Meiryo UI"/>
                <a:cs typeface="Meiryo UI"/>
              </a:rPr>
              <a:t>38.0</a:t>
            </a:r>
            <a:endParaRPr sz="950">
              <a:latin typeface="Meiryo UI"/>
              <a:cs typeface="Meiryo UI"/>
            </a:endParaRPr>
          </a:p>
        </p:txBody>
      </p:sp>
      <p:sp>
        <p:nvSpPr>
          <p:cNvPr id="101" name="object 25">
            <a:extLst>
              <a:ext uri="{FF2B5EF4-FFF2-40B4-BE49-F238E27FC236}">
                <a16:creationId xmlns:a16="http://schemas.microsoft.com/office/drawing/2014/main" id="{B0967042-A494-45A4-03EA-425D1E28BEAB}"/>
              </a:ext>
            </a:extLst>
          </p:cNvPr>
          <p:cNvSpPr txBox="1"/>
          <p:nvPr/>
        </p:nvSpPr>
        <p:spPr>
          <a:xfrm>
            <a:off x="780695" y="3144541"/>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42.0</a:t>
            </a:r>
            <a:endParaRPr sz="950">
              <a:latin typeface="Meiryo UI"/>
              <a:cs typeface="Meiryo UI"/>
            </a:endParaRPr>
          </a:p>
        </p:txBody>
      </p:sp>
      <p:sp>
        <p:nvSpPr>
          <p:cNvPr id="102" name="object 26">
            <a:extLst>
              <a:ext uri="{FF2B5EF4-FFF2-40B4-BE49-F238E27FC236}">
                <a16:creationId xmlns:a16="http://schemas.microsoft.com/office/drawing/2014/main" id="{5107A8B0-EB27-EF48-8339-AF4A1BC863CA}"/>
              </a:ext>
            </a:extLst>
          </p:cNvPr>
          <p:cNvSpPr txBox="1"/>
          <p:nvPr/>
        </p:nvSpPr>
        <p:spPr>
          <a:xfrm>
            <a:off x="780695" y="2766106"/>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44.0</a:t>
            </a:r>
            <a:endParaRPr sz="950">
              <a:latin typeface="Meiryo UI"/>
              <a:cs typeface="Meiryo UI"/>
            </a:endParaRPr>
          </a:p>
        </p:txBody>
      </p:sp>
      <p:sp>
        <p:nvSpPr>
          <p:cNvPr id="103" name="object 27">
            <a:extLst>
              <a:ext uri="{FF2B5EF4-FFF2-40B4-BE49-F238E27FC236}">
                <a16:creationId xmlns:a16="http://schemas.microsoft.com/office/drawing/2014/main" id="{E671EFDF-AAC2-10ED-BDBB-D1164A368266}"/>
              </a:ext>
            </a:extLst>
          </p:cNvPr>
          <p:cNvSpPr txBox="1"/>
          <p:nvPr/>
        </p:nvSpPr>
        <p:spPr>
          <a:xfrm>
            <a:off x="780695" y="2389210"/>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585858"/>
                </a:solidFill>
                <a:latin typeface="Meiryo UI"/>
                <a:cs typeface="Meiryo UI"/>
              </a:rPr>
              <a:t>46.0</a:t>
            </a:r>
            <a:endParaRPr sz="950">
              <a:latin typeface="Meiryo UI"/>
              <a:cs typeface="Meiryo UI"/>
            </a:endParaRPr>
          </a:p>
        </p:txBody>
      </p:sp>
      <p:sp>
        <p:nvSpPr>
          <p:cNvPr id="104" name="object 28">
            <a:extLst>
              <a:ext uri="{FF2B5EF4-FFF2-40B4-BE49-F238E27FC236}">
                <a16:creationId xmlns:a16="http://schemas.microsoft.com/office/drawing/2014/main" id="{D0B37AFA-3FD7-780E-434B-E573C433B871}"/>
              </a:ext>
            </a:extLst>
          </p:cNvPr>
          <p:cNvSpPr txBox="1"/>
          <p:nvPr/>
        </p:nvSpPr>
        <p:spPr>
          <a:xfrm>
            <a:off x="747028" y="1601988"/>
            <a:ext cx="629920" cy="584200"/>
          </a:xfrm>
          <a:prstGeom prst="rect">
            <a:avLst/>
          </a:prstGeom>
        </p:spPr>
        <p:txBody>
          <a:bodyPr vert="horz" wrap="square" lIns="0" tIns="17780" rIns="0" bIns="0" rtlCol="0">
            <a:spAutoFit/>
          </a:bodyPr>
          <a:lstStyle/>
          <a:p>
            <a:pPr marL="86995">
              <a:lnSpc>
                <a:spcPct val="100000"/>
              </a:lnSpc>
              <a:spcBef>
                <a:spcPts val="140"/>
              </a:spcBef>
            </a:pPr>
            <a:r>
              <a:rPr sz="1150" spc="-20" dirty="0">
                <a:latin typeface="Meiryo UI"/>
                <a:cs typeface="Meiryo UI"/>
              </a:rPr>
              <a:t>医療費</a:t>
            </a:r>
            <a:endParaRPr sz="1150">
              <a:latin typeface="Meiryo UI"/>
              <a:cs typeface="Meiryo UI"/>
            </a:endParaRPr>
          </a:p>
          <a:p>
            <a:pPr marL="12700">
              <a:lnSpc>
                <a:spcPct val="100000"/>
              </a:lnSpc>
              <a:spcBef>
                <a:spcPts val="45"/>
              </a:spcBef>
            </a:pPr>
            <a:r>
              <a:rPr sz="1150" dirty="0">
                <a:latin typeface="Meiryo UI"/>
                <a:cs typeface="Meiryo UI"/>
              </a:rPr>
              <a:t>（兆円</a:t>
            </a:r>
            <a:r>
              <a:rPr sz="1150" spc="-50" dirty="0">
                <a:latin typeface="Meiryo UI"/>
                <a:cs typeface="Meiryo UI"/>
              </a:rPr>
              <a:t>）</a:t>
            </a:r>
            <a:endParaRPr sz="1150">
              <a:latin typeface="Meiryo UI"/>
              <a:cs typeface="Meiryo UI"/>
            </a:endParaRPr>
          </a:p>
          <a:p>
            <a:pPr marL="46355">
              <a:lnSpc>
                <a:spcPct val="100000"/>
              </a:lnSpc>
              <a:spcBef>
                <a:spcPts val="409"/>
              </a:spcBef>
            </a:pPr>
            <a:r>
              <a:rPr sz="950" spc="-20" dirty="0">
                <a:solidFill>
                  <a:srgbClr val="585858"/>
                </a:solidFill>
                <a:latin typeface="Meiryo UI"/>
                <a:cs typeface="Meiryo UI"/>
              </a:rPr>
              <a:t>48.0</a:t>
            </a:r>
            <a:endParaRPr sz="950">
              <a:latin typeface="Meiryo UI"/>
              <a:cs typeface="Meiryo UI"/>
            </a:endParaRPr>
          </a:p>
        </p:txBody>
      </p:sp>
      <p:sp>
        <p:nvSpPr>
          <p:cNvPr id="105" name="object 29">
            <a:extLst>
              <a:ext uri="{FF2B5EF4-FFF2-40B4-BE49-F238E27FC236}">
                <a16:creationId xmlns:a16="http://schemas.microsoft.com/office/drawing/2014/main" id="{2ED9EA9F-B074-795A-71A2-4E361F661F3B}"/>
              </a:ext>
            </a:extLst>
          </p:cNvPr>
          <p:cNvSpPr txBox="1"/>
          <p:nvPr/>
        </p:nvSpPr>
        <p:spPr>
          <a:xfrm>
            <a:off x="1425315" y="5613051"/>
            <a:ext cx="6186170" cy="223520"/>
          </a:xfrm>
          <a:prstGeom prst="rect">
            <a:avLst/>
          </a:prstGeom>
        </p:spPr>
        <p:txBody>
          <a:bodyPr vert="horz" wrap="square" lIns="0" tIns="12065" rIns="0" bIns="0" rtlCol="0">
            <a:spAutoFit/>
          </a:bodyPr>
          <a:lstStyle/>
          <a:p>
            <a:pPr marL="12700">
              <a:lnSpc>
                <a:spcPct val="100000"/>
              </a:lnSpc>
              <a:spcBef>
                <a:spcPts val="95"/>
              </a:spcBef>
              <a:tabLst>
                <a:tab pos="833755" algn="l"/>
                <a:tab pos="1655445" algn="l"/>
                <a:tab pos="2476500" algn="l"/>
                <a:tab pos="3299460" algn="l"/>
                <a:tab pos="4121150" algn="l"/>
                <a:tab pos="4942205" algn="l"/>
                <a:tab pos="5763895" algn="l"/>
              </a:tabLst>
            </a:pPr>
            <a:r>
              <a:rPr sz="1300" spc="-20" dirty="0">
                <a:solidFill>
                  <a:srgbClr val="585858"/>
                </a:solidFill>
                <a:latin typeface="Meiryo UI"/>
                <a:cs typeface="Meiryo UI"/>
              </a:rPr>
              <a:t>2016</a:t>
            </a:r>
            <a:r>
              <a:rPr sz="1300" dirty="0">
                <a:solidFill>
                  <a:srgbClr val="585858"/>
                </a:solidFill>
                <a:latin typeface="Meiryo UI"/>
                <a:cs typeface="Meiryo UI"/>
              </a:rPr>
              <a:t>	</a:t>
            </a:r>
            <a:r>
              <a:rPr sz="1300" spc="-20" dirty="0">
                <a:solidFill>
                  <a:srgbClr val="585858"/>
                </a:solidFill>
                <a:latin typeface="Meiryo UI"/>
                <a:cs typeface="Meiryo UI"/>
              </a:rPr>
              <a:t>2017</a:t>
            </a:r>
            <a:r>
              <a:rPr sz="1300" dirty="0">
                <a:solidFill>
                  <a:srgbClr val="585858"/>
                </a:solidFill>
                <a:latin typeface="Meiryo UI"/>
                <a:cs typeface="Meiryo UI"/>
              </a:rPr>
              <a:t>	</a:t>
            </a:r>
            <a:r>
              <a:rPr sz="1300" spc="-20" dirty="0">
                <a:solidFill>
                  <a:srgbClr val="585858"/>
                </a:solidFill>
                <a:latin typeface="Meiryo UI"/>
                <a:cs typeface="Meiryo UI"/>
              </a:rPr>
              <a:t>2018</a:t>
            </a:r>
            <a:r>
              <a:rPr sz="1300" dirty="0">
                <a:solidFill>
                  <a:srgbClr val="585858"/>
                </a:solidFill>
                <a:latin typeface="Meiryo UI"/>
                <a:cs typeface="Meiryo UI"/>
              </a:rPr>
              <a:t>	</a:t>
            </a:r>
            <a:r>
              <a:rPr sz="1300" spc="-20" dirty="0">
                <a:solidFill>
                  <a:srgbClr val="585858"/>
                </a:solidFill>
                <a:latin typeface="Meiryo UI"/>
                <a:cs typeface="Meiryo UI"/>
              </a:rPr>
              <a:t>2019</a:t>
            </a:r>
            <a:r>
              <a:rPr sz="1300" dirty="0">
                <a:solidFill>
                  <a:srgbClr val="585858"/>
                </a:solidFill>
                <a:latin typeface="Meiryo UI"/>
                <a:cs typeface="Meiryo UI"/>
              </a:rPr>
              <a:t>	</a:t>
            </a:r>
            <a:r>
              <a:rPr sz="1300" spc="-20" dirty="0">
                <a:solidFill>
                  <a:srgbClr val="585858"/>
                </a:solidFill>
                <a:latin typeface="Meiryo UI"/>
                <a:cs typeface="Meiryo UI"/>
              </a:rPr>
              <a:t>2020</a:t>
            </a:r>
            <a:r>
              <a:rPr sz="1300" dirty="0">
                <a:solidFill>
                  <a:srgbClr val="585858"/>
                </a:solidFill>
                <a:latin typeface="Meiryo UI"/>
                <a:cs typeface="Meiryo UI"/>
              </a:rPr>
              <a:t>	</a:t>
            </a:r>
            <a:r>
              <a:rPr sz="1300" spc="-20" dirty="0">
                <a:solidFill>
                  <a:srgbClr val="585858"/>
                </a:solidFill>
                <a:latin typeface="Meiryo UI"/>
                <a:cs typeface="Meiryo UI"/>
              </a:rPr>
              <a:t>2021</a:t>
            </a:r>
            <a:r>
              <a:rPr sz="1300" dirty="0">
                <a:solidFill>
                  <a:srgbClr val="585858"/>
                </a:solidFill>
                <a:latin typeface="Meiryo UI"/>
                <a:cs typeface="Meiryo UI"/>
              </a:rPr>
              <a:t>	</a:t>
            </a:r>
            <a:r>
              <a:rPr sz="1300" spc="-20" dirty="0">
                <a:solidFill>
                  <a:srgbClr val="585858"/>
                </a:solidFill>
                <a:latin typeface="Meiryo UI"/>
                <a:cs typeface="Meiryo UI"/>
              </a:rPr>
              <a:t>2022</a:t>
            </a:r>
            <a:r>
              <a:rPr sz="1300" dirty="0">
                <a:solidFill>
                  <a:srgbClr val="585858"/>
                </a:solidFill>
                <a:latin typeface="Meiryo UI"/>
                <a:cs typeface="Meiryo UI"/>
              </a:rPr>
              <a:t>	</a:t>
            </a:r>
            <a:r>
              <a:rPr sz="1300" spc="-20" dirty="0">
                <a:solidFill>
                  <a:srgbClr val="585858"/>
                </a:solidFill>
                <a:latin typeface="Meiryo UI"/>
                <a:cs typeface="Meiryo UI"/>
              </a:rPr>
              <a:t>2023</a:t>
            </a:r>
            <a:endParaRPr sz="1300">
              <a:latin typeface="Meiryo UI"/>
              <a:cs typeface="Meiryo UI"/>
            </a:endParaRPr>
          </a:p>
        </p:txBody>
      </p:sp>
      <p:sp>
        <p:nvSpPr>
          <p:cNvPr id="106" name="object 30">
            <a:extLst>
              <a:ext uri="{FF2B5EF4-FFF2-40B4-BE49-F238E27FC236}">
                <a16:creationId xmlns:a16="http://schemas.microsoft.com/office/drawing/2014/main" id="{64634F8D-DC42-27FE-235B-E444F219FDA4}"/>
              </a:ext>
            </a:extLst>
          </p:cNvPr>
          <p:cNvSpPr txBox="1"/>
          <p:nvPr/>
        </p:nvSpPr>
        <p:spPr>
          <a:xfrm>
            <a:off x="7999807" y="5594066"/>
            <a:ext cx="621665" cy="386715"/>
          </a:xfrm>
          <a:prstGeom prst="rect">
            <a:avLst/>
          </a:prstGeom>
        </p:spPr>
        <p:txBody>
          <a:bodyPr vert="horz" wrap="square" lIns="0" tIns="31115" rIns="0" bIns="0" rtlCol="0">
            <a:spAutoFit/>
          </a:bodyPr>
          <a:lstStyle/>
          <a:p>
            <a:pPr marL="12700">
              <a:lnSpc>
                <a:spcPct val="100000"/>
              </a:lnSpc>
              <a:spcBef>
                <a:spcPts val="245"/>
              </a:spcBef>
            </a:pPr>
            <a:r>
              <a:rPr sz="1300" spc="-20" dirty="0">
                <a:solidFill>
                  <a:srgbClr val="585858"/>
                </a:solidFill>
                <a:latin typeface="Meiryo UI"/>
                <a:cs typeface="Meiryo UI"/>
              </a:rPr>
              <a:t>2024</a:t>
            </a:r>
            <a:endParaRPr sz="1300">
              <a:latin typeface="Meiryo UI"/>
              <a:cs typeface="Meiryo UI"/>
            </a:endParaRPr>
          </a:p>
          <a:p>
            <a:pPr marL="279400">
              <a:lnSpc>
                <a:spcPct val="100000"/>
              </a:lnSpc>
              <a:spcBef>
                <a:spcPts val="115"/>
              </a:spcBef>
            </a:pPr>
            <a:r>
              <a:rPr sz="850" dirty="0">
                <a:latin typeface="ＭＳ Ｐ明朝"/>
                <a:cs typeface="ＭＳ Ｐ明朝"/>
              </a:rPr>
              <a:t>（年度</a:t>
            </a:r>
            <a:r>
              <a:rPr sz="850" spc="-50" dirty="0">
                <a:latin typeface="ＭＳ Ｐ明朝"/>
                <a:cs typeface="ＭＳ Ｐ明朝"/>
              </a:rPr>
              <a:t>）</a:t>
            </a:r>
            <a:endParaRPr sz="850">
              <a:latin typeface="ＭＳ Ｐ明朝"/>
              <a:cs typeface="ＭＳ Ｐ明朝"/>
            </a:endParaRPr>
          </a:p>
        </p:txBody>
      </p:sp>
      <p:sp>
        <p:nvSpPr>
          <p:cNvPr id="107" name="object 32">
            <a:extLst>
              <a:ext uri="{FF2B5EF4-FFF2-40B4-BE49-F238E27FC236}">
                <a16:creationId xmlns:a16="http://schemas.microsoft.com/office/drawing/2014/main" id="{6B9F2449-2BE7-2860-EA13-C4525C12EB29}"/>
              </a:ext>
            </a:extLst>
          </p:cNvPr>
          <p:cNvSpPr txBox="1"/>
          <p:nvPr/>
        </p:nvSpPr>
        <p:spPr>
          <a:xfrm>
            <a:off x="1538068" y="3046695"/>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2.3</a:t>
            </a:r>
            <a:r>
              <a:rPr sz="1300" spc="-35" dirty="0">
                <a:latin typeface="Meiryo UI"/>
                <a:cs typeface="Meiryo UI"/>
              </a:rPr>
              <a:t>％増</a:t>
            </a:r>
            <a:endParaRPr sz="1300">
              <a:latin typeface="Meiryo UI"/>
              <a:cs typeface="Meiryo UI"/>
            </a:endParaRPr>
          </a:p>
        </p:txBody>
      </p:sp>
      <p:sp>
        <p:nvSpPr>
          <p:cNvPr id="108" name="object 33">
            <a:extLst>
              <a:ext uri="{FF2B5EF4-FFF2-40B4-BE49-F238E27FC236}">
                <a16:creationId xmlns:a16="http://schemas.microsoft.com/office/drawing/2014/main" id="{9B096681-CF89-87DE-D84B-3D0301BD2083}"/>
              </a:ext>
            </a:extLst>
          </p:cNvPr>
          <p:cNvSpPr txBox="1"/>
          <p:nvPr/>
        </p:nvSpPr>
        <p:spPr>
          <a:xfrm>
            <a:off x="2441393" y="2890991"/>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0.8</a:t>
            </a:r>
            <a:r>
              <a:rPr sz="1300" spc="-35" dirty="0">
                <a:latin typeface="Meiryo UI"/>
                <a:cs typeface="Meiryo UI"/>
              </a:rPr>
              <a:t>％増</a:t>
            </a:r>
            <a:endParaRPr sz="1300">
              <a:latin typeface="Meiryo UI"/>
              <a:cs typeface="Meiryo UI"/>
            </a:endParaRPr>
          </a:p>
        </p:txBody>
      </p:sp>
      <p:sp>
        <p:nvSpPr>
          <p:cNvPr id="109" name="object 34">
            <a:extLst>
              <a:ext uri="{FF2B5EF4-FFF2-40B4-BE49-F238E27FC236}">
                <a16:creationId xmlns:a16="http://schemas.microsoft.com/office/drawing/2014/main" id="{553E4759-722F-10CA-156F-80CA49A12E3D}"/>
              </a:ext>
            </a:extLst>
          </p:cNvPr>
          <p:cNvSpPr txBox="1"/>
          <p:nvPr/>
        </p:nvSpPr>
        <p:spPr>
          <a:xfrm>
            <a:off x="3230293" y="2714043"/>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2.4</a:t>
            </a:r>
            <a:r>
              <a:rPr sz="1300" spc="-35" dirty="0">
                <a:latin typeface="Meiryo UI"/>
                <a:cs typeface="Meiryo UI"/>
              </a:rPr>
              <a:t>％増</a:t>
            </a:r>
            <a:endParaRPr sz="1300">
              <a:latin typeface="Meiryo UI"/>
              <a:cs typeface="Meiryo UI"/>
            </a:endParaRPr>
          </a:p>
        </p:txBody>
      </p:sp>
      <p:grpSp>
        <p:nvGrpSpPr>
          <p:cNvPr id="110" name="object 35">
            <a:extLst>
              <a:ext uri="{FF2B5EF4-FFF2-40B4-BE49-F238E27FC236}">
                <a16:creationId xmlns:a16="http://schemas.microsoft.com/office/drawing/2014/main" id="{2ACFFB88-2EF7-F0C6-9FFD-0AE181ECA55F}"/>
              </a:ext>
            </a:extLst>
          </p:cNvPr>
          <p:cNvGrpSpPr/>
          <p:nvPr/>
        </p:nvGrpSpPr>
        <p:grpSpPr>
          <a:xfrm>
            <a:off x="1846400" y="2576418"/>
            <a:ext cx="4919980" cy="798830"/>
            <a:chOff x="1142936" y="3445700"/>
            <a:chExt cx="4919980" cy="798830"/>
          </a:xfrm>
        </p:grpSpPr>
        <p:sp>
          <p:nvSpPr>
            <p:cNvPr id="111" name="object 36">
              <a:extLst>
                <a:ext uri="{FF2B5EF4-FFF2-40B4-BE49-F238E27FC236}">
                  <a16:creationId xmlns:a16="http://schemas.microsoft.com/office/drawing/2014/main" id="{26340273-D48E-A996-42C9-9B0706B72BC7}"/>
                </a:ext>
              </a:extLst>
            </p:cNvPr>
            <p:cNvSpPr/>
            <p:nvPr/>
          </p:nvSpPr>
          <p:spPr>
            <a:xfrm>
              <a:off x="1144524" y="4069080"/>
              <a:ext cx="408940" cy="173990"/>
            </a:xfrm>
            <a:custGeom>
              <a:avLst/>
              <a:gdLst/>
              <a:ahLst/>
              <a:cxnLst/>
              <a:rect l="l" t="t" r="r" b="b"/>
              <a:pathLst>
                <a:path w="408940" h="173989">
                  <a:moveTo>
                    <a:pt x="0" y="173736"/>
                  </a:moveTo>
                  <a:lnTo>
                    <a:pt x="408432" y="0"/>
                  </a:lnTo>
                </a:path>
              </a:pathLst>
            </a:custGeom>
            <a:ln w="3175">
              <a:solidFill>
                <a:srgbClr val="000000"/>
              </a:solidFill>
            </a:ln>
          </p:spPr>
          <p:txBody>
            <a:bodyPr wrap="square" lIns="0" tIns="0" rIns="0" bIns="0" rtlCol="0"/>
            <a:lstStyle/>
            <a:p>
              <a:endParaRPr/>
            </a:p>
          </p:txBody>
        </p:sp>
        <p:sp>
          <p:nvSpPr>
            <p:cNvPr id="112" name="object 37">
              <a:extLst>
                <a:ext uri="{FF2B5EF4-FFF2-40B4-BE49-F238E27FC236}">
                  <a16:creationId xmlns:a16="http://schemas.microsoft.com/office/drawing/2014/main" id="{5045849A-20C5-D3CE-1EB9-6622A3A25D4B}"/>
                </a:ext>
              </a:extLst>
            </p:cNvPr>
            <p:cNvSpPr/>
            <p:nvPr/>
          </p:nvSpPr>
          <p:spPr>
            <a:xfrm>
              <a:off x="1958340" y="3997452"/>
              <a:ext cx="417830" cy="66040"/>
            </a:xfrm>
            <a:custGeom>
              <a:avLst/>
              <a:gdLst/>
              <a:ahLst/>
              <a:cxnLst/>
              <a:rect l="l" t="t" r="r" b="b"/>
              <a:pathLst>
                <a:path w="417830" h="66039">
                  <a:moveTo>
                    <a:pt x="0" y="65532"/>
                  </a:moveTo>
                  <a:lnTo>
                    <a:pt x="417576" y="0"/>
                  </a:lnTo>
                </a:path>
              </a:pathLst>
            </a:custGeom>
            <a:ln w="3175">
              <a:solidFill>
                <a:srgbClr val="000000"/>
              </a:solidFill>
            </a:ln>
          </p:spPr>
          <p:txBody>
            <a:bodyPr wrap="square" lIns="0" tIns="0" rIns="0" bIns="0" rtlCol="0"/>
            <a:lstStyle/>
            <a:p>
              <a:endParaRPr/>
            </a:p>
          </p:txBody>
        </p:sp>
        <p:sp>
          <p:nvSpPr>
            <p:cNvPr id="113" name="object 38">
              <a:extLst>
                <a:ext uri="{FF2B5EF4-FFF2-40B4-BE49-F238E27FC236}">
                  <a16:creationId xmlns:a16="http://schemas.microsoft.com/office/drawing/2014/main" id="{080EC3D4-C812-067A-E4E4-DAF5F68A7BAA}"/>
                </a:ext>
              </a:extLst>
            </p:cNvPr>
            <p:cNvSpPr/>
            <p:nvPr/>
          </p:nvSpPr>
          <p:spPr>
            <a:xfrm>
              <a:off x="2788919" y="3817620"/>
              <a:ext cx="408940" cy="180340"/>
            </a:xfrm>
            <a:custGeom>
              <a:avLst/>
              <a:gdLst/>
              <a:ahLst/>
              <a:cxnLst/>
              <a:rect l="l" t="t" r="r" b="b"/>
              <a:pathLst>
                <a:path w="408939" h="180339">
                  <a:moveTo>
                    <a:pt x="0" y="179832"/>
                  </a:moveTo>
                  <a:lnTo>
                    <a:pt x="408432" y="0"/>
                  </a:lnTo>
                </a:path>
              </a:pathLst>
            </a:custGeom>
            <a:ln w="3175">
              <a:solidFill>
                <a:srgbClr val="000000"/>
              </a:solidFill>
            </a:ln>
          </p:spPr>
          <p:txBody>
            <a:bodyPr wrap="square" lIns="0" tIns="0" rIns="0" bIns="0" rtlCol="0"/>
            <a:lstStyle/>
            <a:p>
              <a:endParaRPr/>
            </a:p>
          </p:txBody>
        </p:sp>
        <p:sp>
          <p:nvSpPr>
            <p:cNvPr id="114" name="object 39">
              <a:extLst>
                <a:ext uri="{FF2B5EF4-FFF2-40B4-BE49-F238E27FC236}">
                  <a16:creationId xmlns:a16="http://schemas.microsoft.com/office/drawing/2014/main" id="{F7A5B67B-38B4-7B0F-8C31-926EA5BD3E06}"/>
                </a:ext>
              </a:extLst>
            </p:cNvPr>
            <p:cNvSpPr/>
            <p:nvPr/>
          </p:nvSpPr>
          <p:spPr>
            <a:xfrm>
              <a:off x="3608831" y="3817620"/>
              <a:ext cx="407034" cy="256540"/>
            </a:xfrm>
            <a:custGeom>
              <a:avLst/>
              <a:gdLst/>
              <a:ahLst/>
              <a:cxnLst/>
              <a:rect l="l" t="t" r="r" b="b"/>
              <a:pathLst>
                <a:path w="407035" h="256539">
                  <a:moveTo>
                    <a:pt x="0" y="0"/>
                  </a:moveTo>
                  <a:lnTo>
                    <a:pt x="406908" y="256032"/>
                  </a:lnTo>
                </a:path>
              </a:pathLst>
            </a:custGeom>
            <a:ln w="3175">
              <a:solidFill>
                <a:srgbClr val="000000"/>
              </a:solidFill>
            </a:ln>
          </p:spPr>
          <p:txBody>
            <a:bodyPr wrap="square" lIns="0" tIns="0" rIns="0" bIns="0" rtlCol="0"/>
            <a:lstStyle/>
            <a:p>
              <a:endParaRPr/>
            </a:p>
          </p:txBody>
        </p:sp>
        <p:sp>
          <p:nvSpPr>
            <p:cNvPr id="115" name="object 40">
              <a:extLst>
                <a:ext uri="{FF2B5EF4-FFF2-40B4-BE49-F238E27FC236}">
                  <a16:creationId xmlns:a16="http://schemas.microsoft.com/office/drawing/2014/main" id="{E030B6A5-C240-C616-0532-BB085429C09A}"/>
                </a:ext>
              </a:extLst>
            </p:cNvPr>
            <p:cNvSpPr/>
            <p:nvPr/>
          </p:nvSpPr>
          <p:spPr>
            <a:xfrm>
              <a:off x="4424171" y="3698748"/>
              <a:ext cx="419100" cy="363220"/>
            </a:xfrm>
            <a:custGeom>
              <a:avLst/>
              <a:gdLst/>
              <a:ahLst/>
              <a:cxnLst/>
              <a:rect l="l" t="t" r="r" b="b"/>
              <a:pathLst>
                <a:path w="419100" h="363220">
                  <a:moveTo>
                    <a:pt x="0" y="362712"/>
                  </a:moveTo>
                  <a:lnTo>
                    <a:pt x="419100" y="0"/>
                  </a:lnTo>
                </a:path>
              </a:pathLst>
            </a:custGeom>
            <a:ln w="3175">
              <a:solidFill>
                <a:srgbClr val="000000"/>
              </a:solidFill>
            </a:ln>
          </p:spPr>
          <p:txBody>
            <a:bodyPr wrap="square" lIns="0" tIns="0" rIns="0" bIns="0" rtlCol="0"/>
            <a:lstStyle/>
            <a:p>
              <a:endParaRPr/>
            </a:p>
          </p:txBody>
        </p:sp>
        <p:sp>
          <p:nvSpPr>
            <p:cNvPr id="116" name="object 41">
              <a:extLst>
                <a:ext uri="{FF2B5EF4-FFF2-40B4-BE49-F238E27FC236}">
                  <a16:creationId xmlns:a16="http://schemas.microsoft.com/office/drawing/2014/main" id="{AB7EDD21-CC23-B702-975B-8154A6A3A12E}"/>
                </a:ext>
              </a:extLst>
            </p:cNvPr>
            <p:cNvSpPr/>
            <p:nvPr/>
          </p:nvSpPr>
          <p:spPr>
            <a:xfrm>
              <a:off x="5251703" y="3447288"/>
              <a:ext cx="413384" cy="253365"/>
            </a:xfrm>
            <a:custGeom>
              <a:avLst/>
              <a:gdLst/>
              <a:ahLst/>
              <a:cxnLst/>
              <a:rect l="l" t="t" r="r" b="b"/>
              <a:pathLst>
                <a:path w="413385" h="253364">
                  <a:moveTo>
                    <a:pt x="0" y="252984"/>
                  </a:moveTo>
                  <a:lnTo>
                    <a:pt x="413003" y="0"/>
                  </a:lnTo>
                </a:path>
              </a:pathLst>
            </a:custGeom>
            <a:ln w="3175">
              <a:solidFill>
                <a:srgbClr val="000000"/>
              </a:solidFill>
            </a:ln>
          </p:spPr>
          <p:txBody>
            <a:bodyPr wrap="square" lIns="0" tIns="0" rIns="0" bIns="0" rtlCol="0"/>
            <a:lstStyle/>
            <a:p>
              <a:endParaRPr/>
            </a:p>
          </p:txBody>
        </p:sp>
        <p:pic>
          <p:nvPicPr>
            <p:cNvPr id="117" name="object 42">
              <a:extLst>
                <a:ext uri="{FF2B5EF4-FFF2-40B4-BE49-F238E27FC236}">
                  <a16:creationId xmlns:a16="http://schemas.microsoft.com/office/drawing/2014/main" id="{793F0119-A118-D2BB-DB96-E5A12917ADCF}"/>
                </a:ext>
              </a:extLst>
            </p:cNvPr>
            <p:cNvPicPr/>
            <p:nvPr/>
          </p:nvPicPr>
          <p:blipFill>
            <a:blip r:embed="rId2" cstate="print"/>
            <a:stretch>
              <a:fillRect/>
            </a:stretch>
          </p:blipFill>
          <p:spPr>
            <a:xfrm>
              <a:off x="5673852" y="3468624"/>
              <a:ext cx="388620" cy="126491"/>
            </a:xfrm>
            <a:prstGeom prst="rect">
              <a:avLst/>
            </a:prstGeom>
          </p:spPr>
        </p:pic>
      </p:grpSp>
      <p:sp>
        <p:nvSpPr>
          <p:cNvPr id="118" name="object 43">
            <a:extLst>
              <a:ext uri="{FF2B5EF4-FFF2-40B4-BE49-F238E27FC236}">
                <a16:creationId xmlns:a16="http://schemas.microsoft.com/office/drawing/2014/main" id="{86CEBA32-91F6-B262-D70A-895D74E25B16}"/>
              </a:ext>
            </a:extLst>
          </p:cNvPr>
          <p:cNvSpPr txBox="1"/>
          <p:nvPr/>
        </p:nvSpPr>
        <p:spPr>
          <a:xfrm>
            <a:off x="14991" y="6074156"/>
            <a:ext cx="8593323" cy="411138"/>
          </a:xfrm>
          <a:prstGeom prst="rect">
            <a:avLst/>
          </a:prstGeom>
        </p:spPr>
        <p:txBody>
          <a:bodyPr vert="horz" wrap="square" lIns="0" tIns="10795" rIns="0" bIns="0" rtlCol="0">
            <a:spAutoFit/>
          </a:bodyPr>
          <a:lstStyle/>
          <a:p>
            <a:pPr marL="206375" marR="94615" indent="-194310">
              <a:lnSpc>
                <a:spcPct val="102600"/>
              </a:lnSpc>
              <a:spcBef>
                <a:spcPts val="8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a:t>
            </a:r>
            <a:r>
              <a:rPr sz="850" dirty="0">
                <a:latin typeface="BIZ UDPゴシック" panose="020B0400000000000000" pitchFamily="50" charset="-128"/>
                <a:ea typeface="BIZ UDPゴシック" panose="020B0400000000000000" pitchFamily="50" charset="-128"/>
                <a:cs typeface="ＭＳ Ｐ明朝"/>
              </a:rPr>
              <a:t>医療費について、</a:t>
            </a:r>
            <a:r>
              <a:rPr sz="850" spc="-5" dirty="0">
                <a:latin typeface="BIZ UDPゴシック" panose="020B0400000000000000" pitchFamily="50" charset="-128"/>
                <a:ea typeface="BIZ UDPゴシック" panose="020B0400000000000000" pitchFamily="50" charset="-128"/>
                <a:cs typeface="ＭＳ Ｐ明朝"/>
              </a:rPr>
              <a:t>2021年度までは厚生労働省「医療費の動向」の概算医療費。2022年度は厚生労働省「医療費の動向」の概算医療費</a:t>
            </a:r>
            <a:r>
              <a:rPr sz="850" dirty="0">
                <a:latin typeface="BIZ UDPゴシック" panose="020B0400000000000000" pitchFamily="50" charset="-128"/>
                <a:ea typeface="BIZ UDPゴシック" panose="020B0400000000000000" pitchFamily="50" charset="-128"/>
                <a:cs typeface="ＭＳ Ｐ明朝"/>
              </a:rPr>
              <a:t>（4～12</a:t>
            </a:r>
            <a:r>
              <a:rPr sz="850" spc="-5" dirty="0">
                <a:latin typeface="BIZ UDPゴシック" panose="020B0400000000000000" pitchFamily="50" charset="-128"/>
                <a:ea typeface="BIZ UDPゴシック" panose="020B0400000000000000" pitchFamily="50" charset="-128"/>
                <a:cs typeface="ＭＳ Ｐ明朝"/>
              </a:rPr>
              <a:t>月の対前年同期比）を用いて機械的に推計。2023</a:t>
            </a:r>
            <a:r>
              <a:rPr sz="850" dirty="0">
                <a:latin typeface="BIZ UDPゴシック" panose="020B0400000000000000" pitchFamily="50" charset="-128"/>
                <a:ea typeface="BIZ UDPゴシック" panose="020B0400000000000000" pitchFamily="50" charset="-128"/>
                <a:cs typeface="ＭＳ Ｐ明朝"/>
              </a:rPr>
              <a:t>年度は国民医療費</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予算ベース</a:t>
            </a: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を</a:t>
            </a:r>
            <a:r>
              <a:rPr sz="850" spc="-5" dirty="0">
                <a:latin typeface="BIZ UDPゴシック" panose="020B0400000000000000" pitchFamily="50" charset="-128"/>
                <a:ea typeface="BIZ UDPゴシック" panose="020B0400000000000000" pitchFamily="50" charset="-128"/>
                <a:cs typeface="ＭＳ Ｐ明朝"/>
              </a:rPr>
              <a:t>2020年度の国民医療費と概算医療費の割合を基に概算医療費ベースに推計。</a:t>
            </a:r>
            <a:endParaRPr sz="850" dirty="0">
              <a:latin typeface="BIZ UDPゴシック" panose="020B0400000000000000" pitchFamily="50" charset="-128"/>
              <a:ea typeface="BIZ UDPゴシック" panose="020B0400000000000000" pitchFamily="50" charset="-128"/>
              <a:cs typeface="ＭＳ Ｐ明朝"/>
            </a:endParaRPr>
          </a:p>
          <a:p>
            <a:pPr marL="212090" marR="5080" indent="-200025">
              <a:lnSpc>
                <a:spcPct val="1000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2）病床確保料及びワクチン接種支援について、2021</a:t>
            </a:r>
            <a:r>
              <a:rPr sz="850" dirty="0">
                <a:latin typeface="BIZ UDPゴシック" panose="020B0400000000000000" pitchFamily="50" charset="-128"/>
                <a:ea typeface="BIZ UDPゴシック" panose="020B0400000000000000" pitchFamily="50" charset="-128"/>
                <a:cs typeface="ＭＳ Ｐ明朝"/>
              </a:rPr>
              <a:t>年度までは都道府県の執行実績又は国の支出済額。</a:t>
            </a:r>
            <a:r>
              <a:rPr sz="850" spc="-5" dirty="0">
                <a:latin typeface="BIZ UDPゴシック" panose="020B0400000000000000" pitchFamily="50" charset="-128"/>
                <a:ea typeface="BIZ UDPゴシック" panose="020B0400000000000000" pitchFamily="50" charset="-128"/>
                <a:cs typeface="ＭＳ Ｐ明朝"/>
              </a:rPr>
              <a:t>2022年度は決算確定前のため2021年度の金額と同額を見</a:t>
            </a:r>
            <a:r>
              <a:rPr sz="850" dirty="0">
                <a:latin typeface="BIZ UDPゴシック" panose="020B0400000000000000" pitchFamily="50" charset="-128"/>
                <a:ea typeface="BIZ UDPゴシック" panose="020B0400000000000000" pitchFamily="50" charset="-128"/>
                <a:cs typeface="ＭＳ Ｐ明朝"/>
              </a:rPr>
              <a:t>込んでいる。</a:t>
            </a:r>
          </a:p>
        </p:txBody>
      </p:sp>
      <p:sp>
        <p:nvSpPr>
          <p:cNvPr id="119" name="object 44">
            <a:extLst>
              <a:ext uri="{FF2B5EF4-FFF2-40B4-BE49-F238E27FC236}">
                <a16:creationId xmlns:a16="http://schemas.microsoft.com/office/drawing/2014/main" id="{2E1A0F20-D864-EF09-4F8E-88757168C9A4}"/>
              </a:ext>
            </a:extLst>
          </p:cNvPr>
          <p:cNvSpPr txBox="1"/>
          <p:nvPr/>
        </p:nvSpPr>
        <p:spPr>
          <a:xfrm>
            <a:off x="6277684" y="2738872"/>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20" name="object 45">
            <a:extLst>
              <a:ext uri="{FF2B5EF4-FFF2-40B4-BE49-F238E27FC236}">
                <a16:creationId xmlns:a16="http://schemas.microsoft.com/office/drawing/2014/main" id="{B2B100F5-D1C4-0805-1AE9-8EBF76BBB223}"/>
              </a:ext>
            </a:extLst>
          </p:cNvPr>
          <p:cNvSpPr txBox="1"/>
          <p:nvPr/>
        </p:nvSpPr>
        <p:spPr>
          <a:xfrm>
            <a:off x="6335688" y="2871643"/>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21" name="object 46">
            <a:extLst>
              <a:ext uri="{FF2B5EF4-FFF2-40B4-BE49-F238E27FC236}">
                <a16:creationId xmlns:a16="http://schemas.microsoft.com/office/drawing/2014/main" id="{3B238E0C-AA4A-7420-0EF3-33A8971709A4}"/>
              </a:ext>
            </a:extLst>
          </p:cNvPr>
          <p:cNvSpPr txBox="1"/>
          <p:nvPr/>
        </p:nvSpPr>
        <p:spPr>
          <a:xfrm>
            <a:off x="6419437" y="3002500"/>
            <a:ext cx="295275" cy="190500"/>
          </a:xfrm>
          <a:prstGeom prst="rect">
            <a:avLst/>
          </a:prstGeom>
        </p:spPr>
        <p:txBody>
          <a:bodyPr vert="horz" wrap="square" lIns="0" tIns="16510" rIns="0" bIns="0" rtlCol="0">
            <a:spAutoFit/>
          </a:bodyPr>
          <a:lstStyle/>
          <a:p>
            <a:pPr marL="12700">
              <a:lnSpc>
                <a:spcPct val="100000"/>
              </a:lnSpc>
              <a:spcBef>
                <a:spcPts val="130"/>
              </a:spcBef>
            </a:pPr>
            <a:r>
              <a:rPr sz="1050" spc="-25" dirty="0">
                <a:solidFill>
                  <a:srgbClr val="004DC7"/>
                </a:solidFill>
                <a:latin typeface="Meiryo UI"/>
                <a:cs typeface="Meiryo UI"/>
              </a:rPr>
              <a:t>０.4</a:t>
            </a:r>
            <a:endParaRPr sz="1050">
              <a:latin typeface="Meiryo UI"/>
              <a:cs typeface="Meiryo UI"/>
            </a:endParaRPr>
          </a:p>
        </p:txBody>
      </p:sp>
      <p:grpSp>
        <p:nvGrpSpPr>
          <p:cNvPr id="122" name="object 47">
            <a:extLst>
              <a:ext uri="{FF2B5EF4-FFF2-40B4-BE49-F238E27FC236}">
                <a16:creationId xmlns:a16="http://schemas.microsoft.com/office/drawing/2014/main" id="{0971EAD0-6031-F441-E27B-6403B00A4A6B}"/>
              </a:ext>
            </a:extLst>
          </p:cNvPr>
          <p:cNvGrpSpPr/>
          <p:nvPr/>
        </p:nvGrpSpPr>
        <p:grpSpPr>
          <a:xfrm>
            <a:off x="6773492" y="1972978"/>
            <a:ext cx="1616075" cy="3529965"/>
            <a:chOff x="6070028" y="2842260"/>
            <a:chExt cx="1616075" cy="3529965"/>
          </a:xfrm>
        </p:grpSpPr>
        <p:pic>
          <p:nvPicPr>
            <p:cNvPr id="123" name="object 48">
              <a:extLst>
                <a:ext uri="{FF2B5EF4-FFF2-40B4-BE49-F238E27FC236}">
                  <a16:creationId xmlns:a16="http://schemas.microsoft.com/office/drawing/2014/main" id="{104F745E-B7A0-0FE8-7759-14C56652D7C9}"/>
                </a:ext>
              </a:extLst>
            </p:cNvPr>
            <p:cNvPicPr/>
            <p:nvPr/>
          </p:nvPicPr>
          <p:blipFill>
            <a:blip r:embed="rId3" cstate="print"/>
            <a:stretch>
              <a:fillRect/>
            </a:stretch>
          </p:blipFill>
          <p:spPr>
            <a:xfrm>
              <a:off x="7286243" y="2842260"/>
              <a:ext cx="399287" cy="3529584"/>
            </a:xfrm>
            <a:prstGeom prst="rect">
              <a:avLst/>
            </a:prstGeom>
          </p:spPr>
        </p:pic>
        <p:sp>
          <p:nvSpPr>
            <p:cNvPr id="124" name="object 49">
              <a:extLst>
                <a:ext uri="{FF2B5EF4-FFF2-40B4-BE49-F238E27FC236}">
                  <a16:creationId xmlns:a16="http://schemas.microsoft.com/office/drawing/2014/main" id="{05AC79D9-7008-1E4E-5131-EF20E9BE72B3}"/>
                </a:ext>
              </a:extLst>
            </p:cNvPr>
            <p:cNvSpPr/>
            <p:nvPr/>
          </p:nvSpPr>
          <p:spPr>
            <a:xfrm>
              <a:off x="6071615" y="3156204"/>
              <a:ext cx="419100" cy="291465"/>
            </a:xfrm>
            <a:custGeom>
              <a:avLst/>
              <a:gdLst/>
              <a:ahLst/>
              <a:cxnLst/>
              <a:rect l="l" t="t" r="r" b="b"/>
              <a:pathLst>
                <a:path w="419100" h="291464">
                  <a:moveTo>
                    <a:pt x="0" y="291084"/>
                  </a:moveTo>
                  <a:lnTo>
                    <a:pt x="419100" y="0"/>
                  </a:lnTo>
                </a:path>
              </a:pathLst>
            </a:custGeom>
            <a:ln w="3175">
              <a:solidFill>
                <a:srgbClr val="000000"/>
              </a:solidFill>
            </a:ln>
          </p:spPr>
          <p:txBody>
            <a:bodyPr wrap="square" lIns="0" tIns="0" rIns="0" bIns="0" rtlCol="0"/>
            <a:lstStyle/>
            <a:p>
              <a:endParaRPr/>
            </a:p>
          </p:txBody>
        </p:sp>
      </p:grpSp>
      <p:sp>
        <p:nvSpPr>
          <p:cNvPr id="125" name="object 50">
            <a:extLst>
              <a:ext uri="{FF2B5EF4-FFF2-40B4-BE49-F238E27FC236}">
                <a16:creationId xmlns:a16="http://schemas.microsoft.com/office/drawing/2014/main" id="{5A7F75D2-C8FD-7986-D184-E827F6538788}"/>
              </a:ext>
            </a:extLst>
          </p:cNvPr>
          <p:cNvSpPr txBox="1"/>
          <p:nvPr/>
        </p:nvSpPr>
        <p:spPr>
          <a:xfrm>
            <a:off x="6210702" y="4735381"/>
            <a:ext cx="772795"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（４～12</a:t>
            </a:r>
            <a:r>
              <a:rPr sz="950" spc="-25" dirty="0">
                <a:latin typeface="Meiryo UI"/>
                <a:cs typeface="Meiryo UI"/>
              </a:rPr>
              <a:t>月の</a:t>
            </a:r>
            <a:endParaRPr sz="950">
              <a:latin typeface="Meiryo UI"/>
              <a:cs typeface="Meiryo UI"/>
            </a:endParaRPr>
          </a:p>
        </p:txBody>
      </p:sp>
      <p:sp>
        <p:nvSpPr>
          <p:cNvPr id="126" name="object 51">
            <a:extLst>
              <a:ext uri="{FF2B5EF4-FFF2-40B4-BE49-F238E27FC236}">
                <a16:creationId xmlns:a16="http://schemas.microsoft.com/office/drawing/2014/main" id="{0E6F3809-2700-6BE0-0C6D-9FEBF8452AA8}"/>
              </a:ext>
            </a:extLst>
          </p:cNvPr>
          <p:cNvSpPr txBox="1"/>
          <p:nvPr/>
        </p:nvSpPr>
        <p:spPr>
          <a:xfrm>
            <a:off x="6203082" y="5032909"/>
            <a:ext cx="787400"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Meiryo UI"/>
                <a:cs typeface="Meiryo UI"/>
              </a:rPr>
              <a:t>の平均を用いて</a:t>
            </a:r>
            <a:endParaRPr sz="950">
              <a:latin typeface="Meiryo UI"/>
              <a:cs typeface="Meiryo UI"/>
            </a:endParaRPr>
          </a:p>
        </p:txBody>
      </p:sp>
      <p:sp>
        <p:nvSpPr>
          <p:cNvPr id="127" name="object 52">
            <a:extLst>
              <a:ext uri="{FF2B5EF4-FFF2-40B4-BE49-F238E27FC236}">
                <a16:creationId xmlns:a16="http://schemas.microsoft.com/office/drawing/2014/main" id="{04C93C14-8E52-9AF5-7CE0-E51D9D63AB21}"/>
              </a:ext>
            </a:extLst>
          </p:cNvPr>
          <p:cNvSpPr txBox="1"/>
          <p:nvPr/>
        </p:nvSpPr>
        <p:spPr>
          <a:xfrm>
            <a:off x="6164948" y="5180956"/>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sp>
        <p:nvSpPr>
          <p:cNvPr id="128" name="object 53">
            <a:extLst>
              <a:ext uri="{FF2B5EF4-FFF2-40B4-BE49-F238E27FC236}">
                <a16:creationId xmlns:a16="http://schemas.microsoft.com/office/drawing/2014/main" id="{9A0B734B-59DD-0BB7-DA6E-25A2F42F6E41}"/>
              </a:ext>
            </a:extLst>
          </p:cNvPr>
          <p:cNvSpPr txBox="1"/>
          <p:nvPr/>
        </p:nvSpPr>
        <p:spPr>
          <a:xfrm>
            <a:off x="4087700" y="2708350"/>
            <a:ext cx="7823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▲3.1</a:t>
            </a:r>
            <a:r>
              <a:rPr sz="1300" spc="-35" dirty="0">
                <a:latin typeface="Meiryo UI"/>
                <a:cs typeface="Meiryo UI"/>
              </a:rPr>
              <a:t>％減</a:t>
            </a:r>
            <a:endParaRPr sz="1300">
              <a:latin typeface="Meiryo UI"/>
              <a:cs typeface="Meiryo UI"/>
            </a:endParaRPr>
          </a:p>
        </p:txBody>
      </p:sp>
      <p:sp>
        <p:nvSpPr>
          <p:cNvPr id="129" name="object 54">
            <a:extLst>
              <a:ext uri="{FF2B5EF4-FFF2-40B4-BE49-F238E27FC236}">
                <a16:creationId xmlns:a16="http://schemas.microsoft.com/office/drawing/2014/main" id="{424A2CEE-2333-AACA-F591-FC45606C7312}"/>
              </a:ext>
            </a:extLst>
          </p:cNvPr>
          <p:cNvSpPr txBox="1"/>
          <p:nvPr/>
        </p:nvSpPr>
        <p:spPr>
          <a:xfrm>
            <a:off x="4951354" y="2577108"/>
            <a:ext cx="617220"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Meiryo UI"/>
                <a:cs typeface="Meiryo UI"/>
              </a:rPr>
              <a:t>4.6</a:t>
            </a:r>
            <a:r>
              <a:rPr sz="1300" spc="-35" dirty="0">
                <a:latin typeface="Meiryo UI"/>
                <a:cs typeface="Meiryo UI"/>
              </a:rPr>
              <a:t>％増</a:t>
            </a:r>
            <a:endParaRPr sz="1300">
              <a:latin typeface="Meiryo UI"/>
              <a:cs typeface="Meiryo UI"/>
            </a:endParaRPr>
          </a:p>
        </p:txBody>
      </p:sp>
      <p:sp>
        <p:nvSpPr>
          <p:cNvPr id="130" name="object 55">
            <a:extLst>
              <a:ext uri="{FF2B5EF4-FFF2-40B4-BE49-F238E27FC236}">
                <a16:creationId xmlns:a16="http://schemas.microsoft.com/office/drawing/2014/main" id="{95DAB9A7-EE95-5DAE-715F-A3015C44DA75}"/>
              </a:ext>
            </a:extLst>
          </p:cNvPr>
          <p:cNvSpPr txBox="1"/>
          <p:nvPr/>
        </p:nvSpPr>
        <p:spPr>
          <a:xfrm>
            <a:off x="5589218" y="2375699"/>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2.9</a:t>
            </a:r>
            <a:r>
              <a:rPr sz="1300" spc="114" dirty="0">
                <a:latin typeface="Meiryo UI"/>
                <a:cs typeface="Meiryo UI"/>
              </a:rPr>
              <a:t>％増?</a:t>
            </a:r>
            <a:endParaRPr sz="1300">
              <a:latin typeface="Meiryo UI"/>
              <a:cs typeface="Meiryo UI"/>
            </a:endParaRPr>
          </a:p>
        </p:txBody>
      </p:sp>
      <p:sp>
        <p:nvSpPr>
          <p:cNvPr id="131" name="object 56">
            <a:extLst>
              <a:ext uri="{FF2B5EF4-FFF2-40B4-BE49-F238E27FC236}">
                <a16:creationId xmlns:a16="http://schemas.microsoft.com/office/drawing/2014/main" id="{D7725484-B023-B939-7338-3E4204BDCA8E}"/>
              </a:ext>
            </a:extLst>
          </p:cNvPr>
          <p:cNvSpPr txBox="1"/>
          <p:nvPr/>
        </p:nvSpPr>
        <p:spPr>
          <a:xfrm>
            <a:off x="6436044" y="2088833"/>
            <a:ext cx="7823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Meiryo UI"/>
                <a:cs typeface="Meiryo UI"/>
              </a:rPr>
              <a:t>3.4</a:t>
            </a:r>
            <a:r>
              <a:rPr sz="1300" spc="114" dirty="0">
                <a:latin typeface="Meiryo UI"/>
                <a:cs typeface="Meiryo UI"/>
              </a:rPr>
              <a:t>％増?</a:t>
            </a:r>
            <a:endParaRPr sz="1300">
              <a:latin typeface="Meiryo UI"/>
              <a:cs typeface="Meiryo UI"/>
            </a:endParaRPr>
          </a:p>
        </p:txBody>
      </p:sp>
      <p:sp>
        <p:nvSpPr>
          <p:cNvPr id="132" name="object 57">
            <a:extLst>
              <a:ext uri="{FF2B5EF4-FFF2-40B4-BE49-F238E27FC236}">
                <a16:creationId xmlns:a16="http://schemas.microsoft.com/office/drawing/2014/main" id="{A6B8DD38-E234-0684-775B-0889E5EE8FF7}"/>
              </a:ext>
            </a:extLst>
          </p:cNvPr>
          <p:cNvSpPr txBox="1"/>
          <p:nvPr/>
        </p:nvSpPr>
        <p:spPr>
          <a:xfrm>
            <a:off x="7089989" y="2391420"/>
            <a:ext cx="579120" cy="157480"/>
          </a:xfrm>
          <a:prstGeom prst="rect">
            <a:avLst/>
          </a:prstGeom>
        </p:spPr>
        <p:txBody>
          <a:bodyPr vert="horz" wrap="square" lIns="0" tIns="14604" rIns="0" bIns="0" rtlCol="0">
            <a:spAutoFit/>
          </a:bodyPr>
          <a:lstStyle/>
          <a:p>
            <a:pPr marL="12700">
              <a:lnSpc>
                <a:spcPct val="100000"/>
              </a:lnSpc>
              <a:spcBef>
                <a:spcPts val="114"/>
              </a:spcBef>
            </a:pPr>
            <a:r>
              <a:rPr sz="850" spc="-10" dirty="0">
                <a:solidFill>
                  <a:srgbClr val="004DC7"/>
                </a:solidFill>
                <a:latin typeface="Meiryo UI"/>
                <a:cs typeface="Meiryo UI"/>
              </a:rPr>
              <a:t>コロナ特例の</a:t>
            </a:r>
            <a:endParaRPr sz="850">
              <a:latin typeface="Meiryo UI"/>
              <a:cs typeface="Meiryo UI"/>
            </a:endParaRPr>
          </a:p>
        </p:txBody>
      </p:sp>
      <p:sp>
        <p:nvSpPr>
          <p:cNvPr id="133" name="object 58">
            <a:extLst>
              <a:ext uri="{FF2B5EF4-FFF2-40B4-BE49-F238E27FC236}">
                <a16:creationId xmlns:a16="http://schemas.microsoft.com/office/drawing/2014/main" id="{DCD88B99-02F9-6594-3AE9-273E46ADC341}"/>
              </a:ext>
            </a:extLst>
          </p:cNvPr>
          <p:cNvSpPr txBox="1"/>
          <p:nvPr/>
        </p:nvSpPr>
        <p:spPr>
          <a:xfrm>
            <a:off x="7147959" y="2524158"/>
            <a:ext cx="465455" cy="157480"/>
          </a:xfrm>
          <a:prstGeom prst="rect">
            <a:avLst/>
          </a:prstGeom>
        </p:spPr>
        <p:txBody>
          <a:bodyPr vert="horz" wrap="square" lIns="0" tIns="14604" rIns="0" bIns="0" rtlCol="0">
            <a:spAutoFit/>
          </a:bodyPr>
          <a:lstStyle/>
          <a:p>
            <a:pPr marL="12700">
              <a:lnSpc>
                <a:spcPct val="100000"/>
              </a:lnSpc>
              <a:spcBef>
                <a:spcPts val="114"/>
              </a:spcBef>
            </a:pPr>
            <a:r>
              <a:rPr sz="850" spc="-15" dirty="0">
                <a:solidFill>
                  <a:srgbClr val="004DC7"/>
                </a:solidFill>
                <a:latin typeface="Meiryo UI"/>
                <a:cs typeface="Meiryo UI"/>
              </a:rPr>
              <a:t>診療報酬</a:t>
            </a:r>
            <a:endParaRPr sz="850">
              <a:latin typeface="Meiryo UI"/>
              <a:cs typeface="Meiryo UI"/>
            </a:endParaRPr>
          </a:p>
        </p:txBody>
      </p:sp>
      <p:sp>
        <p:nvSpPr>
          <p:cNvPr id="134" name="object 59">
            <a:extLst>
              <a:ext uri="{FF2B5EF4-FFF2-40B4-BE49-F238E27FC236}">
                <a16:creationId xmlns:a16="http://schemas.microsoft.com/office/drawing/2014/main" id="{024488D2-6956-B56F-2E9C-0412727EC1D8}"/>
              </a:ext>
            </a:extLst>
          </p:cNvPr>
          <p:cNvSpPr txBox="1"/>
          <p:nvPr/>
        </p:nvSpPr>
        <p:spPr>
          <a:xfrm>
            <a:off x="8819112" y="5866309"/>
            <a:ext cx="3307931" cy="409856"/>
          </a:xfrm>
          <a:prstGeom prst="rect">
            <a:avLst/>
          </a:prstGeom>
        </p:spPr>
        <p:txBody>
          <a:bodyPr vert="horz" wrap="square" lIns="0" tIns="12065" rIns="0" bIns="0" rtlCol="0">
            <a:spAutoFit/>
          </a:bodyPr>
          <a:lstStyle/>
          <a:p>
            <a:pPr marL="206375" marR="5080" indent="-194310" algn="just">
              <a:lnSpc>
                <a:spcPct val="101699"/>
              </a:lnSpc>
              <a:spcBef>
                <a:spcPts val="9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「総計」には医科・歯科・保険薬局・訪問看護ステーションが含まれる。「病院」及び「診療所」はそれぞれ</a:t>
            </a:r>
            <a:r>
              <a:rPr sz="850" spc="-10" dirty="0">
                <a:latin typeface="BIZ UDPゴシック" panose="020B0400000000000000" pitchFamily="50" charset="-128"/>
                <a:ea typeface="BIZ UDPゴシック" panose="020B0400000000000000" pitchFamily="50" charset="-128"/>
                <a:cs typeface="ＭＳ Ｐ明朝"/>
              </a:rPr>
              <a:t>医科のみ。</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）厚生労働省「医療費の動向」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135" name="object 60">
            <a:extLst>
              <a:ext uri="{FF2B5EF4-FFF2-40B4-BE49-F238E27FC236}">
                <a16:creationId xmlns:a16="http://schemas.microsoft.com/office/drawing/2014/main" id="{1944669C-4927-BBF9-42EF-2A09748BCD9E}"/>
              </a:ext>
            </a:extLst>
          </p:cNvPr>
          <p:cNvGrpSpPr/>
          <p:nvPr/>
        </p:nvGrpSpPr>
        <p:grpSpPr>
          <a:xfrm>
            <a:off x="4684152" y="1116490"/>
            <a:ext cx="2903220" cy="1266825"/>
            <a:chOff x="3980688" y="1985772"/>
            <a:chExt cx="2903220" cy="1266825"/>
          </a:xfrm>
        </p:grpSpPr>
        <p:pic>
          <p:nvPicPr>
            <p:cNvPr id="136" name="object 61">
              <a:extLst>
                <a:ext uri="{FF2B5EF4-FFF2-40B4-BE49-F238E27FC236}">
                  <a16:creationId xmlns:a16="http://schemas.microsoft.com/office/drawing/2014/main" id="{3D4F3794-7DA7-B92E-4C96-C130CE8493B1}"/>
                </a:ext>
              </a:extLst>
            </p:cNvPr>
            <p:cNvPicPr/>
            <p:nvPr/>
          </p:nvPicPr>
          <p:blipFill>
            <a:blip r:embed="rId4" cstate="print"/>
            <a:stretch>
              <a:fillRect/>
            </a:stretch>
          </p:blipFill>
          <p:spPr>
            <a:xfrm>
              <a:off x="6496811" y="3174491"/>
              <a:ext cx="387095" cy="77724"/>
            </a:xfrm>
            <a:prstGeom prst="rect">
              <a:avLst/>
            </a:prstGeom>
          </p:spPr>
        </p:pic>
        <p:pic>
          <p:nvPicPr>
            <p:cNvPr id="137" name="object 62">
              <a:extLst>
                <a:ext uri="{FF2B5EF4-FFF2-40B4-BE49-F238E27FC236}">
                  <a16:creationId xmlns:a16="http://schemas.microsoft.com/office/drawing/2014/main" id="{4E1597E8-492A-B89C-268B-B230B2240102}"/>
                </a:ext>
              </a:extLst>
            </p:cNvPr>
            <p:cNvPicPr/>
            <p:nvPr/>
          </p:nvPicPr>
          <p:blipFill>
            <a:blip r:embed="rId5" cstate="print"/>
            <a:stretch>
              <a:fillRect/>
            </a:stretch>
          </p:blipFill>
          <p:spPr>
            <a:xfrm>
              <a:off x="3980688" y="1985772"/>
              <a:ext cx="2727973" cy="856487"/>
            </a:xfrm>
            <a:prstGeom prst="rect">
              <a:avLst/>
            </a:prstGeom>
            <a:solidFill>
              <a:srgbClr val="FFC000"/>
            </a:solidFill>
          </p:spPr>
        </p:pic>
      </p:grpSp>
      <p:sp>
        <p:nvSpPr>
          <p:cNvPr id="138" name="object 63">
            <a:extLst>
              <a:ext uri="{FF2B5EF4-FFF2-40B4-BE49-F238E27FC236}">
                <a16:creationId xmlns:a16="http://schemas.microsoft.com/office/drawing/2014/main" id="{3E2F5CE2-4D3F-7C60-2024-BBB82817893C}"/>
              </a:ext>
            </a:extLst>
          </p:cNvPr>
          <p:cNvSpPr txBox="1"/>
          <p:nvPr/>
        </p:nvSpPr>
        <p:spPr>
          <a:xfrm>
            <a:off x="6249386" y="4814568"/>
            <a:ext cx="1624330" cy="173990"/>
          </a:xfrm>
          <a:prstGeom prst="rect">
            <a:avLst/>
          </a:prstGeom>
        </p:spPr>
        <p:txBody>
          <a:bodyPr vert="horz" wrap="square" lIns="0" tIns="15240" rIns="0" bIns="0" rtlCol="0">
            <a:spAutoFit/>
          </a:bodyPr>
          <a:lstStyle/>
          <a:p>
            <a:pPr marL="38100">
              <a:lnSpc>
                <a:spcPct val="100000"/>
              </a:lnSpc>
              <a:spcBef>
                <a:spcPts val="120"/>
              </a:spcBef>
            </a:pPr>
            <a:r>
              <a:rPr sz="1425" spc="112" baseline="-32163" dirty="0">
                <a:latin typeface="Meiryo UI"/>
                <a:cs typeface="Meiryo UI"/>
              </a:rPr>
              <a:t>前年同期比 </a:t>
            </a:r>
            <a:r>
              <a:rPr sz="950" dirty="0">
                <a:latin typeface="Meiryo UI"/>
                <a:cs typeface="Meiryo UI"/>
              </a:rPr>
              <a:t>（</a:t>
            </a:r>
            <a:r>
              <a:rPr sz="950" spc="-10" dirty="0">
                <a:latin typeface="Meiryo UI"/>
                <a:cs typeface="Meiryo UI"/>
              </a:rPr>
              <a:t>予算ベースから</a:t>
            </a:r>
            <a:endParaRPr sz="950">
              <a:latin typeface="Meiryo UI"/>
              <a:cs typeface="Meiryo UI"/>
            </a:endParaRPr>
          </a:p>
        </p:txBody>
      </p:sp>
      <p:sp>
        <p:nvSpPr>
          <p:cNvPr id="139" name="object 64">
            <a:extLst>
              <a:ext uri="{FF2B5EF4-FFF2-40B4-BE49-F238E27FC236}">
                <a16:creationId xmlns:a16="http://schemas.microsoft.com/office/drawing/2014/main" id="{90CE856A-CDF3-6243-5BF5-B4CB75754095}"/>
              </a:ext>
            </a:extLst>
          </p:cNvPr>
          <p:cNvSpPr txBox="1"/>
          <p:nvPr/>
        </p:nvSpPr>
        <p:spPr>
          <a:xfrm>
            <a:off x="7058175" y="4962615"/>
            <a:ext cx="864869"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機械的に推計</a:t>
            </a:r>
            <a:r>
              <a:rPr sz="950" spc="-50" dirty="0">
                <a:latin typeface="Meiryo UI"/>
                <a:cs typeface="Meiryo UI"/>
              </a:rPr>
              <a:t>）</a:t>
            </a:r>
            <a:endParaRPr sz="950">
              <a:latin typeface="Meiryo UI"/>
              <a:cs typeface="Meiryo UI"/>
            </a:endParaRPr>
          </a:p>
        </p:txBody>
      </p:sp>
      <p:graphicFrame>
        <p:nvGraphicFramePr>
          <p:cNvPr id="140" name="object 65">
            <a:extLst>
              <a:ext uri="{FF2B5EF4-FFF2-40B4-BE49-F238E27FC236}">
                <a16:creationId xmlns:a16="http://schemas.microsoft.com/office/drawing/2014/main" id="{5CEAD1E6-1C57-FA8B-4FF6-8C104D206DCB}"/>
              </a:ext>
            </a:extLst>
          </p:cNvPr>
          <p:cNvGraphicFramePr>
            <a:graphicFrameLocks noGrp="1"/>
          </p:cNvGraphicFramePr>
          <p:nvPr>
            <p:extLst>
              <p:ext uri="{D42A27DB-BD31-4B8C-83A1-F6EECF244321}">
                <p14:modId xmlns:p14="http://schemas.microsoft.com/office/powerpoint/2010/main" val="2254007435"/>
              </p:ext>
            </p:extLst>
          </p:nvPr>
        </p:nvGraphicFramePr>
        <p:xfrm>
          <a:off x="8765710" y="1368712"/>
          <a:ext cx="2689224" cy="4418965"/>
        </p:xfrm>
        <a:graphic>
          <a:graphicData uri="http://schemas.openxmlformats.org/drawingml/2006/table">
            <a:tbl>
              <a:tblPr firstRow="1" bandRow="1">
                <a:tableStyleId>{2D5ABB26-0587-4C30-8999-92F81FD0307C}</a:tableStyleId>
              </a:tblPr>
              <a:tblGrid>
                <a:gridCol w="737870">
                  <a:extLst>
                    <a:ext uri="{9D8B030D-6E8A-4147-A177-3AD203B41FA5}">
                      <a16:colId xmlns:a16="http://schemas.microsoft.com/office/drawing/2014/main" val="20000"/>
                    </a:ext>
                  </a:extLst>
                </a:gridCol>
                <a:gridCol w="650874">
                  <a:extLst>
                    <a:ext uri="{9D8B030D-6E8A-4147-A177-3AD203B41FA5}">
                      <a16:colId xmlns:a16="http://schemas.microsoft.com/office/drawing/2014/main" val="20001"/>
                    </a:ext>
                  </a:extLst>
                </a:gridCol>
                <a:gridCol w="649605">
                  <a:extLst>
                    <a:ext uri="{9D8B030D-6E8A-4147-A177-3AD203B41FA5}">
                      <a16:colId xmlns:a16="http://schemas.microsoft.com/office/drawing/2014/main" val="20002"/>
                    </a:ext>
                  </a:extLst>
                </a:gridCol>
                <a:gridCol w="650875">
                  <a:extLst>
                    <a:ext uri="{9D8B030D-6E8A-4147-A177-3AD203B41FA5}">
                      <a16:colId xmlns:a16="http://schemas.microsoft.com/office/drawing/2014/main" val="20003"/>
                    </a:ext>
                  </a:extLst>
                </a:gridCol>
              </a:tblGrid>
              <a:tr h="160020">
                <a:tc rowSpan="2">
                  <a:txBody>
                    <a:bodyPr/>
                    <a:lstStyle/>
                    <a:p>
                      <a:pPr>
                        <a:lnSpc>
                          <a:spcPct val="100000"/>
                        </a:lnSpc>
                      </a:pPr>
                      <a:endParaRPr sz="1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gridSpan="3">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solidFill>
                      <a:srgbClr val="DFEB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48285">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marL="173355">
                        <a:lnSpc>
                          <a:spcPts val="1045"/>
                        </a:lnSpc>
                      </a:pPr>
                      <a:r>
                        <a:rPr sz="1150" spc="-25" dirty="0">
                          <a:latin typeface="Meiryo UI"/>
                          <a:cs typeface="Meiryo UI"/>
                        </a:rPr>
                        <a:t>総計</a:t>
                      </a:r>
                      <a:endParaRPr sz="1150">
                        <a:latin typeface="Meiryo UI"/>
                        <a:cs typeface="Meiryo UI"/>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solidFill>
                      <a:srgbClr val="DFEBFF"/>
                    </a:solidFill>
                  </a:tcPr>
                </a:tc>
                <a:tc>
                  <a:txBody>
                    <a:bodyPr/>
                    <a:lstStyle/>
                    <a:p>
                      <a:pPr marL="90805">
                        <a:lnSpc>
                          <a:spcPct val="100000"/>
                        </a:lnSpc>
                        <a:spcBef>
                          <a:spcPts val="355"/>
                        </a:spcBef>
                      </a:pPr>
                      <a:r>
                        <a:rPr sz="1050" spc="-15" dirty="0">
                          <a:latin typeface="Meiryo UI"/>
                          <a:cs typeface="Meiryo UI"/>
                        </a:rPr>
                        <a:t>うち病院</a:t>
                      </a:r>
                      <a:endParaRPr sz="1050">
                        <a:latin typeface="Meiryo UI"/>
                        <a:cs typeface="Meiryo UI"/>
                      </a:endParaRPr>
                    </a:p>
                  </a:txBody>
                  <a:tcPr marL="0" marR="0" marT="450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tc>
                  <a:txBody>
                    <a:bodyPr/>
                    <a:lstStyle/>
                    <a:p>
                      <a:pPr algn="ctr">
                        <a:lnSpc>
                          <a:spcPct val="100000"/>
                        </a:lnSpc>
                        <a:spcBef>
                          <a:spcPts val="405"/>
                        </a:spcBef>
                      </a:pPr>
                      <a:r>
                        <a:rPr sz="950" spc="-10" dirty="0">
                          <a:latin typeface="Meiryo UI"/>
                          <a:cs typeface="Meiryo UI"/>
                        </a:rPr>
                        <a:t>うち診療所</a:t>
                      </a:r>
                      <a:endParaRPr sz="950">
                        <a:latin typeface="Meiryo UI"/>
                        <a:cs typeface="Meiryo UI"/>
                      </a:endParaRPr>
                    </a:p>
                  </a:txBody>
                  <a:tcPr marL="0" marR="0" marT="514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DFEBFF"/>
                    </a:solidFill>
                  </a:tcPr>
                </a:tc>
                <a:extLst>
                  <a:ext uri="{0D108BD9-81ED-4DB2-BD59-A6C34878D82A}">
                    <a16:rowId xmlns:a16="http://schemas.microsoft.com/office/drawing/2014/main" val="10001"/>
                  </a:ext>
                </a:extLst>
              </a:tr>
              <a:tr h="440055">
                <a:tc>
                  <a:txBody>
                    <a:bodyPr/>
                    <a:lstStyle/>
                    <a:p>
                      <a:pPr marR="31115" algn="r">
                        <a:lnSpc>
                          <a:spcPct val="100000"/>
                        </a:lnSpc>
                        <a:spcBef>
                          <a:spcPts val="335"/>
                        </a:spcBef>
                      </a:pPr>
                      <a:r>
                        <a:rPr sz="1150" dirty="0">
                          <a:latin typeface="Meiryo UI"/>
                          <a:cs typeface="Meiryo UI"/>
                        </a:rPr>
                        <a:t>2022</a:t>
                      </a:r>
                      <a:r>
                        <a:rPr sz="1150" spc="-50" dirty="0">
                          <a:latin typeface="Meiryo UI"/>
                          <a:cs typeface="Meiryo UI"/>
                        </a:rPr>
                        <a:t>年</a:t>
                      </a:r>
                      <a:endParaRPr sz="1150">
                        <a:latin typeface="Meiryo UI"/>
                        <a:cs typeface="Meiryo UI"/>
                      </a:endParaRPr>
                    </a:p>
                    <a:p>
                      <a:pPr marR="30480" algn="r">
                        <a:lnSpc>
                          <a:spcPct val="100000"/>
                        </a:lnSpc>
                        <a:spcBef>
                          <a:spcPts val="50"/>
                        </a:spcBef>
                      </a:pPr>
                      <a:r>
                        <a:rPr sz="1150" dirty="0">
                          <a:latin typeface="Meiryo UI"/>
                          <a:cs typeface="Meiryo UI"/>
                        </a:rPr>
                        <a:t>4</a:t>
                      </a:r>
                      <a:r>
                        <a:rPr sz="1150" spc="-50" dirty="0">
                          <a:latin typeface="Meiryo UI"/>
                          <a:cs typeface="Meiryo UI"/>
                        </a:rPr>
                        <a:t>月</a:t>
                      </a:r>
                      <a:endParaRPr sz="1150">
                        <a:latin typeface="Meiryo UI"/>
                        <a:cs typeface="Meiryo UI"/>
                      </a:endParaRPr>
                    </a:p>
                  </a:txBody>
                  <a:tcPr marL="0" marR="0" marT="4254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R="120650" algn="r">
                        <a:lnSpc>
                          <a:spcPct val="100000"/>
                        </a:lnSpc>
                      </a:pPr>
                      <a:r>
                        <a:rPr sz="1150" spc="-20" dirty="0">
                          <a:latin typeface="Meiryo UI"/>
                          <a:cs typeface="Meiryo UI"/>
                        </a:rPr>
                        <a:t>＋0.7</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130810">
                        <a:lnSpc>
                          <a:spcPct val="100000"/>
                        </a:lnSpc>
                      </a:pPr>
                      <a:r>
                        <a:rPr sz="1150" spc="-20" dirty="0">
                          <a:latin typeface="Meiryo UI"/>
                          <a:cs typeface="Meiryo UI"/>
                        </a:rPr>
                        <a:t>＋0.3</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40"/>
                        </a:spcBef>
                      </a:pPr>
                      <a:endParaRPr sz="1500">
                        <a:latin typeface="Times New Roman"/>
                        <a:cs typeface="Times New Roman"/>
                      </a:endParaRPr>
                    </a:p>
                    <a:p>
                      <a:pPr marL="3175" algn="ctr">
                        <a:lnSpc>
                          <a:spcPct val="100000"/>
                        </a:lnSpc>
                      </a:pPr>
                      <a:r>
                        <a:rPr sz="1150" spc="-20" dirty="0">
                          <a:latin typeface="Meiryo UI"/>
                          <a:cs typeface="Meiryo UI"/>
                        </a:rPr>
                        <a:t>＋3.2</a:t>
                      </a:r>
                      <a:endParaRPr sz="1150">
                        <a:latin typeface="Meiryo UI"/>
                        <a:cs typeface="Meiryo UI"/>
                      </a:endParaRPr>
                    </a:p>
                  </a:txBody>
                  <a:tcPr marL="0" marR="0" marT="50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95605">
                <a:tc>
                  <a:txBody>
                    <a:bodyPr/>
                    <a:lstStyle/>
                    <a:p>
                      <a:pPr marR="30480" algn="r">
                        <a:lnSpc>
                          <a:spcPct val="100000"/>
                        </a:lnSpc>
                        <a:spcBef>
                          <a:spcPts val="880"/>
                        </a:spcBef>
                      </a:pPr>
                      <a:r>
                        <a:rPr sz="1150" dirty="0">
                          <a:latin typeface="Meiryo UI"/>
                          <a:cs typeface="Meiryo UI"/>
                        </a:rPr>
                        <a:t>5</a:t>
                      </a:r>
                      <a:r>
                        <a:rPr sz="1150" spc="-50" dirty="0">
                          <a:latin typeface="Meiryo UI"/>
                          <a:cs typeface="Meiryo UI"/>
                        </a:rPr>
                        <a:t>月</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80"/>
                        </a:spcBef>
                      </a:pPr>
                      <a:r>
                        <a:rPr sz="1150" spc="-20" dirty="0">
                          <a:latin typeface="Meiryo UI"/>
                          <a:cs typeface="Meiryo UI"/>
                        </a:rPr>
                        <a:t>＋5.4</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80"/>
                        </a:spcBef>
                      </a:pPr>
                      <a:r>
                        <a:rPr sz="1150" spc="-20" dirty="0">
                          <a:latin typeface="Meiryo UI"/>
                          <a:cs typeface="Meiryo UI"/>
                        </a:rPr>
                        <a:t>＋5.5</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80"/>
                        </a:spcBef>
                      </a:pPr>
                      <a:r>
                        <a:rPr sz="1150" spc="-20" dirty="0">
                          <a:latin typeface="Meiryo UI"/>
                          <a:cs typeface="Meiryo UI"/>
                        </a:rPr>
                        <a:t>＋7.1</a:t>
                      </a:r>
                      <a:endParaRPr sz="1150">
                        <a:latin typeface="Meiryo UI"/>
                        <a:cs typeface="Meiryo UI"/>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397510">
                <a:tc>
                  <a:txBody>
                    <a:bodyPr/>
                    <a:lstStyle/>
                    <a:p>
                      <a:pPr marR="30480" algn="r">
                        <a:lnSpc>
                          <a:spcPct val="100000"/>
                        </a:lnSpc>
                        <a:spcBef>
                          <a:spcPts val="900"/>
                        </a:spcBef>
                      </a:pPr>
                      <a:r>
                        <a:rPr sz="1150" dirty="0">
                          <a:latin typeface="Meiryo UI"/>
                          <a:cs typeface="Meiryo UI"/>
                        </a:rPr>
                        <a:t>6</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00"/>
                        </a:spcBef>
                      </a:pPr>
                      <a:r>
                        <a:rPr sz="1150" spc="-20" dirty="0">
                          <a:latin typeface="Meiryo UI"/>
                          <a:cs typeface="Meiryo UI"/>
                        </a:rPr>
                        <a:t>＋3.7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00"/>
                        </a:spcBef>
                      </a:pPr>
                      <a:r>
                        <a:rPr sz="1150" spc="-20" dirty="0">
                          <a:latin typeface="Meiryo UI"/>
                          <a:cs typeface="Meiryo UI"/>
                        </a:rPr>
                        <a:t>＋4.4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00"/>
                        </a:spcBef>
                      </a:pPr>
                      <a:r>
                        <a:rPr sz="1150" spc="-20" dirty="0">
                          <a:latin typeface="Meiryo UI"/>
                          <a:cs typeface="Meiryo UI"/>
                        </a:rPr>
                        <a:t>＋4.3</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97510">
                <a:tc>
                  <a:txBody>
                    <a:bodyPr/>
                    <a:lstStyle/>
                    <a:p>
                      <a:pPr marR="30480" algn="r">
                        <a:lnSpc>
                          <a:spcPct val="100000"/>
                        </a:lnSpc>
                        <a:spcBef>
                          <a:spcPts val="890"/>
                        </a:spcBef>
                      </a:pPr>
                      <a:r>
                        <a:rPr sz="1150" dirty="0">
                          <a:latin typeface="Meiryo UI"/>
                          <a:cs typeface="Meiryo UI"/>
                        </a:rPr>
                        <a:t>7</a:t>
                      </a:r>
                      <a:r>
                        <a:rPr sz="1150" spc="-50" dirty="0">
                          <a:latin typeface="Meiryo UI"/>
                          <a:cs typeface="Meiryo UI"/>
                        </a:rPr>
                        <a:t>月</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0"/>
                        </a:spcBef>
                      </a:pPr>
                      <a:r>
                        <a:rPr sz="1150" spc="-20" dirty="0">
                          <a:latin typeface="Meiryo UI"/>
                          <a:cs typeface="Meiryo UI"/>
                        </a:rPr>
                        <a:t>＋2.7</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0"/>
                        </a:spcBef>
                      </a:pPr>
                      <a:r>
                        <a:rPr sz="1150" spc="-20" dirty="0">
                          <a:latin typeface="Meiryo UI"/>
                          <a:cs typeface="Meiryo UI"/>
                        </a:rPr>
                        <a:t>＋1.0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0"/>
                        </a:spcBef>
                      </a:pPr>
                      <a:r>
                        <a:rPr sz="1150" spc="-10" dirty="0">
                          <a:latin typeface="Meiryo UI"/>
                          <a:cs typeface="Meiryo UI"/>
                        </a:rPr>
                        <a:t>＋10.0</a:t>
                      </a:r>
                      <a:endParaRPr sz="1150">
                        <a:latin typeface="Meiryo UI"/>
                        <a:cs typeface="Meiryo UI"/>
                      </a:endParaRPr>
                    </a:p>
                  </a:txBody>
                  <a:tcPr marL="0" marR="0" marT="1130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395605">
                <a:tc>
                  <a:txBody>
                    <a:bodyPr/>
                    <a:lstStyle/>
                    <a:p>
                      <a:pPr marR="30480" algn="r">
                        <a:lnSpc>
                          <a:spcPct val="100000"/>
                        </a:lnSpc>
                        <a:spcBef>
                          <a:spcPts val="895"/>
                        </a:spcBef>
                      </a:pPr>
                      <a:r>
                        <a:rPr sz="1150" dirty="0">
                          <a:latin typeface="Meiryo UI"/>
                          <a:cs typeface="Meiryo UI"/>
                        </a:rPr>
                        <a:t>8</a:t>
                      </a:r>
                      <a:r>
                        <a:rPr sz="1150" spc="-50" dirty="0">
                          <a:latin typeface="Meiryo UI"/>
                          <a:cs typeface="Meiryo UI"/>
                        </a:rPr>
                        <a:t>月</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895"/>
                        </a:spcBef>
                      </a:pPr>
                      <a:r>
                        <a:rPr sz="1150" spc="-20" dirty="0">
                          <a:latin typeface="Meiryo UI"/>
                          <a:cs typeface="Meiryo UI"/>
                        </a:rPr>
                        <a:t>＋3.1</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895"/>
                        </a:spcBef>
                      </a:pPr>
                      <a:r>
                        <a:rPr sz="1150" spc="-20" dirty="0">
                          <a:latin typeface="Meiryo UI"/>
                          <a:cs typeface="Meiryo UI"/>
                        </a:rPr>
                        <a:t>▲1.8</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895"/>
                        </a:spcBef>
                      </a:pPr>
                      <a:r>
                        <a:rPr sz="1150" spc="-10" dirty="0">
                          <a:latin typeface="Meiryo UI"/>
                          <a:cs typeface="Meiryo UI"/>
                        </a:rPr>
                        <a:t>＋15.4</a:t>
                      </a:r>
                      <a:endParaRPr sz="1150">
                        <a:latin typeface="Meiryo UI"/>
                        <a:cs typeface="Meiryo UI"/>
                      </a:endParaRPr>
                    </a:p>
                  </a:txBody>
                  <a:tcPr marL="0" marR="0" marT="1136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397510">
                <a:tc>
                  <a:txBody>
                    <a:bodyPr/>
                    <a:lstStyle/>
                    <a:p>
                      <a:pPr marR="30480" algn="r">
                        <a:lnSpc>
                          <a:spcPct val="100000"/>
                        </a:lnSpc>
                        <a:spcBef>
                          <a:spcPts val="910"/>
                        </a:spcBef>
                      </a:pPr>
                      <a:r>
                        <a:rPr sz="1150" dirty="0">
                          <a:latin typeface="Meiryo UI"/>
                          <a:cs typeface="Meiryo UI"/>
                        </a:rPr>
                        <a:t>9</a:t>
                      </a:r>
                      <a:r>
                        <a:rPr sz="1150" spc="-50" dirty="0">
                          <a:latin typeface="Meiryo UI"/>
                          <a:cs typeface="Meiryo UI"/>
                        </a:rPr>
                        <a:t>月</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0650" algn="r">
                        <a:lnSpc>
                          <a:spcPct val="100000"/>
                        </a:lnSpc>
                        <a:spcBef>
                          <a:spcPts val="910"/>
                        </a:spcBef>
                      </a:pPr>
                      <a:r>
                        <a:rPr sz="1150" spc="-20" dirty="0">
                          <a:latin typeface="Meiryo UI"/>
                          <a:cs typeface="Meiryo UI"/>
                        </a:rPr>
                        <a:t>＋3.4</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0810">
                        <a:lnSpc>
                          <a:spcPct val="100000"/>
                        </a:lnSpc>
                        <a:spcBef>
                          <a:spcPts val="910"/>
                        </a:spcBef>
                      </a:pPr>
                      <a:r>
                        <a:rPr sz="1150" spc="-20" dirty="0">
                          <a:latin typeface="Meiryo UI"/>
                          <a:cs typeface="Meiryo UI"/>
                        </a:rPr>
                        <a:t>＋1.5</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0"/>
                        </a:spcBef>
                      </a:pPr>
                      <a:r>
                        <a:rPr sz="1150" spc="-20" dirty="0">
                          <a:latin typeface="Meiryo UI"/>
                          <a:cs typeface="Meiryo UI"/>
                        </a:rPr>
                        <a:t>＋9.2</a:t>
                      </a:r>
                      <a:endParaRPr sz="1150">
                        <a:latin typeface="Meiryo UI"/>
                        <a:cs typeface="Meiryo UI"/>
                      </a:endParaRPr>
                    </a:p>
                  </a:txBody>
                  <a:tcPr marL="0" marR="0" marT="1155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395605">
                <a:tc>
                  <a:txBody>
                    <a:bodyPr/>
                    <a:lstStyle/>
                    <a:p>
                      <a:pPr marR="31115" algn="r">
                        <a:lnSpc>
                          <a:spcPct val="100000"/>
                        </a:lnSpc>
                        <a:spcBef>
                          <a:spcPts val="900"/>
                        </a:spcBef>
                      </a:pPr>
                      <a:r>
                        <a:rPr sz="1150" dirty="0">
                          <a:latin typeface="Meiryo UI"/>
                          <a:cs typeface="Meiryo UI"/>
                        </a:rPr>
                        <a:t>10</a:t>
                      </a:r>
                      <a:r>
                        <a:rPr sz="1150" spc="-50" dirty="0">
                          <a:latin typeface="Meiryo UI"/>
                          <a:cs typeface="Meiryo UI"/>
                        </a:rPr>
                        <a:t>月</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00"/>
                        </a:spcBef>
                      </a:pPr>
                      <a:r>
                        <a:rPr sz="1150" spc="-20" dirty="0">
                          <a:latin typeface="Meiryo UI"/>
                          <a:cs typeface="Meiryo UI"/>
                        </a:rPr>
                        <a:t>＋2.6</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00"/>
                        </a:spcBef>
                      </a:pPr>
                      <a:r>
                        <a:rPr sz="1150" spc="-20" dirty="0">
                          <a:latin typeface="Meiryo UI"/>
                          <a:cs typeface="Meiryo UI"/>
                        </a:rPr>
                        <a:t>＋2.7</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00"/>
                        </a:spcBef>
                      </a:pPr>
                      <a:r>
                        <a:rPr sz="1150" spc="-20" dirty="0">
                          <a:latin typeface="Meiryo UI"/>
                          <a:cs typeface="Meiryo UI"/>
                        </a:rPr>
                        <a:t>＋5.4</a:t>
                      </a:r>
                      <a:endParaRPr sz="1150">
                        <a:latin typeface="Meiryo UI"/>
                        <a:cs typeface="Meiryo UI"/>
                      </a:endParaRPr>
                    </a:p>
                  </a:txBody>
                  <a:tcPr marL="0" marR="0" marT="1143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397510">
                <a:tc>
                  <a:txBody>
                    <a:bodyPr/>
                    <a:lstStyle/>
                    <a:p>
                      <a:pPr marR="31115" algn="r">
                        <a:lnSpc>
                          <a:spcPct val="100000"/>
                        </a:lnSpc>
                        <a:spcBef>
                          <a:spcPts val="915"/>
                        </a:spcBef>
                      </a:pPr>
                      <a:r>
                        <a:rPr sz="1150" dirty="0">
                          <a:latin typeface="Meiryo UI"/>
                          <a:cs typeface="Meiryo UI"/>
                        </a:rPr>
                        <a:t>11</a:t>
                      </a:r>
                      <a:r>
                        <a:rPr sz="1150"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5"/>
                        </a:spcBef>
                      </a:pPr>
                      <a:r>
                        <a:rPr sz="1150" spc="-20" dirty="0">
                          <a:latin typeface="Meiryo UI"/>
                          <a:cs typeface="Meiryo UI"/>
                        </a:rPr>
                        <a:t>＋2.8</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5"/>
                        </a:spcBef>
                      </a:pPr>
                      <a:r>
                        <a:rPr sz="1150" spc="-20" dirty="0">
                          <a:latin typeface="Meiryo UI"/>
                          <a:cs typeface="Meiryo UI"/>
                        </a:rPr>
                        <a:t>＋1.3</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45" algn="ctr">
                        <a:lnSpc>
                          <a:spcPct val="100000"/>
                        </a:lnSpc>
                        <a:spcBef>
                          <a:spcPts val="915"/>
                        </a:spcBef>
                      </a:pPr>
                      <a:r>
                        <a:rPr sz="1150" spc="-20" dirty="0">
                          <a:latin typeface="Meiryo UI"/>
                          <a:cs typeface="Meiryo UI"/>
                        </a:rPr>
                        <a:t>＋8.5</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r h="397510">
                <a:tc>
                  <a:txBody>
                    <a:bodyPr/>
                    <a:lstStyle/>
                    <a:p>
                      <a:pPr marR="31115" algn="r">
                        <a:lnSpc>
                          <a:spcPct val="100000"/>
                        </a:lnSpc>
                        <a:spcBef>
                          <a:spcPts val="919"/>
                        </a:spcBef>
                      </a:pPr>
                      <a:r>
                        <a:rPr sz="1150" dirty="0">
                          <a:latin typeface="Meiryo UI"/>
                          <a:cs typeface="Meiryo UI"/>
                        </a:rPr>
                        <a:t>12</a:t>
                      </a:r>
                      <a:r>
                        <a:rPr sz="1150" spc="-50" dirty="0">
                          <a:latin typeface="Meiryo UI"/>
                          <a:cs typeface="Meiryo UI"/>
                        </a:rPr>
                        <a:t>月</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1285" algn="r">
                        <a:lnSpc>
                          <a:spcPct val="100000"/>
                        </a:lnSpc>
                        <a:spcBef>
                          <a:spcPts val="919"/>
                        </a:spcBef>
                      </a:pPr>
                      <a:r>
                        <a:rPr sz="1150" spc="-20" dirty="0">
                          <a:latin typeface="Meiryo UI"/>
                          <a:cs typeface="Meiryo UI"/>
                        </a:rPr>
                        <a:t>＋2.0</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1445">
                        <a:lnSpc>
                          <a:spcPct val="100000"/>
                        </a:lnSpc>
                        <a:spcBef>
                          <a:spcPts val="919"/>
                        </a:spcBef>
                      </a:pPr>
                      <a:r>
                        <a:rPr sz="1150" spc="-20" dirty="0">
                          <a:latin typeface="Meiryo UI"/>
                          <a:cs typeface="Meiryo UI"/>
                        </a:rPr>
                        <a:t>▲1.6</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919"/>
                        </a:spcBef>
                      </a:pPr>
                      <a:r>
                        <a:rPr sz="1150" spc="-10" dirty="0">
                          <a:latin typeface="Meiryo UI"/>
                          <a:cs typeface="Meiryo UI"/>
                        </a:rPr>
                        <a:t>＋12.4</a:t>
                      </a:r>
                      <a:endParaRPr sz="1150">
                        <a:latin typeface="Meiryo UI"/>
                        <a:cs typeface="Meiryo UI"/>
                      </a:endParaRPr>
                    </a:p>
                  </a:txBody>
                  <a:tcPr marL="0" marR="0" marT="1168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0"/>
                  </a:ext>
                </a:extLst>
              </a:tr>
              <a:tr h="396240">
                <a:tc>
                  <a:txBody>
                    <a:bodyPr/>
                    <a:lstStyle/>
                    <a:p>
                      <a:pPr marR="31750" algn="r">
                        <a:lnSpc>
                          <a:spcPct val="100000"/>
                        </a:lnSpc>
                        <a:spcBef>
                          <a:spcPts val="915"/>
                        </a:spcBef>
                      </a:pPr>
                      <a:r>
                        <a:rPr sz="1150" b="1" dirty="0">
                          <a:latin typeface="Meiryo UI"/>
                          <a:cs typeface="Meiryo UI"/>
                        </a:rPr>
                        <a:t>4～12</a:t>
                      </a:r>
                      <a:r>
                        <a:rPr sz="1150" b="1" spc="-50" dirty="0">
                          <a:latin typeface="Meiryo UI"/>
                          <a:cs typeface="Meiryo UI"/>
                        </a:rPr>
                        <a:t>月</a:t>
                      </a:r>
                      <a:endParaRPr sz="1150">
                        <a:latin typeface="Meiryo UI"/>
                        <a:cs typeface="Meiryo UI"/>
                      </a:endParaRPr>
                    </a:p>
                  </a:txBody>
                  <a:tcPr marL="0" marR="0" marT="1162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14935" algn="r">
                        <a:lnSpc>
                          <a:spcPct val="100000"/>
                        </a:lnSpc>
                        <a:spcBef>
                          <a:spcPts val="875"/>
                        </a:spcBef>
                      </a:pPr>
                      <a:r>
                        <a:rPr sz="1150" b="1" spc="-20" dirty="0">
                          <a:latin typeface="Meiryo UI"/>
                          <a:cs typeface="Meiryo UI"/>
                        </a:rPr>
                        <a:t>＋2.9</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014">
                        <a:lnSpc>
                          <a:spcPct val="100000"/>
                        </a:lnSpc>
                        <a:spcBef>
                          <a:spcPts val="875"/>
                        </a:spcBef>
                      </a:pPr>
                      <a:r>
                        <a:rPr sz="1150" b="1" spc="-20" dirty="0">
                          <a:latin typeface="Meiryo UI"/>
                          <a:cs typeface="Meiryo UI"/>
                        </a:rPr>
                        <a:t>＋1.4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875"/>
                        </a:spcBef>
                      </a:pPr>
                      <a:r>
                        <a:rPr sz="1150" b="1" spc="-20" dirty="0">
                          <a:latin typeface="Meiryo UI"/>
                          <a:cs typeface="Meiryo UI"/>
                        </a:rPr>
                        <a:t>＋8.4</a:t>
                      </a:r>
                      <a:endParaRPr sz="1150">
                        <a:latin typeface="Meiryo UI"/>
                        <a:cs typeface="Meiryo UI"/>
                      </a:endParaRPr>
                    </a:p>
                  </a:txBody>
                  <a:tcPr marL="0" marR="0" marT="1111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1"/>
                  </a:ext>
                </a:extLst>
              </a:tr>
            </a:tbl>
          </a:graphicData>
        </a:graphic>
      </p:graphicFrame>
      <p:sp>
        <p:nvSpPr>
          <p:cNvPr id="141" name="object 66">
            <a:extLst>
              <a:ext uri="{FF2B5EF4-FFF2-40B4-BE49-F238E27FC236}">
                <a16:creationId xmlns:a16="http://schemas.microsoft.com/office/drawing/2014/main" id="{D17905B9-6134-5E4C-EE5E-1C23A1303EB8}"/>
              </a:ext>
            </a:extLst>
          </p:cNvPr>
          <p:cNvSpPr/>
          <p:nvPr/>
        </p:nvSpPr>
        <p:spPr>
          <a:xfrm>
            <a:off x="8864007" y="5676298"/>
            <a:ext cx="608330" cy="7620"/>
          </a:xfrm>
          <a:custGeom>
            <a:avLst/>
            <a:gdLst/>
            <a:ahLst/>
            <a:cxnLst/>
            <a:rect l="l" t="t" r="r" b="b"/>
            <a:pathLst>
              <a:path w="608329" h="7620">
                <a:moveTo>
                  <a:pt x="608076" y="7619"/>
                </a:moveTo>
                <a:lnTo>
                  <a:pt x="0" y="7619"/>
                </a:lnTo>
                <a:lnTo>
                  <a:pt x="0" y="0"/>
                </a:lnTo>
                <a:lnTo>
                  <a:pt x="608076" y="0"/>
                </a:lnTo>
                <a:lnTo>
                  <a:pt x="608076" y="7619"/>
                </a:lnTo>
                <a:close/>
              </a:path>
            </a:pathLst>
          </a:custGeom>
          <a:solidFill>
            <a:srgbClr val="000000"/>
          </a:solidFill>
        </p:spPr>
        <p:txBody>
          <a:bodyPr wrap="square" lIns="0" tIns="0" rIns="0" bIns="0" rtlCol="0"/>
          <a:lstStyle/>
          <a:p>
            <a:endParaRPr/>
          </a:p>
        </p:txBody>
      </p:sp>
      <p:sp>
        <p:nvSpPr>
          <p:cNvPr id="142" name="object 67">
            <a:extLst>
              <a:ext uri="{FF2B5EF4-FFF2-40B4-BE49-F238E27FC236}">
                <a16:creationId xmlns:a16="http://schemas.microsoft.com/office/drawing/2014/main" id="{CA3FDA18-FA3F-3B63-97E1-899B330B9500}"/>
              </a:ext>
            </a:extLst>
          </p:cNvPr>
          <p:cNvSpPr/>
          <p:nvPr/>
        </p:nvSpPr>
        <p:spPr>
          <a:xfrm>
            <a:off x="9632103"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3" name="object 68">
            <a:extLst>
              <a:ext uri="{FF2B5EF4-FFF2-40B4-BE49-F238E27FC236}">
                <a16:creationId xmlns:a16="http://schemas.microsoft.com/office/drawing/2014/main" id="{D6FC7997-587E-7F54-00B5-86EC1FBFD1AA}"/>
              </a:ext>
            </a:extLst>
          </p:cNvPr>
          <p:cNvSpPr/>
          <p:nvPr/>
        </p:nvSpPr>
        <p:spPr>
          <a:xfrm>
            <a:off x="10281328"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4" name="object 69">
            <a:extLst>
              <a:ext uri="{FF2B5EF4-FFF2-40B4-BE49-F238E27FC236}">
                <a16:creationId xmlns:a16="http://schemas.microsoft.com/office/drawing/2014/main" id="{A3C08E28-1BA8-ABD2-3A2E-5847A676CF48}"/>
              </a:ext>
            </a:extLst>
          </p:cNvPr>
          <p:cNvSpPr/>
          <p:nvPr/>
        </p:nvSpPr>
        <p:spPr>
          <a:xfrm>
            <a:off x="10932076" y="5676298"/>
            <a:ext cx="407034" cy="7620"/>
          </a:xfrm>
          <a:custGeom>
            <a:avLst/>
            <a:gdLst/>
            <a:ahLst/>
            <a:cxnLst/>
            <a:rect l="l" t="t" r="r" b="b"/>
            <a:pathLst>
              <a:path w="407034" h="7620">
                <a:moveTo>
                  <a:pt x="406908" y="7619"/>
                </a:moveTo>
                <a:lnTo>
                  <a:pt x="0" y="7619"/>
                </a:lnTo>
                <a:lnTo>
                  <a:pt x="0" y="0"/>
                </a:lnTo>
                <a:lnTo>
                  <a:pt x="406908" y="0"/>
                </a:lnTo>
                <a:lnTo>
                  <a:pt x="406908" y="7619"/>
                </a:lnTo>
                <a:close/>
              </a:path>
            </a:pathLst>
          </a:custGeom>
          <a:solidFill>
            <a:srgbClr val="000000"/>
          </a:solidFill>
        </p:spPr>
        <p:txBody>
          <a:bodyPr wrap="square" lIns="0" tIns="0" rIns="0" bIns="0" rtlCol="0"/>
          <a:lstStyle/>
          <a:p>
            <a:endParaRPr/>
          </a:p>
        </p:txBody>
      </p:sp>
      <p:sp>
        <p:nvSpPr>
          <p:cNvPr id="145" name="object 70">
            <a:extLst>
              <a:ext uri="{FF2B5EF4-FFF2-40B4-BE49-F238E27FC236}">
                <a16:creationId xmlns:a16="http://schemas.microsoft.com/office/drawing/2014/main" id="{AE6EAD17-7EFD-961D-4151-5A06500209F0}"/>
              </a:ext>
            </a:extLst>
          </p:cNvPr>
          <p:cNvSpPr txBox="1"/>
          <p:nvPr/>
        </p:nvSpPr>
        <p:spPr>
          <a:xfrm>
            <a:off x="733425" y="1079580"/>
            <a:ext cx="10868962" cy="473206"/>
          </a:xfrm>
          <a:prstGeom prst="rect">
            <a:avLst/>
          </a:prstGeom>
        </p:spPr>
        <p:txBody>
          <a:bodyPr vert="horz" wrap="square" lIns="0" tIns="13970" rIns="0" bIns="0" rtlCol="0">
            <a:spAutoFit/>
          </a:bodyPr>
          <a:lstStyle/>
          <a:p>
            <a:pPr algn="ctr">
              <a:lnSpc>
                <a:spcPct val="100000"/>
              </a:lnSpc>
              <a:spcBef>
                <a:spcPts val="110"/>
              </a:spcBef>
              <a:tabLst>
                <a:tab pos="7727950" algn="l"/>
              </a:tabLst>
            </a:pPr>
            <a:r>
              <a:rPr sz="1500" b="1" dirty="0">
                <a:latin typeface="Meiryo UI"/>
                <a:cs typeface="Meiryo UI"/>
              </a:rPr>
              <a:t>	</a:t>
            </a:r>
            <a:r>
              <a:rPr lang="ja-JP" altLang="en-US" sz="1500" b="1" dirty="0">
                <a:latin typeface="Meiryo UI"/>
                <a:cs typeface="Meiryo UI"/>
              </a:rPr>
              <a:t>　</a:t>
            </a:r>
            <a:r>
              <a:rPr sz="1500" b="1" spc="-10" dirty="0">
                <a:latin typeface="Meiryo UI"/>
                <a:cs typeface="Meiryo UI"/>
              </a:rPr>
              <a:t>◆医療費</a:t>
            </a:r>
            <a:r>
              <a:rPr sz="1500" b="1" dirty="0">
                <a:latin typeface="Meiryo UI"/>
                <a:cs typeface="Meiryo UI"/>
              </a:rPr>
              <a:t>の</a:t>
            </a:r>
            <a:r>
              <a:rPr sz="1500" b="1" spc="-10" dirty="0">
                <a:latin typeface="Meiryo UI"/>
                <a:cs typeface="Meiryo UI"/>
              </a:rPr>
              <a:t>伸</a:t>
            </a:r>
            <a:r>
              <a:rPr sz="1500" b="1" dirty="0">
                <a:latin typeface="Meiryo UI"/>
                <a:cs typeface="Meiryo UI"/>
              </a:rPr>
              <a:t>び率</a:t>
            </a:r>
            <a:r>
              <a:rPr sz="1150" dirty="0">
                <a:latin typeface="Meiryo UI"/>
                <a:cs typeface="Meiryo UI"/>
              </a:rPr>
              <a:t>（対前年同期比、</a:t>
            </a:r>
            <a:r>
              <a:rPr sz="1150" spc="-25" dirty="0">
                <a:latin typeface="Meiryo UI"/>
                <a:cs typeface="Meiryo UI"/>
              </a:rPr>
              <a:t>％）</a:t>
            </a:r>
            <a:endParaRPr sz="1150" dirty="0">
              <a:latin typeface="Meiryo UI"/>
              <a:cs typeface="Meiryo UI"/>
            </a:endParaRPr>
          </a:p>
          <a:p>
            <a:pPr marR="671195" algn="ctr">
              <a:lnSpc>
                <a:spcPct val="100000"/>
              </a:lnSpc>
              <a:spcBef>
                <a:spcPts val="65"/>
              </a:spcBef>
              <a:tabLst>
                <a:tab pos="1307465" algn="l"/>
              </a:tabLst>
            </a:pPr>
            <a:r>
              <a:rPr sz="1400" dirty="0">
                <a:solidFill>
                  <a:srgbClr val="003385"/>
                </a:solidFill>
                <a:latin typeface="Meiryo UI"/>
                <a:cs typeface="Meiryo UI"/>
              </a:rPr>
              <a:t>病床確保</a:t>
            </a:r>
            <a:r>
              <a:rPr sz="1400" spc="-50" dirty="0">
                <a:solidFill>
                  <a:srgbClr val="003385"/>
                </a:solidFill>
                <a:latin typeface="Meiryo UI"/>
                <a:cs typeface="Meiryo UI"/>
              </a:rPr>
              <a:t>料</a:t>
            </a:r>
            <a:r>
              <a:rPr sz="1400" dirty="0">
                <a:solidFill>
                  <a:srgbClr val="003385"/>
                </a:solidFill>
                <a:latin typeface="Meiryo UI"/>
                <a:cs typeface="Meiryo UI"/>
              </a:rPr>
              <a:t>	5.0兆</a:t>
            </a:r>
            <a:r>
              <a:rPr sz="1400" spc="-50" dirty="0">
                <a:solidFill>
                  <a:srgbClr val="003385"/>
                </a:solidFill>
                <a:latin typeface="Meiryo UI"/>
                <a:cs typeface="Meiryo UI"/>
              </a:rPr>
              <a:t>円</a:t>
            </a:r>
            <a:endParaRPr sz="1400" dirty="0">
              <a:latin typeface="Meiryo UI"/>
              <a:cs typeface="Meiryo UI"/>
            </a:endParaRPr>
          </a:p>
        </p:txBody>
      </p:sp>
      <p:sp>
        <p:nvSpPr>
          <p:cNvPr id="146" name="object 71">
            <a:extLst>
              <a:ext uri="{FF2B5EF4-FFF2-40B4-BE49-F238E27FC236}">
                <a16:creationId xmlns:a16="http://schemas.microsoft.com/office/drawing/2014/main" id="{6F30CBE0-69A0-184F-608D-BD6541152C69}"/>
              </a:ext>
            </a:extLst>
          </p:cNvPr>
          <p:cNvSpPr txBox="1"/>
          <p:nvPr/>
        </p:nvSpPr>
        <p:spPr>
          <a:xfrm>
            <a:off x="4768956" y="1532018"/>
            <a:ext cx="235331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003385"/>
                </a:solidFill>
                <a:latin typeface="Meiryo UI"/>
                <a:cs typeface="Meiryo UI"/>
              </a:rPr>
              <a:t>ワクチン接種支援 0.3</a:t>
            </a:r>
            <a:r>
              <a:rPr sz="1400" spc="85" dirty="0">
                <a:solidFill>
                  <a:srgbClr val="003385"/>
                </a:solidFill>
                <a:latin typeface="Meiryo UI"/>
                <a:cs typeface="Meiryo UI"/>
              </a:rPr>
              <a:t>兆円 など</a:t>
            </a:r>
            <a:endParaRPr sz="1400" dirty="0">
              <a:latin typeface="Meiryo UI"/>
              <a:cs typeface="Meiryo UI"/>
            </a:endParaRPr>
          </a:p>
        </p:txBody>
      </p:sp>
    </p:spTree>
    <p:extLst>
      <p:ext uri="{BB962C8B-B14F-4D97-AF65-F5344CB8AC3E}">
        <p14:creationId xmlns:p14="http://schemas.microsoft.com/office/powerpoint/2010/main" val="29558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sp>
        <p:nvSpPr>
          <p:cNvPr id="4" name="object 4">
            <a:extLst>
              <a:ext uri="{FF2B5EF4-FFF2-40B4-BE49-F238E27FC236}">
                <a16:creationId xmlns:a16="http://schemas.microsoft.com/office/drawing/2014/main" id="{DFAA30BC-95DE-E1FC-54D2-41E462E319AE}"/>
              </a:ext>
            </a:extLst>
          </p:cNvPr>
          <p:cNvSpPr txBox="1"/>
          <p:nvPr/>
        </p:nvSpPr>
        <p:spPr>
          <a:xfrm>
            <a:off x="1542447" y="1192539"/>
            <a:ext cx="2385060" cy="239395"/>
          </a:xfrm>
          <a:prstGeom prst="rect">
            <a:avLst/>
          </a:prstGeom>
        </p:spPr>
        <p:txBody>
          <a:bodyPr vert="horz" wrap="square" lIns="0" tIns="12700" rIns="0" bIns="0" rtlCol="0">
            <a:spAutoFit/>
          </a:bodyPr>
          <a:lstStyle/>
          <a:p>
            <a:pPr marL="12700">
              <a:lnSpc>
                <a:spcPct val="100000"/>
              </a:lnSpc>
              <a:spcBef>
                <a:spcPts val="100"/>
              </a:spcBef>
            </a:pPr>
            <a:r>
              <a:rPr sz="1400" b="1" spc="145" dirty="0">
                <a:latin typeface="Microsoft YaHei"/>
                <a:cs typeface="Microsoft YaHei"/>
              </a:rPr>
              <a:t>◆GDP</a:t>
            </a:r>
            <a:r>
              <a:rPr sz="1400" b="1" spc="-5" dirty="0">
                <a:latin typeface="Microsoft YaHei"/>
                <a:cs typeface="Microsoft YaHei"/>
              </a:rPr>
              <a:t>に占める保健医療支出</a:t>
            </a:r>
            <a:endParaRPr sz="1400">
              <a:latin typeface="Microsoft YaHei"/>
              <a:cs typeface="Microsoft YaHei"/>
            </a:endParaRPr>
          </a:p>
        </p:txBody>
      </p:sp>
      <p:grpSp>
        <p:nvGrpSpPr>
          <p:cNvPr id="6" name="object 5">
            <a:extLst>
              <a:ext uri="{FF2B5EF4-FFF2-40B4-BE49-F238E27FC236}">
                <a16:creationId xmlns:a16="http://schemas.microsoft.com/office/drawing/2014/main" id="{1E511015-7604-4993-3523-B17C6B3875E7}"/>
              </a:ext>
            </a:extLst>
          </p:cNvPr>
          <p:cNvGrpSpPr/>
          <p:nvPr/>
        </p:nvGrpSpPr>
        <p:grpSpPr>
          <a:xfrm>
            <a:off x="2326958" y="1652237"/>
            <a:ext cx="7766684" cy="1577975"/>
            <a:chOff x="1538414" y="2446718"/>
            <a:chExt cx="7766684" cy="1577975"/>
          </a:xfrm>
        </p:grpSpPr>
        <p:sp>
          <p:nvSpPr>
            <p:cNvPr id="7" name="object 6">
              <a:extLst>
                <a:ext uri="{FF2B5EF4-FFF2-40B4-BE49-F238E27FC236}">
                  <a16:creationId xmlns:a16="http://schemas.microsoft.com/office/drawing/2014/main" id="{0C63077F-590C-8539-9500-118388BB4B93}"/>
                </a:ext>
              </a:extLst>
            </p:cNvPr>
            <p:cNvSpPr/>
            <p:nvPr/>
          </p:nvSpPr>
          <p:spPr>
            <a:xfrm>
              <a:off x="1543812" y="2625851"/>
              <a:ext cx="7755890" cy="1217930"/>
            </a:xfrm>
            <a:custGeom>
              <a:avLst/>
              <a:gdLst/>
              <a:ahLst/>
              <a:cxnLst/>
              <a:rect l="l" t="t" r="r" b="b"/>
              <a:pathLst>
                <a:path w="7755890" h="1217929">
                  <a:moveTo>
                    <a:pt x="0" y="1217676"/>
                  </a:moveTo>
                  <a:lnTo>
                    <a:pt x="42671" y="1217676"/>
                  </a:lnTo>
                </a:path>
                <a:path w="7755890" h="1217929">
                  <a:moveTo>
                    <a:pt x="128015" y="1217676"/>
                  </a:moveTo>
                  <a:lnTo>
                    <a:pt x="214883" y="1217676"/>
                  </a:lnTo>
                </a:path>
                <a:path w="7755890" h="1217929">
                  <a:moveTo>
                    <a:pt x="0" y="1043939"/>
                  </a:moveTo>
                  <a:lnTo>
                    <a:pt x="42671" y="1043939"/>
                  </a:lnTo>
                </a:path>
                <a:path w="7755890" h="1217929">
                  <a:moveTo>
                    <a:pt x="128015" y="1043939"/>
                  </a:moveTo>
                  <a:lnTo>
                    <a:pt x="214883" y="1043939"/>
                  </a:lnTo>
                </a:path>
                <a:path w="7755890" h="1217929">
                  <a:moveTo>
                    <a:pt x="0" y="870203"/>
                  </a:moveTo>
                  <a:lnTo>
                    <a:pt x="42671" y="870203"/>
                  </a:lnTo>
                </a:path>
                <a:path w="7755890" h="1217929">
                  <a:moveTo>
                    <a:pt x="128015" y="870203"/>
                  </a:moveTo>
                  <a:lnTo>
                    <a:pt x="214883" y="870203"/>
                  </a:lnTo>
                </a:path>
                <a:path w="7755890" h="1217929">
                  <a:moveTo>
                    <a:pt x="0" y="694943"/>
                  </a:moveTo>
                  <a:lnTo>
                    <a:pt x="42671" y="694943"/>
                  </a:lnTo>
                </a:path>
                <a:path w="7755890" h="1217929">
                  <a:moveTo>
                    <a:pt x="128015" y="694943"/>
                  </a:moveTo>
                  <a:lnTo>
                    <a:pt x="214883" y="694943"/>
                  </a:lnTo>
                </a:path>
                <a:path w="7755890" h="1217929">
                  <a:moveTo>
                    <a:pt x="0" y="521208"/>
                  </a:moveTo>
                  <a:lnTo>
                    <a:pt x="42671" y="521208"/>
                  </a:lnTo>
                </a:path>
                <a:path w="7755890" h="1217929">
                  <a:moveTo>
                    <a:pt x="128015" y="521208"/>
                  </a:moveTo>
                  <a:lnTo>
                    <a:pt x="214883" y="521208"/>
                  </a:lnTo>
                </a:path>
                <a:path w="7755890" h="1217929">
                  <a:moveTo>
                    <a:pt x="0" y="347472"/>
                  </a:moveTo>
                  <a:lnTo>
                    <a:pt x="42671" y="347472"/>
                  </a:lnTo>
                </a:path>
                <a:path w="7755890" h="1217929">
                  <a:moveTo>
                    <a:pt x="128015" y="347472"/>
                  </a:moveTo>
                  <a:lnTo>
                    <a:pt x="7755636" y="347472"/>
                  </a:lnTo>
                </a:path>
                <a:path w="7755890" h="1217929">
                  <a:moveTo>
                    <a:pt x="0" y="173736"/>
                  </a:moveTo>
                  <a:lnTo>
                    <a:pt x="42671" y="173736"/>
                  </a:lnTo>
                </a:path>
                <a:path w="7755890" h="1217929">
                  <a:moveTo>
                    <a:pt x="128015" y="173736"/>
                  </a:moveTo>
                  <a:lnTo>
                    <a:pt x="7755636" y="173736"/>
                  </a:lnTo>
                </a:path>
                <a:path w="7755890" h="1217929">
                  <a:moveTo>
                    <a:pt x="0" y="0"/>
                  </a:moveTo>
                  <a:lnTo>
                    <a:pt x="42671" y="0"/>
                  </a:lnTo>
                </a:path>
                <a:path w="7755890" h="1217929">
                  <a:moveTo>
                    <a:pt x="128015" y="0"/>
                  </a:moveTo>
                  <a:lnTo>
                    <a:pt x="7755636" y="0"/>
                  </a:lnTo>
                </a:path>
              </a:pathLst>
            </a:custGeom>
            <a:ln w="10668">
              <a:solidFill>
                <a:srgbClr val="D9D9D9"/>
              </a:solidFill>
            </a:ln>
          </p:spPr>
          <p:txBody>
            <a:bodyPr wrap="square" lIns="0" tIns="0" rIns="0" bIns="0" rtlCol="0"/>
            <a:lstStyle/>
            <a:p>
              <a:endParaRPr/>
            </a:p>
          </p:txBody>
        </p:sp>
        <p:sp>
          <p:nvSpPr>
            <p:cNvPr id="8" name="object 7">
              <a:extLst>
                <a:ext uri="{FF2B5EF4-FFF2-40B4-BE49-F238E27FC236}">
                  <a16:creationId xmlns:a16="http://schemas.microsoft.com/office/drawing/2014/main" id="{40BDBCDC-9847-C383-9DFF-2E77884E886C}"/>
                </a:ext>
              </a:extLst>
            </p:cNvPr>
            <p:cNvSpPr/>
            <p:nvPr/>
          </p:nvSpPr>
          <p:spPr>
            <a:xfrm>
              <a:off x="1586484" y="2558796"/>
              <a:ext cx="85725" cy="1460500"/>
            </a:xfrm>
            <a:custGeom>
              <a:avLst/>
              <a:gdLst/>
              <a:ahLst/>
              <a:cxnLst/>
              <a:rect l="l" t="t" r="r" b="b"/>
              <a:pathLst>
                <a:path w="85725" h="1460500">
                  <a:moveTo>
                    <a:pt x="85344" y="1459992"/>
                  </a:moveTo>
                  <a:lnTo>
                    <a:pt x="0" y="1459992"/>
                  </a:lnTo>
                  <a:lnTo>
                    <a:pt x="0" y="0"/>
                  </a:lnTo>
                  <a:lnTo>
                    <a:pt x="85344" y="0"/>
                  </a:lnTo>
                  <a:lnTo>
                    <a:pt x="85344" y="1459992"/>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B46A1B1B-2D51-B1AA-AF52-00CCD44594F7}"/>
                </a:ext>
              </a:extLst>
            </p:cNvPr>
            <p:cNvSpPr/>
            <p:nvPr/>
          </p:nvSpPr>
          <p:spPr>
            <a:xfrm>
              <a:off x="1844040"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10" name="object 9">
              <a:extLst>
                <a:ext uri="{FF2B5EF4-FFF2-40B4-BE49-F238E27FC236}">
                  <a16:creationId xmlns:a16="http://schemas.microsoft.com/office/drawing/2014/main" id="{5C8339F2-3F36-7138-9A1F-D76C7094E488}"/>
                </a:ext>
              </a:extLst>
            </p:cNvPr>
            <p:cNvSpPr/>
            <p:nvPr/>
          </p:nvSpPr>
          <p:spPr>
            <a:xfrm>
              <a:off x="1758696" y="2999232"/>
              <a:ext cx="85725" cy="1019810"/>
            </a:xfrm>
            <a:custGeom>
              <a:avLst/>
              <a:gdLst/>
              <a:ahLst/>
              <a:cxnLst/>
              <a:rect l="l" t="t" r="r" b="b"/>
              <a:pathLst>
                <a:path w="85725" h="1019810">
                  <a:moveTo>
                    <a:pt x="85344" y="1019556"/>
                  </a:moveTo>
                  <a:lnTo>
                    <a:pt x="0" y="1019556"/>
                  </a:lnTo>
                  <a:lnTo>
                    <a:pt x="0" y="0"/>
                  </a:lnTo>
                  <a:lnTo>
                    <a:pt x="85344" y="0"/>
                  </a:lnTo>
                  <a:lnTo>
                    <a:pt x="85344" y="1019556"/>
                  </a:lnTo>
                  <a:close/>
                </a:path>
              </a:pathLst>
            </a:custGeom>
            <a:solidFill>
              <a:srgbClr val="0000FF"/>
            </a:solidFill>
          </p:spPr>
          <p:txBody>
            <a:bodyPr wrap="square" lIns="0" tIns="0" rIns="0" bIns="0" rtlCol="0"/>
            <a:lstStyle/>
            <a:p>
              <a:endParaRPr/>
            </a:p>
          </p:txBody>
        </p:sp>
        <p:sp>
          <p:nvSpPr>
            <p:cNvPr id="11" name="object 10">
              <a:extLst>
                <a:ext uri="{FF2B5EF4-FFF2-40B4-BE49-F238E27FC236}">
                  <a16:creationId xmlns:a16="http://schemas.microsoft.com/office/drawing/2014/main" id="{96FD0CEE-E9FC-A91D-ED07-0F06B8A84BA6}"/>
                </a:ext>
              </a:extLst>
            </p:cNvPr>
            <p:cNvSpPr/>
            <p:nvPr/>
          </p:nvSpPr>
          <p:spPr>
            <a:xfrm>
              <a:off x="2017776"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2" name="object 11">
              <a:extLst>
                <a:ext uri="{FF2B5EF4-FFF2-40B4-BE49-F238E27FC236}">
                  <a16:creationId xmlns:a16="http://schemas.microsoft.com/office/drawing/2014/main" id="{DDDDD4C9-02D7-7871-397F-9CEDA3CEA7CD}"/>
                </a:ext>
              </a:extLst>
            </p:cNvPr>
            <p:cNvSpPr/>
            <p:nvPr/>
          </p:nvSpPr>
          <p:spPr>
            <a:xfrm>
              <a:off x="1930908" y="3034284"/>
              <a:ext cx="86995" cy="984885"/>
            </a:xfrm>
            <a:custGeom>
              <a:avLst/>
              <a:gdLst/>
              <a:ahLst/>
              <a:cxnLst/>
              <a:rect l="l" t="t" r="r" b="b"/>
              <a:pathLst>
                <a:path w="86994" h="984885">
                  <a:moveTo>
                    <a:pt x="86868" y="984504"/>
                  </a:moveTo>
                  <a:lnTo>
                    <a:pt x="0" y="984504"/>
                  </a:lnTo>
                  <a:lnTo>
                    <a:pt x="0" y="0"/>
                  </a:lnTo>
                  <a:lnTo>
                    <a:pt x="86868" y="0"/>
                  </a:lnTo>
                  <a:lnTo>
                    <a:pt x="86868" y="984504"/>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23A3AEC8-1A25-4D9C-D446-B7BB7AB65C4E}"/>
                </a:ext>
              </a:extLst>
            </p:cNvPr>
            <p:cNvSpPr/>
            <p:nvPr/>
          </p:nvSpPr>
          <p:spPr>
            <a:xfrm>
              <a:off x="2189988" y="3147059"/>
              <a:ext cx="257810" cy="696595"/>
            </a:xfrm>
            <a:custGeom>
              <a:avLst/>
              <a:gdLst/>
              <a:ahLst/>
              <a:cxnLst/>
              <a:rect l="l" t="t" r="r" b="b"/>
              <a:pathLst>
                <a:path w="257810" h="696595">
                  <a:moveTo>
                    <a:pt x="0" y="696467"/>
                  </a:moveTo>
                  <a:lnTo>
                    <a:pt x="86868" y="696467"/>
                  </a:lnTo>
                </a:path>
                <a:path w="257810" h="696595">
                  <a:moveTo>
                    <a:pt x="172212" y="696467"/>
                  </a:moveTo>
                  <a:lnTo>
                    <a:pt x="257556" y="696467"/>
                  </a:lnTo>
                </a:path>
                <a:path w="257810" h="696595">
                  <a:moveTo>
                    <a:pt x="0" y="522731"/>
                  </a:moveTo>
                  <a:lnTo>
                    <a:pt x="86868" y="522731"/>
                  </a:lnTo>
                </a:path>
                <a:path w="257810" h="696595">
                  <a:moveTo>
                    <a:pt x="172212" y="522731"/>
                  </a:moveTo>
                  <a:lnTo>
                    <a:pt x="257556" y="522731"/>
                  </a:lnTo>
                </a:path>
                <a:path w="257810" h="696595">
                  <a:moveTo>
                    <a:pt x="0" y="348995"/>
                  </a:moveTo>
                  <a:lnTo>
                    <a:pt x="86868" y="348995"/>
                  </a:lnTo>
                </a:path>
                <a:path w="257810" h="696595">
                  <a:moveTo>
                    <a:pt x="172212" y="348995"/>
                  </a:moveTo>
                  <a:lnTo>
                    <a:pt x="257556" y="348995"/>
                  </a:lnTo>
                </a:path>
                <a:path w="257810" h="696595">
                  <a:moveTo>
                    <a:pt x="0" y="173735"/>
                  </a:moveTo>
                  <a:lnTo>
                    <a:pt x="86868" y="173735"/>
                  </a:lnTo>
                </a:path>
                <a:path w="257810" h="696595">
                  <a:moveTo>
                    <a:pt x="172212" y="173735"/>
                  </a:moveTo>
                  <a:lnTo>
                    <a:pt x="257556" y="173735"/>
                  </a:lnTo>
                </a:path>
                <a:path w="257810" h="696595">
                  <a:moveTo>
                    <a:pt x="0" y="0"/>
                  </a:moveTo>
                  <a:lnTo>
                    <a:pt x="86868" y="0"/>
                  </a:lnTo>
                </a:path>
                <a:path w="257810" h="696595">
                  <a:moveTo>
                    <a:pt x="172212" y="0"/>
                  </a:moveTo>
                  <a:lnTo>
                    <a:pt x="257556" y="0"/>
                  </a:lnTo>
                </a:path>
              </a:pathLst>
            </a:custGeom>
            <a:ln w="10668">
              <a:solidFill>
                <a:srgbClr val="D9D9D9"/>
              </a:solidFill>
            </a:ln>
          </p:spPr>
          <p:txBody>
            <a:bodyPr wrap="square" lIns="0" tIns="0" rIns="0" bIns="0" rtlCol="0"/>
            <a:lstStyle/>
            <a:p>
              <a:endParaRPr/>
            </a:p>
          </p:txBody>
        </p:sp>
        <p:sp>
          <p:nvSpPr>
            <p:cNvPr id="14" name="object 13">
              <a:extLst>
                <a:ext uri="{FF2B5EF4-FFF2-40B4-BE49-F238E27FC236}">
                  <a16:creationId xmlns:a16="http://schemas.microsoft.com/office/drawing/2014/main" id="{489760FA-D771-6FC4-ED71-BACE887B9D13}"/>
                </a:ext>
              </a:extLst>
            </p:cNvPr>
            <p:cNvSpPr/>
            <p:nvPr/>
          </p:nvSpPr>
          <p:spPr>
            <a:xfrm>
              <a:off x="2276856" y="3057144"/>
              <a:ext cx="85725" cy="962025"/>
            </a:xfrm>
            <a:custGeom>
              <a:avLst/>
              <a:gdLst/>
              <a:ahLst/>
              <a:cxnLst/>
              <a:rect l="l" t="t" r="r" b="b"/>
              <a:pathLst>
                <a:path w="85725" h="962025">
                  <a:moveTo>
                    <a:pt x="85344" y="961644"/>
                  </a:moveTo>
                  <a:lnTo>
                    <a:pt x="0" y="961644"/>
                  </a:lnTo>
                  <a:lnTo>
                    <a:pt x="0" y="0"/>
                  </a:lnTo>
                  <a:lnTo>
                    <a:pt x="85344" y="0"/>
                  </a:lnTo>
                  <a:lnTo>
                    <a:pt x="85344" y="961644"/>
                  </a:lnTo>
                  <a:close/>
                </a:path>
              </a:pathLst>
            </a:custGeom>
            <a:solidFill>
              <a:srgbClr val="C00000"/>
            </a:solidFill>
          </p:spPr>
          <p:txBody>
            <a:bodyPr wrap="square" lIns="0" tIns="0" rIns="0" bIns="0" rtlCol="0"/>
            <a:lstStyle/>
            <a:p>
              <a:endParaRPr/>
            </a:p>
          </p:txBody>
        </p:sp>
        <p:sp>
          <p:nvSpPr>
            <p:cNvPr id="15" name="object 14">
              <a:extLst>
                <a:ext uri="{FF2B5EF4-FFF2-40B4-BE49-F238E27FC236}">
                  <a16:creationId xmlns:a16="http://schemas.microsoft.com/office/drawing/2014/main" id="{FF7D8FE4-82DC-47D2-3E40-6C5D1459994F}"/>
                </a:ext>
              </a:extLst>
            </p:cNvPr>
            <p:cNvSpPr/>
            <p:nvPr/>
          </p:nvSpPr>
          <p:spPr>
            <a:xfrm>
              <a:off x="2276856" y="3057144"/>
              <a:ext cx="85725" cy="962025"/>
            </a:xfrm>
            <a:custGeom>
              <a:avLst/>
              <a:gdLst/>
              <a:ahLst/>
              <a:cxnLst/>
              <a:rect l="l" t="t" r="r" b="b"/>
              <a:pathLst>
                <a:path w="85725" h="962025">
                  <a:moveTo>
                    <a:pt x="0" y="0"/>
                  </a:moveTo>
                  <a:lnTo>
                    <a:pt x="85344" y="0"/>
                  </a:lnTo>
                  <a:lnTo>
                    <a:pt x="85344" y="961644"/>
                  </a:lnTo>
                  <a:lnTo>
                    <a:pt x="0" y="961644"/>
                  </a:lnTo>
                  <a:lnTo>
                    <a:pt x="0" y="0"/>
                  </a:lnTo>
                  <a:close/>
                </a:path>
              </a:pathLst>
            </a:custGeom>
            <a:ln w="10668">
              <a:solidFill>
                <a:srgbClr val="C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EABF832D-EB4F-9273-8376-86ABA5BCCDF8}"/>
                </a:ext>
              </a:extLst>
            </p:cNvPr>
            <p:cNvSpPr/>
            <p:nvPr/>
          </p:nvSpPr>
          <p:spPr>
            <a:xfrm>
              <a:off x="2103120" y="3051048"/>
              <a:ext cx="86995" cy="967740"/>
            </a:xfrm>
            <a:custGeom>
              <a:avLst/>
              <a:gdLst/>
              <a:ahLst/>
              <a:cxnLst/>
              <a:rect l="l" t="t" r="r" b="b"/>
              <a:pathLst>
                <a:path w="86994" h="967739">
                  <a:moveTo>
                    <a:pt x="86868" y="967740"/>
                  </a:moveTo>
                  <a:lnTo>
                    <a:pt x="0" y="967740"/>
                  </a:lnTo>
                  <a:lnTo>
                    <a:pt x="0" y="0"/>
                  </a:lnTo>
                  <a:lnTo>
                    <a:pt x="86868" y="0"/>
                  </a:lnTo>
                  <a:lnTo>
                    <a:pt x="86868" y="967740"/>
                  </a:lnTo>
                  <a:close/>
                </a:path>
              </a:pathLst>
            </a:custGeom>
            <a:solidFill>
              <a:srgbClr val="0000FF"/>
            </a:solidFill>
          </p:spPr>
          <p:txBody>
            <a:bodyPr wrap="square" lIns="0" tIns="0" rIns="0" bIns="0" rtlCol="0"/>
            <a:lstStyle/>
            <a:p>
              <a:endParaRPr/>
            </a:p>
          </p:txBody>
        </p:sp>
        <p:sp>
          <p:nvSpPr>
            <p:cNvPr id="17" name="object 16">
              <a:extLst>
                <a:ext uri="{FF2B5EF4-FFF2-40B4-BE49-F238E27FC236}">
                  <a16:creationId xmlns:a16="http://schemas.microsoft.com/office/drawing/2014/main" id="{5CE9DD57-7AC2-D9C5-4D63-4CF7F594CE60}"/>
                </a:ext>
              </a:extLst>
            </p:cNvPr>
            <p:cNvSpPr/>
            <p:nvPr/>
          </p:nvSpPr>
          <p:spPr>
            <a:xfrm>
              <a:off x="2534412"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18" name="object 17">
              <a:extLst>
                <a:ext uri="{FF2B5EF4-FFF2-40B4-BE49-F238E27FC236}">
                  <a16:creationId xmlns:a16="http://schemas.microsoft.com/office/drawing/2014/main" id="{87B20F9D-BFF1-3462-F0DB-926973308C8B}"/>
                </a:ext>
              </a:extLst>
            </p:cNvPr>
            <p:cNvSpPr/>
            <p:nvPr/>
          </p:nvSpPr>
          <p:spPr>
            <a:xfrm>
              <a:off x="2447544" y="3067812"/>
              <a:ext cx="86995" cy="951230"/>
            </a:xfrm>
            <a:custGeom>
              <a:avLst/>
              <a:gdLst/>
              <a:ahLst/>
              <a:cxnLst/>
              <a:rect l="l" t="t" r="r" b="b"/>
              <a:pathLst>
                <a:path w="86994" h="951229">
                  <a:moveTo>
                    <a:pt x="86868" y="950976"/>
                  </a:moveTo>
                  <a:lnTo>
                    <a:pt x="0" y="950976"/>
                  </a:lnTo>
                  <a:lnTo>
                    <a:pt x="0" y="0"/>
                  </a:lnTo>
                  <a:lnTo>
                    <a:pt x="86868" y="0"/>
                  </a:lnTo>
                  <a:lnTo>
                    <a:pt x="86868" y="950976"/>
                  </a:lnTo>
                  <a:close/>
                </a:path>
              </a:pathLst>
            </a:custGeom>
            <a:solidFill>
              <a:srgbClr val="0000FF"/>
            </a:solidFill>
          </p:spPr>
          <p:txBody>
            <a:bodyPr wrap="square" lIns="0" tIns="0" rIns="0" bIns="0" rtlCol="0"/>
            <a:lstStyle/>
            <a:p>
              <a:endParaRPr/>
            </a:p>
          </p:txBody>
        </p:sp>
        <p:sp>
          <p:nvSpPr>
            <p:cNvPr id="19" name="object 18">
              <a:extLst>
                <a:ext uri="{FF2B5EF4-FFF2-40B4-BE49-F238E27FC236}">
                  <a16:creationId xmlns:a16="http://schemas.microsoft.com/office/drawing/2014/main" id="{ED16F556-26B8-8678-C6A9-E18C1FE91624}"/>
                </a:ext>
              </a:extLst>
            </p:cNvPr>
            <p:cNvSpPr/>
            <p:nvPr/>
          </p:nvSpPr>
          <p:spPr>
            <a:xfrm>
              <a:off x="2706624" y="3147059"/>
              <a:ext cx="85725" cy="696595"/>
            </a:xfrm>
            <a:custGeom>
              <a:avLst/>
              <a:gdLst/>
              <a:ahLst/>
              <a:cxnLst/>
              <a:rect l="l" t="t" r="r" b="b"/>
              <a:pathLst>
                <a:path w="85725" h="696595">
                  <a:moveTo>
                    <a:pt x="0" y="696467"/>
                  </a:moveTo>
                  <a:lnTo>
                    <a:pt x="85344" y="696467"/>
                  </a:lnTo>
                </a:path>
                <a:path w="85725" h="696595">
                  <a:moveTo>
                    <a:pt x="0" y="522731"/>
                  </a:moveTo>
                  <a:lnTo>
                    <a:pt x="85344" y="522731"/>
                  </a:lnTo>
                </a:path>
                <a:path w="85725" h="696595">
                  <a:moveTo>
                    <a:pt x="0" y="348995"/>
                  </a:moveTo>
                  <a:lnTo>
                    <a:pt x="85344" y="348995"/>
                  </a:lnTo>
                </a:path>
                <a:path w="85725" h="696595">
                  <a:moveTo>
                    <a:pt x="0" y="173735"/>
                  </a:moveTo>
                  <a:lnTo>
                    <a:pt x="85344" y="173735"/>
                  </a:lnTo>
                </a:path>
                <a:path w="85725" h="696595">
                  <a:moveTo>
                    <a:pt x="0" y="0"/>
                  </a:moveTo>
                  <a:lnTo>
                    <a:pt x="85344" y="0"/>
                  </a:lnTo>
                </a:path>
              </a:pathLst>
            </a:custGeom>
            <a:ln w="10668">
              <a:solidFill>
                <a:srgbClr val="D9D9D9"/>
              </a:solidFill>
            </a:ln>
          </p:spPr>
          <p:txBody>
            <a:bodyPr wrap="square" lIns="0" tIns="0" rIns="0" bIns="0" rtlCol="0"/>
            <a:lstStyle/>
            <a:p>
              <a:endParaRPr/>
            </a:p>
          </p:txBody>
        </p:sp>
        <p:sp>
          <p:nvSpPr>
            <p:cNvPr id="20" name="object 19">
              <a:extLst>
                <a:ext uri="{FF2B5EF4-FFF2-40B4-BE49-F238E27FC236}">
                  <a16:creationId xmlns:a16="http://schemas.microsoft.com/office/drawing/2014/main" id="{E1B59217-0C51-CC91-C77E-7F088A92B360}"/>
                </a:ext>
              </a:extLst>
            </p:cNvPr>
            <p:cNvSpPr/>
            <p:nvPr/>
          </p:nvSpPr>
          <p:spPr>
            <a:xfrm>
              <a:off x="2619756" y="3073908"/>
              <a:ext cx="86995" cy="944880"/>
            </a:xfrm>
            <a:custGeom>
              <a:avLst/>
              <a:gdLst/>
              <a:ahLst/>
              <a:cxnLst/>
              <a:rect l="l" t="t" r="r" b="b"/>
              <a:pathLst>
                <a:path w="86994" h="944879">
                  <a:moveTo>
                    <a:pt x="86868" y="944880"/>
                  </a:moveTo>
                  <a:lnTo>
                    <a:pt x="0" y="944880"/>
                  </a:lnTo>
                  <a:lnTo>
                    <a:pt x="0" y="0"/>
                  </a:lnTo>
                  <a:lnTo>
                    <a:pt x="86868" y="0"/>
                  </a:lnTo>
                  <a:lnTo>
                    <a:pt x="86868" y="944880"/>
                  </a:lnTo>
                  <a:close/>
                </a:path>
              </a:pathLst>
            </a:custGeom>
            <a:solidFill>
              <a:srgbClr val="0000FF"/>
            </a:solidFill>
          </p:spPr>
          <p:txBody>
            <a:bodyPr wrap="square" lIns="0" tIns="0" rIns="0" bIns="0" rtlCol="0"/>
            <a:lstStyle/>
            <a:p>
              <a:endParaRPr/>
            </a:p>
          </p:txBody>
        </p:sp>
        <p:sp>
          <p:nvSpPr>
            <p:cNvPr id="21" name="object 20">
              <a:extLst>
                <a:ext uri="{FF2B5EF4-FFF2-40B4-BE49-F238E27FC236}">
                  <a16:creationId xmlns:a16="http://schemas.microsoft.com/office/drawing/2014/main" id="{2FF23B77-47C3-E341-5FCC-32D19E860C9F}"/>
                </a:ext>
              </a:extLst>
            </p:cNvPr>
            <p:cNvSpPr/>
            <p:nvPr/>
          </p:nvSpPr>
          <p:spPr>
            <a:xfrm>
              <a:off x="2878836"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2" name="object 21">
              <a:extLst>
                <a:ext uri="{FF2B5EF4-FFF2-40B4-BE49-F238E27FC236}">
                  <a16:creationId xmlns:a16="http://schemas.microsoft.com/office/drawing/2014/main" id="{3F27C184-1478-3A44-4449-9325CF485114}"/>
                </a:ext>
              </a:extLst>
            </p:cNvPr>
            <p:cNvSpPr/>
            <p:nvPr/>
          </p:nvSpPr>
          <p:spPr>
            <a:xfrm>
              <a:off x="2791968" y="3090672"/>
              <a:ext cx="86995" cy="928369"/>
            </a:xfrm>
            <a:custGeom>
              <a:avLst/>
              <a:gdLst/>
              <a:ahLst/>
              <a:cxnLst/>
              <a:rect l="l" t="t" r="r" b="b"/>
              <a:pathLst>
                <a:path w="86994" h="928370">
                  <a:moveTo>
                    <a:pt x="86868" y="928116"/>
                  </a:moveTo>
                  <a:lnTo>
                    <a:pt x="0" y="928116"/>
                  </a:lnTo>
                  <a:lnTo>
                    <a:pt x="0" y="0"/>
                  </a:lnTo>
                  <a:lnTo>
                    <a:pt x="86868" y="0"/>
                  </a:lnTo>
                  <a:lnTo>
                    <a:pt x="86868" y="928116"/>
                  </a:lnTo>
                  <a:close/>
                </a:path>
              </a:pathLst>
            </a:custGeom>
            <a:solidFill>
              <a:srgbClr val="0000FF"/>
            </a:solidFill>
          </p:spPr>
          <p:txBody>
            <a:bodyPr wrap="square" lIns="0" tIns="0" rIns="0" bIns="0" rtlCol="0"/>
            <a:lstStyle/>
            <a:p>
              <a:endParaRPr/>
            </a:p>
          </p:txBody>
        </p:sp>
        <p:sp>
          <p:nvSpPr>
            <p:cNvPr id="23" name="object 22">
              <a:extLst>
                <a:ext uri="{FF2B5EF4-FFF2-40B4-BE49-F238E27FC236}">
                  <a16:creationId xmlns:a16="http://schemas.microsoft.com/office/drawing/2014/main" id="{45115EF7-EB41-235C-E7D1-880A4BCBF6B5}"/>
                </a:ext>
              </a:extLst>
            </p:cNvPr>
            <p:cNvSpPr/>
            <p:nvPr/>
          </p:nvSpPr>
          <p:spPr>
            <a:xfrm>
              <a:off x="3051048" y="3147059"/>
              <a:ext cx="86995" cy="696595"/>
            </a:xfrm>
            <a:custGeom>
              <a:avLst/>
              <a:gdLst/>
              <a:ahLst/>
              <a:cxnLst/>
              <a:rect l="l" t="t" r="r" b="b"/>
              <a:pathLst>
                <a:path w="86994" h="696595">
                  <a:moveTo>
                    <a:pt x="0" y="696467"/>
                  </a:moveTo>
                  <a:lnTo>
                    <a:pt x="86868" y="696467"/>
                  </a:lnTo>
                </a:path>
                <a:path w="86994" h="696595">
                  <a:moveTo>
                    <a:pt x="0" y="522731"/>
                  </a:moveTo>
                  <a:lnTo>
                    <a:pt x="86868" y="522731"/>
                  </a:lnTo>
                </a:path>
                <a:path w="86994" h="696595">
                  <a:moveTo>
                    <a:pt x="0" y="348995"/>
                  </a:moveTo>
                  <a:lnTo>
                    <a:pt x="86868" y="348995"/>
                  </a:lnTo>
                </a:path>
                <a:path w="86994" h="696595">
                  <a:moveTo>
                    <a:pt x="0" y="173735"/>
                  </a:moveTo>
                  <a:lnTo>
                    <a:pt x="86868" y="173735"/>
                  </a:lnTo>
                </a:path>
                <a:path w="86994" h="696595">
                  <a:moveTo>
                    <a:pt x="0" y="0"/>
                  </a:moveTo>
                  <a:lnTo>
                    <a:pt x="86868" y="0"/>
                  </a:lnTo>
                </a:path>
              </a:pathLst>
            </a:custGeom>
            <a:ln w="10668">
              <a:solidFill>
                <a:srgbClr val="D9D9D9"/>
              </a:solidFill>
            </a:ln>
          </p:spPr>
          <p:txBody>
            <a:bodyPr wrap="square" lIns="0" tIns="0" rIns="0" bIns="0" rtlCol="0"/>
            <a:lstStyle/>
            <a:p>
              <a:endParaRPr/>
            </a:p>
          </p:txBody>
        </p:sp>
        <p:sp>
          <p:nvSpPr>
            <p:cNvPr id="24" name="object 23">
              <a:extLst>
                <a:ext uri="{FF2B5EF4-FFF2-40B4-BE49-F238E27FC236}">
                  <a16:creationId xmlns:a16="http://schemas.microsoft.com/office/drawing/2014/main" id="{C7315605-E9BA-902D-890A-44EBBB9F4003}"/>
                </a:ext>
              </a:extLst>
            </p:cNvPr>
            <p:cNvSpPr/>
            <p:nvPr/>
          </p:nvSpPr>
          <p:spPr>
            <a:xfrm>
              <a:off x="2965704" y="3101340"/>
              <a:ext cx="85725" cy="917575"/>
            </a:xfrm>
            <a:custGeom>
              <a:avLst/>
              <a:gdLst/>
              <a:ahLst/>
              <a:cxnLst/>
              <a:rect l="l" t="t" r="r" b="b"/>
              <a:pathLst>
                <a:path w="85725" h="917575">
                  <a:moveTo>
                    <a:pt x="85344" y="917448"/>
                  </a:moveTo>
                  <a:lnTo>
                    <a:pt x="0" y="917448"/>
                  </a:lnTo>
                  <a:lnTo>
                    <a:pt x="0" y="0"/>
                  </a:lnTo>
                  <a:lnTo>
                    <a:pt x="85344" y="0"/>
                  </a:lnTo>
                  <a:lnTo>
                    <a:pt x="85344" y="917448"/>
                  </a:lnTo>
                  <a:close/>
                </a:path>
              </a:pathLst>
            </a:custGeom>
            <a:solidFill>
              <a:srgbClr val="0000FF"/>
            </a:solidFill>
          </p:spPr>
          <p:txBody>
            <a:bodyPr wrap="square" lIns="0" tIns="0" rIns="0" bIns="0" rtlCol="0"/>
            <a:lstStyle/>
            <a:p>
              <a:endParaRPr/>
            </a:p>
          </p:txBody>
        </p:sp>
        <p:sp>
          <p:nvSpPr>
            <p:cNvPr id="25" name="object 24">
              <a:extLst>
                <a:ext uri="{FF2B5EF4-FFF2-40B4-BE49-F238E27FC236}">
                  <a16:creationId xmlns:a16="http://schemas.microsoft.com/office/drawing/2014/main" id="{DEA98637-6DDF-F79D-E8DC-51789935B14B}"/>
                </a:ext>
              </a:extLst>
            </p:cNvPr>
            <p:cNvSpPr/>
            <p:nvPr/>
          </p:nvSpPr>
          <p:spPr>
            <a:xfrm>
              <a:off x="3223260" y="3147059"/>
              <a:ext cx="86995" cy="696595"/>
            </a:xfrm>
            <a:custGeom>
              <a:avLst/>
              <a:gdLst/>
              <a:ahLst/>
              <a:cxnLst/>
              <a:rect l="l" t="t" r="r" b="b"/>
              <a:pathLst>
                <a:path w="86995" h="696595">
                  <a:moveTo>
                    <a:pt x="0" y="696467"/>
                  </a:moveTo>
                  <a:lnTo>
                    <a:pt x="86868" y="696467"/>
                  </a:lnTo>
                </a:path>
                <a:path w="86995" h="696595">
                  <a:moveTo>
                    <a:pt x="0" y="522731"/>
                  </a:moveTo>
                  <a:lnTo>
                    <a:pt x="86868" y="522731"/>
                  </a:lnTo>
                </a:path>
                <a:path w="86995" h="696595">
                  <a:moveTo>
                    <a:pt x="0" y="348995"/>
                  </a:moveTo>
                  <a:lnTo>
                    <a:pt x="86868" y="348995"/>
                  </a:lnTo>
                </a:path>
                <a:path w="86995" h="696595">
                  <a:moveTo>
                    <a:pt x="0" y="173735"/>
                  </a:moveTo>
                  <a:lnTo>
                    <a:pt x="86868" y="173735"/>
                  </a:lnTo>
                </a:path>
                <a:path w="86995" h="696595">
                  <a:moveTo>
                    <a:pt x="0" y="0"/>
                  </a:moveTo>
                  <a:lnTo>
                    <a:pt x="86868" y="0"/>
                  </a:lnTo>
                </a:path>
              </a:pathLst>
            </a:custGeom>
            <a:ln w="10668">
              <a:solidFill>
                <a:srgbClr val="D9D9D9"/>
              </a:solidFill>
            </a:ln>
          </p:spPr>
          <p:txBody>
            <a:bodyPr wrap="square" lIns="0" tIns="0" rIns="0" bIns="0" rtlCol="0"/>
            <a:lstStyle/>
            <a:p>
              <a:endParaRPr/>
            </a:p>
          </p:txBody>
        </p:sp>
        <p:sp>
          <p:nvSpPr>
            <p:cNvPr id="26" name="object 25">
              <a:extLst>
                <a:ext uri="{FF2B5EF4-FFF2-40B4-BE49-F238E27FC236}">
                  <a16:creationId xmlns:a16="http://schemas.microsoft.com/office/drawing/2014/main" id="{2D823ECD-0E65-533A-692E-C4CC6B9D7540}"/>
                </a:ext>
              </a:extLst>
            </p:cNvPr>
            <p:cNvSpPr/>
            <p:nvPr/>
          </p:nvSpPr>
          <p:spPr>
            <a:xfrm>
              <a:off x="3137916" y="3108960"/>
              <a:ext cx="85725" cy="909955"/>
            </a:xfrm>
            <a:custGeom>
              <a:avLst/>
              <a:gdLst/>
              <a:ahLst/>
              <a:cxnLst/>
              <a:rect l="l" t="t" r="r" b="b"/>
              <a:pathLst>
                <a:path w="85725" h="909954">
                  <a:moveTo>
                    <a:pt x="85344" y="909828"/>
                  </a:moveTo>
                  <a:lnTo>
                    <a:pt x="0" y="909828"/>
                  </a:lnTo>
                  <a:lnTo>
                    <a:pt x="0" y="0"/>
                  </a:lnTo>
                  <a:lnTo>
                    <a:pt x="85344" y="0"/>
                  </a:lnTo>
                  <a:lnTo>
                    <a:pt x="85344" y="909828"/>
                  </a:lnTo>
                  <a:close/>
                </a:path>
              </a:pathLst>
            </a:custGeom>
            <a:solidFill>
              <a:srgbClr val="0000FF"/>
            </a:solidFill>
          </p:spPr>
          <p:txBody>
            <a:bodyPr wrap="square" lIns="0" tIns="0" rIns="0" bIns="0" rtlCol="0"/>
            <a:lstStyle/>
            <a:p>
              <a:endParaRPr/>
            </a:p>
          </p:txBody>
        </p:sp>
        <p:sp>
          <p:nvSpPr>
            <p:cNvPr id="27" name="object 26">
              <a:extLst>
                <a:ext uri="{FF2B5EF4-FFF2-40B4-BE49-F238E27FC236}">
                  <a16:creationId xmlns:a16="http://schemas.microsoft.com/office/drawing/2014/main" id="{CD621B49-2798-7CF6-BC45-9C650C18D367}"/>
                </a:ext>
              </a:extLst>
            </p:cNvPr>
            <p:cNvSpPr/>
            <p:nvPr/>
          </p:nvSpPr>
          <p:spPr>
            <a:xfrm>
              <a:off x="3395472" y="3147059"/>
              <a:ext cx="86995" cy="696595"/>
            </a:xfrm>
            <a:custGeom>
              <a:avLst/>
              <a:gdLst/>
              <a:ahLst/>
              <a:cxnLst/>
              <a:rect l="l" t="t" r="r" b="b"/>
              <a:pathLst>
                <a:path w="86995" h="696595">
                  <a:moveTo>
                    <a:pt x="0" y="696467"/>
                  </a:moveTo>
                  <a:lnTo>
                    <a:pt x="86867" y="696467"/>
                  </a:lnTo>
                </a:path>
                <a:path w="86995" h="696595">
                  <a:moveTo>
                    <a:pt x="0" y="522731"/>
                  </a:moveTo>
                  <a:lnTo>
                    <a:pt x="86867" y="522731"/>
                  </a:lnTo>
                </a:path>
                <a:path w="86995" h="696595">
                  <a:moveTo>
                    <a:pt x="0" y="348995"/>
                  </a:moveTo>
                  <a:lnTo>
                    <a:pt x="86867" y="348995"/>
                  </a:lnTo>
                </a:path>
                <a:path w="86995" h="696595">
                  <a:moveTo>
                    <a:pt x="0" y="173735"/>
                  </a:moveTo>
                  <a:lnTo>
                    <a:pt x="86867" y="173735"/>
                  </a:lnTo>
                </a:path>
                <a:path w="86995" h="696595">
                  <a:moveTo>
                    <a:pt x="0" y="0"/>
                  </a:moveTo>
                  <a:lnTo>
                    <a:pt x="86867" y="0"/>
                  </a:lnTo>
                </a:path>
              </a:pathLst>
            </a:custGeom>
            <a:ln w="10668">
              <a:solidFill>
                <a:srgbClr val="D9D9D9"/>
              </a:solidFill>
            </a:ln>
          </p:spPr>
          <p:txBody>
            <a:bodyPr wrap="square" lIns="0" tIns="0" rIns="0" bIns="0" rtlCol="0"/>
            <a:lstStyle/>
            <a:p>
              <a:endParaRPr/>
            </a:p>
          </p:txBody>
        </p:sp>
        <p:sp>
          <p:nvSpPr>
            <p:cNvPr id="28" name="object 27">
              <a:extLst>
                <a:ext uri="{FF2B5EF4-FFF2-40B4-BE49-F238E27FC236}">
                  <a16:creationId xmlns:a16="http://schemas.microsoft.com/office/drawing/2014/main" id="{22130868-7ECE-3151-45E0-3560FCA5230C}"/>
                </a:ext>
              </a:extLst>
            </p:cNvPr>
            <p:cNvSpPr/>
            <p:nvPr/>
          </p:nvSpPr>
          <p:spPr>
            <a:xfrm>
              <a:off x="3310128"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29" name="object 28">
              <a:extLst>
                <a:ext uri="{FF2B5EF4-FFF2-40B4-BE49-F238E27FC236}">
                  <a16:creationId xmlns:a16="http://schemas.microsoft.com/office/drawing/2014/main" id="{A4C2FB81-8D96-B52B-6FEB-1970DD5F8AA7}"/>
                </a:ext>
              </a:extLst>
            </p:cNvPr>
            <p:cNvSpPr/>
            <p:nvPr/>
          </p:nvSpPr>
          <p:spPr>
            <a:xfrm>
              <a:off x="3567684"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30" name="object 29">
              <a:extLst>
                <a:ext uri="{FF2B5EF4-FFF2-40B4-BE49-F238E27FC236}">
                  <a16:creationId xmlns:a16="http://schemas.microsoft.com/office/drawing/2014/main" id="{54A7B727-A1F4-40CD-D3CE-3202B57F11C8}"/>
                </a:ext>
              </a:extLst>
            </p:cNvPr>
            <p:cNvSpPr/>
            <p:nvPr/>
          </p:nvSpPr>
          <p:spPr>
            <a:xfrm>
              <a:off x="3567684" y="3146679"/>
              <a:ext cx="5732145" cy="5715"/>
            </a:xfrm>
            <a:custGeom>
              <a:avLst/>
              <a:gdLst/>
              <a:ahLst/>
              <a:cxnLst/>
              <a:rect l="l" t="t" r="r" b="b"/>
              <a:pathLst>
                <a:path w="5732145" h="5714">
                  <a:moveTo>
                    <a:pt x="0" y="5334"/>
                  </a:moveTo>
                  <a:lnTo>
                    <a:pt x="5731763" y="5334"/>
                  </a:lnTo>
                </a:path>
                <a:path w="5732145" h="5714">
                  <a:moveTo>
                    <a:pt x="0" y="0"/>
                  </a:moveTo>
                  <a:lnTo>
                    <a:pt x="5731763" y="0"/>
                  </a:lnTo>
                </a:path>
              </a:pathLst>
            </a:custGeom>
            <a:ln w="3175">
              <a:solidFill>
                <a:srgbClr val="D9D9D9"/>
              </a:solidFill>
            </a:ln>
          </p:spPr>
          <p:txBody>
            <a:bodyPr wrap="square" lIns="0" tIns="0" rIns="0" bIns="0" rtlCol="0"/>
            <a:lstStyle/>
            <a:p>
              <a:endParaRPr/>
            </a:p>
          </p:txBody>
        </p:sp>
        <p:sp>
          <p:nvSpPr>
            <p:cNvPr id="31" name="object 30">
              <a:extLst>
                <a:ext uri="{FF2B5EF4-FFF2-40B4-BE49-F238E27FC236}">
                  <a16:creationId xmlns:a16="http://schemas.microsoft.com/office/drawing/2014/main" id="{37AAE27A-40DF-90BC-CAD7-C3DE0CEE2A69}"/>
                </a:ext>
              </a:extLst>
            </p:cNvPr>
            <p:cNvSpPr/>
            <p:nvPr/>
          </p:nvSpPr>
          <p:spPr>
            <a:xfrm>
              <a:off x="3482340" y="3133344"/>
              <a:ext cx="85725" cy="885825"/>
            </a:xfrm>
            <a:custGeom>
              <a:avLst/>
              <a:gdLst/>
              <a:ahLst/>
              <a:cxnLst/>
              <a:rect l="l" t="t" r="r" b="b"/>
              <a:pathLst>
                <a:path w="85725" h="885825">
                  <a:moveTo>
                    <a:pt x="85344" y="885444"/>
                  </a:moveTo>
                  <a:lnTo>
                    <a:pt x="0" y="885444"/>
                  </a:lnTo>
                  <a:lnTo>
                    <a:pt x="0" y="0"/>
                  </a:lnTo>
                  <a:lnTo>
                    <a:pt x="85344" y="0"/>
                  </a:lnTo>
                  <a:lnTo>
                    <a:pt x="85344" y="885444"/>
                  </a:lnTo>
                  <a:close/>
                </a:path>
              </a:pathLst>
            </a:custGeom>
            <a:solidFill>
              <a:srgbClr val="0000FF"/>
            </a:solidFill>
          </p:spPr>
          <p:txBody>
            <a:bodyPr wrap="square" lIns="0" tIns="0" rIns="0" bIns="0" rtlCol="0"/>
            <a:lstStyle/>
            <a:p>
              <a:endParaRPr/>
            </a:p>
          </p:txBody>
        </p:sp>
        <p:sp>
          <p:nvSpPr>
            <p:cNvPr id="64" name="object 31">
              <a:extLst>
                <a:ext uri="{FF2B5EF4-FFF2-40B4-BE49-F238E27FC236}">
                  <a16:creationId xmlns:a16="http://schemas.microsoft.com/office/drawing/2014/main" id="{B78D2BC7-53D6-A803-925B-DF8D529C4449}"/>
                </a:ext>
              </a:extLst>
            </p:cNvPr>
            <p:cNvSpPr/>
            <p:nvPr/>
          </p:nvSpPr>
          <p:spPr>
            <a:xfrm>
              <a:off x="3739896"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65" name="object 32">
              <a:extLst>
                <a:ext uri="{FF2B5EF4-FFF2-40B4-BE49-F238E27FC236}">
                  <a16:creationId xmlns:a16="http://schemas.microsoft.com/office/drawing/2014/main" id="{29E7FE53-4C6F-A6A1-6B62-211E8AEC7C87}"/>
                </a:ext>
              </a:extLst>
            </p:cNvPr>
            <p:cNvSpPr/>
            <p:nvPr/>
          </p:nvSpPr>
          <p:spPr>
            <a:xfrm>
              <a:off x="3654552" y="3151631"/>
              <a:ext cx="85725" cy="867410"/>
            </a:xfrm>
            <a:custGeom>
              <a:avLst/>
              <a:gdLst/>
              <a:ahLst/>
              <a:cxnLst/>
              <a:rect l="l" t="t" r="r" b="b"/>
              <a:pathLst>
                <a:path w="85725" h="867410">
                  <a:moveTo>
                    <a:pt x="85344" y="867156"/>
                  </a:moveTo>
                  <a:lnTo>
                    <a:pt x="0" y="867156"/>
                  </a:lnTo>
                  <a:lnTo>
                    <a:pt x="0" y="0"/>
                  </a:lnTo>
                  <a:lnTo>
                    <a:pt x="85344" y="0"/>
                  </a:lnTo>
                  <a:lnTo>
                    <a:pt x="85344" y="867156"/>
                  </a:lnTo>
                  <a:close/>
                </a:path>
              </a:pathLst>
            </a:custGeom>
            <a:solidFill>
              <a:srgbClr val="0000FF"/>
            </a:solidFill>
          </p:spPr>
          <p:txBody>
            <a:bodyPr wrap="square" lIns="0" tIns="0" rIns="0" bIns="0" rtlCol="0"/>
            <a:lstStyle/>
            <a:p>
              <a:endParaRPr/>
            </a:p>
          </p:txBody>
        </p:sp>
        <p:sp>
          <p:nvSpPr>
            <p:cNvPr id="66" name="object 33">
              <a:extLst>
                <a:ext uri="{FF2B5EF4-FFF2-40B4-BE49-F238E27FC236}">
                  <a16:creationId xmlns:a16="http://schemas.microsoft.com/office/drawing/2014/main" id="{D3BFA60D-648E-A394-6EA4-A003AB485971}"/>
                </a:ext>
              </a:extLst>
            </p:cNvPr>
            <p:cNvSpPr/>
            <p:nvPr/>
          </p:nvSpPr>
          <p:spPr>
            <a:xfrm>
              <a:off x="3913632"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7" name="object 34">
              <a:extLst>
                <a:ext uri="{FF2B5EF4-FFF2-40B4-BE49-F238E27FC236}">
                  <a16:creationId xmlns:a16="http://schemas.microsoft.com/office/drawing/2014/main" id="{14639BBF-97AB-A407-E654-3F1FFED36621}"/>
                </a:ext>
              </a:extLst>
            </p:cNvPr>
            <p:cNvSpPr/>
            <p:nvPr/>
          </p:nvSpPr>
          <p:spPr>
            <a:xfrm>
              <a:off x="3826764" y="3183636"/>
              <a:ext cx="86995" cy="835660"/>
            </a:xfrm>
            <a:custGeom>
              <a:avLst/>
              <a:gdLst/>
              <a:ahLst/>
              <a:cxnLst/>
              <a:rect l="l" t="t" r="r" b="b"/>
              <a:pathLst>
                <a:path w="86995" h="835660">
                  <a:moveTo>
                    <a:pt x="86868" y="835152"/>
                  </a:moveTo>
                  <a:lnTo>
                    <a:pt x="0" y="835152"/>
                  </a:lnTo>
                  <a:lnTo>
                    <a:pt x="0" y="0"/>
                  </a:lnTo>
                  <a:lnTo>
                    <a:pt x="86868" y="0"/>
                  </a:lnTo>
                  <a:lnTo>
                    <a:pt x="86868" y="835152"/>
                  </a:lnTo>
                  <a:close/>
                </a:path>
              </a:pathLst>
            </a:custGeom>
            <a:solidFill>
              <a:srgbClr val="0000FF"/>
            </a:solidFill>
          </p:spPr>
          <p:txBody>
            <a:bodyPr wrap="square" lIns="0" tIns="0" rIns="0" bIns="0" rtlCol="0"/>
            <a:lstStyle/>
            <a:p>
              <a:endParaRPr/>
            </a:p>
          </p:txBody>
        </p:sp>
        <p:sp>
          <p:nvSpPr>
            <p:cNvPr id="68" name="object 35">
              <a:extLst>
                <a:ext uri="{FF2B5EF4-FFF2-40B4-BE49-F238E27FC236}">
                  <a16:creationId xmlns:a16="http://schemas.microsoft.com/office/drawing/2014/main" id="{8CAB7709-4385-B66F-0BA2-5026DEB5DAC2}"/>
                </a:ext>
              </a:extLst>
            </p:cNvPr>
            <p:cNvSpPr/>
            <p:nvPr/>
          </p:nvSpPr>
          <p:spPr>
            <a:xfrm>
              <a:off x="4085844"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69" name="object 36">
              <a:extLst>
                <a:ext uri="{FF2B5EF4-FFF2-40B4-BE49-F238E27FC236}">
                  <a16:creationId xmlns:a16="http://schemas.microsoft.com/office/drawing/2014/main" id="{CE4A9E07-375F-442A-E154-8516926B5A64}"/>
                </a:ext>
              </a:extLst>
            </p:cNvPr>
            <p:cNvSpPr/>
            <p:nvPr/>
          </p:nvSpPr>
          <p:spPr>
            <a:xfrm>
              <a:off x="3998976" y="3188208"/>
              <a:ext cx="86995" cy="830580"/>
            </a:xfrm>
            <a:custGeom>
              <a:avLst/>
              <a:gdLst/>
              <a:ahLst/>
              <a:cxnLst/>
              <a:rect l="l" t="t" r="r" b="b"/>
              <a:pathLst>
                <a:path w="86995" h="830579">
                  <a:moveTo>
                    <a:pt x="86868" y="830580"/>
                  </a:moveTo>
                  <a:lnTo>
                    <a:pt x="0" y="830580"/>
                  </a:lnTo>
                  <a:lnTo>
                    <a:pt x="0" y="0"/>
                  </a:lnTo>
                  <a:lnTo>
                    <a:pt x="86868" y="0"/>
                  </a:lnTo>
                  <a:lnTo>
                    <a:pt x="86868" y="830580"/>
                  </a:lnTo>
                  <a:close/>
                </a:path>
              </a:pathLst>
            </a:custGeom>
            <a:solidFill>
              <a:srgbClr val="0000FF"/>
            </a:solidFill>
          </p:spPr>
          <p:txBody>
            <a:bodyPr wrap="square" lIns="0" tIns="0" rIns="0" bIns="0" rtlCol="0"/>
            <a:lstStyle/>
            <a:p>
              <a:endParaRPr/>
            </a:p>
          </p:txBody>
        </p:sp>
        <p:sp>
          <p:nvSpPr>
            <p:cNvPr id="70" name="object 37">
              <a:extLst>
                <a:ext uri="{FF2B5EF4-FFF2-40B4-BE49-F238E27FC236}">
                  <a16:creationId xmlns:a16="http://schemas.microsoft.com/office/drawing/2014/main" id="{8475C00C-DB47-1953-6FA3-D8AD10511AAE}"/>
                </a:ext>
              </a:extLst>
            </p:cNvPr>
            <p:cNvSpPr/>
            <p:nvPr/>
          </p:nvSpPr>
          <p:spPr>
            <a:xfrm>
              <a:off x="4258056" y="3320795"/>
              <a:ext cx="85725" cy="523240"/>
            </a:xfrm>
            <a:custGeom>
              <a:avLst/>
              <a:gdLst/>
              <a:ahLst/>
              <a:cxnLst/>
              <a:rect l="l" t="t" r="r" b="b"/>
              <a:pathLst>
                <a:path w="85725" h="523239">
                  <a:moveTo>
                    <a:pt x="0" y="522732"/>
                  </a:moveTo>
                  <a:lnTo>
                    <a:pt x="85343" y="522732"/>
                  </a:lnTo>
                </a:path>
                <a:path w="85725" h="523239">
                  <a:moveTo>
                    <a:pt x="0" y="348996"/>
                  </a:moveTo>
                  <a:lnTo>
                    <a:pt x="85343" y="348996"/>
                  </a:lnTo>
                </a:path>
                <a:path w="85725" h="523239">
                  <a:moveTo>
                    <a:pt x="0" y="175260"/>
                  </a:moveTo>
                  <a:lnTo>
                    <a:pt x="85343" y="175260"/>
                  </a:lnTo>
                </a:path>
                <a:path w="85725" h="523239">
                  <a:moveTo>
                    <a:pt x="0" y="0"/>
                  </a:moveTo>
                  <a:lnTo>
                    <a:pt x="85343" y="0"/>
                  </a:lnTo>
                </a:path>
              </a:pathLst>
            </a:custGeom>
            <a:ln w="10668">
              <a:solidFill>
                <a:srgbClr val="D9D9D9"/>
              </a:solidFill>
            </a:ln>
          </p:spPr>
          <p:txBody>
            <a:bodyPr wrap="square" lIns="0" tIns="0" rIns="0" bIns="0" rtlCol="0"/>
            <a:lstStyle/>
            <a:p>
              <a:endParaRPr/>
            </a:p>
          </p:txBody>
        </p:sp>
        <p:sp>
          <p:nvSpPr>
            <p:cNvPr id="71" name="object 38">
              <a:extLst>
                <a:ext uri="{FF2B5EF4-FFF2-40B4-BE49-F238E27FC236}">
                  <a16:creationId xmlns:a16="http://schemas.microsoft.com/office/drawing/2014/main" id="{D5443E25-D6AD-27E9-1779-8860A8A9023C}"/>
                </a:ext>
              </a:extLst>
            </p:cNvPr>
            <p:cNvSpPr/>
            <p:nvPr/>
          </p:nvSpPr>
          <p:spPr>
            <a:xfrm>
              <a:off x="4171188" y="3197352"/>
              <a:ext cx="86995" cy="821690"/>
            </a:xfrm>
            <a:custGeom>
              <a:avLst/>
              <a:gdLst/>
              <a:ahLst/>
              <a:cxnLst/>
              <a:rect l="l" t="t" r="r" b="b"/>
              <a:pathLst>
                <a:path w="86995" h="821689">
                  <a:moveTo>
                    <a:pt x="86868" y="821436"/>
                  </a:moveTo>
                  <a:lnTo>
                    <a:pt x="0" y="821436"/>
                  </a:lnTo>
                  <a:lnTo>
                    <a:pt x="0" y="0"/>
                  </a:lnTo>
                  <a:lnTo>
                    <a:pt x="86868" y="0"/>
                  </a:lnTo>
                  <a:lnTo>
                    <a:pt x="86868" y="821436"/>
                  </a:lnTo>
                  <a:close/>
                </a:path>
              </a:pathLst>
            </a:custGeom>
            <a:solidFill>
              <a:srgbClr val="0000FF"/>
            </a:solidFill>
          </p:spPr>
          <p:txBody>
            <a:bodyPr wrap="square" lIns="0" tIns="0" rIns="0" bIns="0" rtlCol="0"/>
            <a:lstStyle/>
            <a:p>
              <a:endParaRPr/>
            </a:p>
          </p:txBody>
        </p:sp>
        <p:sp>
          <p:nvSpPr>
            <p:cNvPr id="72" name="object 39">
              <a:extLst>
                <a:ext uri="{FF2B5EF4-FFF2-40B4-BE49-F238E27FC236}">
                  <a16:creationId xmlns:a16="http://schemas.microsoft.com/office/drawing/2014/main" id="{A74246B5-9C69-BD5F-C462-79D489A9F7BA}"/>
                </a:ext>
              </a:extLst>
            </p:cNvPr>
            <p:cNvSpPr/>
            <p:nvPr/>
          </p:nvSpPr>
          <p:spPr>
            <a:xfrm>
              <a:off x="443026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3" name="object 40">
              <a:extLst>
                <a:ext uri="{FF2B5EF4-FFF2-40B4-BE49-F238E27FC236}">
                  <a16:creationId xmlns:a16="http://schemas.microsoft.com/office/drawing/2014/main" id="{96CACF73-1304-D400-B579-BC16B1B210C7}"/>
                </a:ext>
              </a:extLst>
            </p:cNvPr>
            <p:cNvSpPr/>
            <p:nvPr/>
          </p:nvSpPr>
          <p:spPr>
            <a:xfrm>
              <a:off x="4343400" y="3204972"/>
              <a:ext cx="86995" cy="814069"/>
            </a:xfrm>
            <a:custGeom>
              <a:avLst/>
              <a:gdLst/>
              <a:ahLst/>
              <a:cxnLst/>
              <a:rect l="l" t="t" r="r" b="b"/>
              <a:pathLst>
                <a:path w="86995" h="814070">
                  <a:moveTo>
                    <a:pt x="86868" y="813816"/>
                  </a:moveTo>
                  <a:lnTo>
                    <a:pt x="0" y="813816"/>
                  </a:lnTo>
                  <a:lnTo>
                    <a:pt x="0" y="0"/>
                  </a:lnTo>
                  <a:lnTo>
                    <a:pt x="86868" y="0"/>
                  </a:lnTo>
                  <a:lnTo>
                    <a:pt x="86868" y="813816"/>
                  </a:lnTo>
                  <a:close/>
                </a:path>
              </a:pathLst>
            </a:custGeom>
            <a:solidFill>
              <a:srgbClr val="0000FF"/>
            </a:solidFill>
          </p:spPr>
          <p:txBody>
            <a:bodyPr wrap="square" lIns="0" tIns="0" rIns="0" bIns="0" rtlCol="0"/>
            <a:lstStyle/>
            <a:p>
              <a:endParaRPr/>
            </a:p>
          </p:txBody>
        </p:sp>
        <p:sp>
          <p:nvSpPr>
            <p:cNvPr id="74" name="object 41">
              <a:extLst>
                <a:ext uri="{FF2B5EF4-FFF2-40B4-BE49-F238E27FC236}">
                  <a16:creationId xmlns:a16="http://schemas.microsoft.com/office/drawing/2014/main" id="{D352CF3A-D5B1-A003-30AB-447D974F06F3}"/>
                </a:ext>
              </a:extLst>
            </p:cNvPr>
            <p:cNvSpPr/>
            <p:nvPr/>
          </p:nvSpPr>
          <p:spPr>
            <a:xfrm>
              <a:off x="4602480"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75" name="object 42">
              <a:extLst>
                <a:ext uri="{FF2B5EF4-FFF2-40B4-BE49-F238E27FC236}">
                  <a16:creationId xmlns:a16="http://schemas.microsoft.com/office/drawing/2014/main" id="{0DD49780-582D-EA2D-204E-FDA8AED50D0D}"/>
                </a:ext>
              </a:extLst>
            </p:cNvPr>
            <p:cNvSpPr/>
            <p:nvPr/>
          </p:nvSpPr>
          <p:spPr>
            <a:xfrm>
              <a:off x="4515612" y="3221736"/>
              <a:ext cx="86995" cy="797560"/>
            </a:xfrm>
            <a:custGeom>
              <a:avLst/>
              <a:gdLst/>
              <a:ahLst/>
              <a:cxnLst/>
              <a:rect l="l" t="t" r="r" b="b"/>
              <a:pathLst>
                <a:path w="86995" h="797560">
                  <a:moveTo>
                    <a:pt x="86868" y="797052"/>
                  </a:moveTo>
                  <a:lnTo>
                    <a:pt x="0" y="797052"/>
                  </a:lnTo>
                  <a:lnTo>
                    <a:pt x="0" y="0"/>
                  </a:lnTo>
                  <a:lnTo>
                    <a:pt x="86868" y="0"/>
                  </a:lnTo>
                  <a:lnTo>
                    <a:pt x="86868" y="797052"/>
                  </a:lnTo>
                  <a:close/>
                </a:path>
              </a:pathLst>
            </a:custGeom>
            <a:solidFill>
              <a:srgbClr val="0000FF"/>
            </a:solidFill>
          </p:spPr>
          <p:txBody>
            <a:bodyPr wrap="square" lIns="0" tIns="0" rIns="0" bIns="0" rtlCol="0"/>
            <a:lstStyle/>
            <a:p>
              <a:endParaRPr/>
            </a:p>
          </p:txBody>
        </p:sp>
        <p:sp>
          <p:nvSpPr>
            <p:cNvPr id="76" name="object 43">
              <a:extLst>
                <a:ext uri="{FF2B5EF4-FFF2-40B4-BE49-F238E27FC236}">
                  <a16:creationId xmlns:a16="http://schemas.microsoft.com/office/drawing/2014/main" id="{C3E416F3-D57B-6E9A-ED58-CE0CA272DB35}"/>
                </a:ext>
              </a:extLst>
            </p:cNvPr>
            <p:cNvSpPr/>
            <p:nvPr/>
          </p:nvSpPr>
          <p:spPr>
            <a:xfrm>
              <a:off x="4774691"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77" name="object 44">
              <a:extLst>
                <a:ext uri="{FF2B5EF4-FFF2-40B4-BE49-F238E27FC236}">
                  <a16:creationId xmlns:a16="http://schemas.microsoft.com/office/drawing/2014/main" id="{FAD90090-E7C6-37D5-E6BC-1F48950EBE22}"/>
                </a:ext>
              </a:extLst>
            </p:cNvPr>
            <p:cNvSpPr/>
            <p:nvPr/>
          </p:nvSpPr>
          <p:spPr>
            <a:xfrm>
              <a:off x="4687824" y="3223260"/>
              <a:ext cx="86995" cy="795655"/>
            </a:xfrm>
            <a:custGeom>
              <a:avLst/>
              <a:gdLst/>
              <a:ahLst/>
              <a:cxnLst/>
              <a:rect l="l" t="t" r="r" b="b"/>
              <a:pathLst>
                <a:path w="86995" h="795654">
                  <a:moveTo>
                    <a:pt x="86868" y="795528"/>
                  </a:moveTo>
                  <a:lnTo>
                    <a:pt x="0" y="795528"/>
                  </a:lnTo>
                  <a:lnTo>
                    <a:pt x="0" y="0"/>
                  </a:lnTo>
                  <a:lnTo>
                    <a:pt x="86868" y="0"/>
                  </a:lnTo>
                  <a:lnTo>
                    <a:pt x="86868" y="795528"/>
                  </a:lnTo>
                  <a:close/>
                </a:path>
              </a:pathLst>
            </a:custGeom>
            <a:solidFill>
              <a:srgbClr val="0000FF"/>
            </a:solidFill>
          </p:spPr>
          <p:txBody>
            <a:bodyPr wrap="square" lIns="0" tIns="0" rIns="0" bIns="0" rtlCol="0"/>
            <a:lstStyle/>
            <a:p>
              <a:endParaRPr/>
            </a:p>
          </p:txBody>
        </p:sp>
        <p:sp>
          <p:nvSpPr>
            <p:cNvPr id="147" name="object 45">
              <a:extLst>
                <a:ext uri="{FF2B5EF4-FFF2-40B4-BE49-F238E27FC236}">
                  <a16:creationId xmlns:a16="http://schemas.microsoft.com/office/drawing/2014/main" id="{3FE30279-4F32-F676-C271-F8D74B1D89CA}"/>
                </a:ext>
              </a:extLst>
            </p:cNvPr>
            <p:cNvSpPr/>
            <p:nvPr/>
          </p:nvSpPr>
          <p:spPr>
            <a:xfrm>
              <a:off x="4946904" y="3320795"/>
              <a:ext cx="259079" cy="523240"/>
            </a:xfrm>
            <a:custGeom>
              <a:avLst/>
              <a:gdLst/>
              <a:ahLst/>
              <a:cxnLst/>
              <a:rect l="l" t="t" r="r" b="b"/>
              <a:pathLst>
                <a:path w="259079" h="523239">
                  <a:moveTo>
                    <a:pt x="0" y="522732"/>
                  </a:moveTo>
                  <a:lnTo>
                    <a:pt x="86867" y="522732"/>
                  </a:lnTo>
                </a:path>
                <a:path w="259079" h="523239">
                  <a:moveTo>
                    <a:pt x="173735" y="522732"/>
                  </a:moveTo>
                  <a:lnTo>
                    <a:pt x="259080" y="522732"/>
                  </a:lnTo>
                </a:path>
                <a:path w="259079" h="523239">
                  <a:moveTo>
                    <a:pt x="0" y="348996"/>
                  </a:moveTo>
                  <a:lnTo>
                    <a:pt x="86867" y="348996"/>
                  </a:lnTo>
                </a:path>
                <a:path w="259079" h="523239">
                  <a:moveTo>
                    <a:pt x="173735" y="348996"/>
                  </a:moveTo>
                  <a:lnTo>
                    <a:pt x="259080" y="348996"/>
                  </a:lnTo>
                </a:path>
                <a:path w="259079" h="523239">
                  <a:moveTo>
                    <a:pt x="0" y="175260"/>
                  </a:moveTo>
                  <a:lnTo>
                    <a:pt x="86867" y="175260"/>
                  </a:lnTo>
                </a:path>
                <a:path w="259079" h="523239">
                  <a:moveTo>
                    <a:pt x="173735" y="175260"/>
                  </a:moveTo>
                  <a:lnTo>
                    <a:pt x="259080" y="175260"/>
                  </a:lnTo>
                </a:path>
                <a:path w="259079" h="523239">
                  <a:moveTo>
                    <a:pt x="0" y="0"/>
                  </a:moveTo>
                  <a:lnTo>
                    <a:pt x="86867" y="0"/>
                  </a:lnTo>
                </a:path>
                <a:path w="259079" h="523239">
                  <a:moveTo>
                    <a:pt x="173735" y="0"/>
                  </a:moveTo>
                  <a:lnTo>
                    <a:pt x="259080" y="0"/>
                  </a:lnTo>
                </a:path>
              </a:pathLst>
            </a:custGeom>
            <a:ln w="10668">
              <a:solidFill>
                <a:srgbClr val="D9D9D9"/>
              </a:solidFill>
            </a:ln>
          </p:spPr>
          <p:txBody>
            <a:bodyPr wrap="square" lIns="0" tIns="0" rIns="0" bIns="0" rtlCol="0"/>
            <a:lstStyle/>
            <a:p>
              <a:endParaRPr/>
            </a:p>
          </p:txBody>
        </p:sp>
        <p:sp>
          <p:nvSpPr>
            <p:cNvPr id="148" name="object 46">
              <a:extLst>
                <a:ext uri="{FF2B5EF4-FFF2-40B4-BE49-F238E27FC236}">
                  <a16:creationId xmlns:a16="http://schemas.microsoft.com/office/drawing/2014/main" id="{C608E581-EE00-6451-133B-BB694D418D62}"/>
                </a:ext>
              </a:extLst>
            </p:cNvPr>
            <p:cNvSpPr/>
            <p:nvPr/>
          </p:nvSpPr>
          <p:spPr>
            <a:xfrm>
              <a:off x="5033772" y="3250692"/>
              <a:ext cx="86995" cy="768350"/>
            </a:xfrm>
            <a:custGeom>
              <a:avLst/>
              <a:gdLst/>
              <a:ahLst/>
              <a:cxnLst/>
              <a:rect l="l" t="t" r="r" b="b"/>
              <a:pathLst>
                <a:path w="86995" h="768350">
                  <a:moveTo>
                    <a:pt x="86868" y="768096"/>
                  </a:moveTo>
                  <a:lnTo>
                    <a:pt x="0" y="768096"/>
                  </a:lnTo>
                  <a:lnTo>
                    <a:pt x="0" y="0"/>
                  </a:lnTo>
                  <a:lnTo>
                    <a:pt x="86868" y="0"/>
                  </a:lnTo>
                  <a:lnTo>
                    <a:pt x="86868" y="768096"/>
                  </a:lnTo>
                  <a:close/>
                </a:path>
              </a:pathLst>
            </a:custGeom>
            <a:solidFill>
              <a:srgbClr val="92D050"/>
            </a:solidFill>
          </p:spPr>
          <p:txBody>
            <a:bodyPr wrap="square" lIns="0" tIns="0" rIns="0" bIns="0" rtlCol="0"/>
            <a:lstStyle/>
            <a:p>
              <a:endParaRPr/>
            </a:p>
          </p:txBody>
        </p:sp>
        <p:sp>
          <p:nvSpPr>
            <p:cNvPr id="149" name="object 47">
              <a:extLst>
                <a:ext uri="{FF2B5EF4-FFF2-40B4-BE49-F238E27FC236}">
                  <a16:creationId xmlns:a16="http://schemas.microsoft.com/office/drawing/2014/main" id="{A17B6ABC-230D-EDE0-1039-8EABC8A71D2B}"/>
                </a:ext>
              </a:extLst>
            </p:cNvPr>
            <p:cNvSpPr/>
            <p:nvPr/>
          </p:nvSpPr>
          <p:spPr>
            <a:xfrm>
              <a:off x="5033772" y="3250692"/>
              <a:ext cx="86995" cy="768350"/>
            </a:xfrm>
            <a:custGeom>
              <a:avLst/>
              <a:gdLst/>
              <a:ahLst/>
              <a:cxnLst/>
              <a:rect l="l" t="t" r="r" b="b"/>
              <a:pathLst>
                <a:path w="86995" h="768350">
                  <a:moveTo>
                    <a:pt x="0" y="0"/>
                  </a:moveTo>
                  <a:lnTo>
                    <a:pt x="86868" y="0"/>
                  </a:lnTo>
                  <a:lnTo>
                    <a:pt x="86868" y="768096"/>
                  </a:lnTo>
                  <a:lnTo>
                    <a:pt x="0" y="768096"/>
                  </a:lnTo>
                  <a:lnTo>
                    <a:pt x="0" y="0"/>
                  </a:lnTo>
                  <a:close/>
                </a:path>
              </a:pathLst>
            </a:custGeom>
            <a:ln w="10668">
              <a:solidFill>
                <a:srgbClr val="92D050"/>
              </a:solidFill>
            </a:ln>
          </p:spPr>
          <p:txBody>
            <a:bodyPr wrap="square" lIns="0" tIns="0" rIns="0" bIns="0" rtlCol="0"/>
            <a:lstStyle/>
            <a:p>
              <a:endParaRPr/>
            </a:p>
          </p:txBody>
        </p:sp>
        <p:sp>
          <p:nvSpPr>
            <p:cNvPr id="150" name="object 48">
              <a:extLst>
                <a:ext uri="{FF2B5EF4-FFF2-40B4-BE49-F238E27FC236}">
                  <a16:creationId xmlns:a16="http://schemas.microsoft.com/office/drawing/2014/main" id="{87C9FA19-87A9-6864-8772-45D4F5D5B2BD}"/>
                </a:ext>
              </a:extLst>
            </p:cNvPr>
            <p:cNvSpPr/>
            <p:nvPr/>
          </p:nvSpPr>
          <p:spPr>
            <a:xfrm>
              <a:off x="4861560" y="3227832"/>
              <a:ext cx="85725" cy="791210"/>
            </a:xfrm>
            <a:custGeom>
              <a:avLst/>
              <a:gdLst/>
              <a:ahLst/>
              <a:cxnLst/>
              <a:rect l="l" t="t" r="r" b="b"/>
              <a:pathLst>
                <a:path w="85725" h="791210">
                  <a:moveTo>
                    <a:pt x="85344" y="790956"/>
                  </a:moveTo>
                  <a:lnTo>
                    <a:pt x="0" y="790956"/>
                  </a:lnTo>
                  <a:lnTo>
                    <a:pt x="0" y="0"/>
                  </a:lnTo>
                  <a:lnTo>
                    <a:pt x="85344" y="0"/>
                  </a:lnTo>
                  <a:lnTo>
                    <a:pt x="85344" y="790956"/>
                  </a:lnTo>
                  <a:close/>
                </a:path>
              </a:pathLst>
            </a:custGeom>
            <a:solidFill>
              <a:srgbClr val="0000FF"/>
            </a:solidFill>
          </p:spPr>
          <p:txBody>
            <a:bodyPr wrap="square" lIns="0" tIns="0" rIns="0" bIns="0" rtlCol="0"/>
            <a:lstStyle/>
            <a:p>
              <a:endParaRPr/>
            </a:p>
          </p:txBody>
        </p:sp>
        <p:sp>
          <p:nvSpPr>
            <p:cNvPr id="151" name="object 49">
              <a:extLst>
                <a:ext uri="{FF2B5EF4-FFF2-40B4-BE49-F238E27FC236}">
                  <a16:creationId xmlns:a16="http://schemas.microsoft.com/office/drawing/2014/main" id="{385E1DD5-C7E9-E90B-9B69-19BBBA2B63AD}"/>
                </a:ext>
              </a:extLst>
            </p:cNvPr>
            <p:cNvSpPr/>
            <p:nvPr/>
          </p:nvSpPr>
          <p:spPr>
            <a:xfrm>
              <a:off x="5291328"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2" name="object 50">
              <a:extLst>
                <a:ext uri="{FF2B5EF4-FFF2-40B4-BE49-F238E27FC236}">
                  <a16:creationId xmlns:a16="http://schemas.microsoft.com/office/drawing/2014/main" id="{6D77717B-C3C0-C889-8B76-9EE493AE1013}"/>
                </a:ext>
              </a:extLst>
            </p:cNvPr>
            <p:cNvSpPr/>
            <p:nvPr/>
          </p:nvSpPr>
          <p:spPr>
            <a:xfrm>
              <a:off x="5205984" y="3262884"/>
              <a:ext cx="85725" cy="756285"/>
            </a:xfrm>
            <a:custGeom>
              <a:avLst/>
              <a:gdLst/>
              <a:ahLst/>
              <a:cxnLst/>
              <a:rect l="l" t="t" r="r" b="b"/>
              <a:pathLst>
                <a:path w="85725" h="756285">
                  <a:moveTo>
                    <a:pt x="85344" y="755904"/>
                  </a:moveTo>
                  <a:lnTo>
                    <a:pt x="0" y="755904"/>
                  </a:lnTo>
                  <a:lnTo>
                    <a:pt x="0" y="0"/>
                  </a:lnTo>
                  <a:lnTo>
                    <a:pt x="85344" y="0"/>
                  </a:lnTo>
                  <a:lnTo>
                    <a:pt x="85344" y="755904"/>
                  </a:lnTo>
                  <a:close/>
                </a:path>
              </a:pathLst>
            </a:custGeom>
            <a:solidFill>
              <a:srgbClr val="0000FF"/>
            </a:solidFill>
          </p:spPr>
          <p:txBody>
            <a:bodyPr wrap="square" lIns="0" tIns="0" rIns="0" bIns="0" rtlCol="0"/>
            <a:lstStyle/>
            <a:p>
              <a:endParaRPr/>
            </a:p>
          </p:txBody>
        </p:sp>
        <p:sp>
          <p:nvSpPr>
            <p:cNvPr id="153" name="object 51">
              <a:extLst>
                <a:ext uri="{FF2B5EF4-FFF2-40B4-BE49-F238E27FC236}">
                  <a16:creationId xmlns:a16="http://schemas.microsoft.com/office/drawing/2014/main" id="{6527F29F-D2E8-6D1D-3969-FEA9972B8571}"/>
                </a:ext>
              </a:extLst>
            </p:cNvPr>
            <p:cNvSpPr/>
            <p:nvPr/>
          </p:nvSpPr>
          <p:spPr>
            <a:xfrm>
              <a:off x="5463540"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4" name="object 52">
              <a:extLst>
                <a:ext uri="{FF2B5EF4-FFF2-40B4-BE49-F238E27FC236}">
                  <a16:creationId xmlns:a16="http://schemas.microsoft.com/office/drawing/2014/main" id="{D5E55483-958B-D29B-5513-D16B8652BEFC}"/>
                </a:ext>
              </a:extLst>
            </p:cNvPr>
            <p:cNvSpPr/>
            <p:nvPr/>
          </p:nvSpPr>
          <p:spPr>
            <a:xfrm>
              <a:off x="5378196" y="3272027"/>
              <a:ext cx="85725" cy="746760"/>
            </a:xfrm>
            <a:custGeom>
              <a:avLst/>
              <a:gdLst/>
              <a:ahLst/>
              <a:cxnLst/>
              <a:rect l="l" t="t" r="r" b="b"/>
              <a:pathLst>
                <a:path w="85725" h="746760">
                  <a:moveTo>
                    <a:pt x="85344" y="746760"/>
                  </a:moveTo>
                  <a:lnTo>
                    <a:pt x="0" y="746760"/>
                  </a:lnTo>
                  <a:lnTo>
                    <a:pt x="0" y="0"/>
                  </a:lnTo>
                  <a:lnTo>
                    <a:pt x="85344" y="0"/>
                  </a:lnTo>
                  <a:lnTo>
                    <a:pt x="85344" y="746760"/>
                  </a:lnTo>
                  <a:close/>
                </a:path>
              </a:pathLst>
            </a:custGeom>
            <a:solidFill>
              <a:srgbClr val="0000FF"/>
            </a:solidFill>
          </p:spPr>
          <p:txBody>
            <a:bodyPr wrap="square" lIns="0" tIns="0" rIns="0" bIns="0" rtlCol="0"/>
            <a:lstStyle/>
            <a:p>
              <a:endParaRPr/>
            </a:p>
          </p:txBody>
        </p:sp>
        <p:sp>
          <p:nvSpPr>
            <p:cNvPr id="155" name="object 53">
              <a:extLst>
                <a:ext uri="{FF2B5EF4-FFF2-40B4-BE49-F238E27FC236}">
                  <a16:creationId xmlns:a16="http://schemas.microsoft.com/office/drawing/2014/main" id="{83B0B157-2F10-7619-6321-E75A99EAE9A0}"/>
                </a:ext>
              </a:extLst>
            </p:cNvPr>
            <p:cNvSpPr/>
            <p:nvPr/>
          </p:nvSpPr>
          <p:spPr>
            <a:xfrm>
              <a:off x="5635752" y="3320795"/>
              <a:ext cx="86995" cy="523240"/>
            </a:xfrm>
            <a:custGeom>
              <a:avLst/>
              <a:gdLst/>
              <a:ahLst/>
              <a:cxnLst/>
              <a:rect l="l" t="t" r="r" b="b"/>
              <a:pathLst>
                <a:path w="86995" h="523239">
                  <a:moveTo>
                    <a:pt x="0" y="522732"/>
                  </a:moveTo>
                  <a:lnTo>
                    <a:pt x="86868" y="522732"/>
                  </a:lnTo>
                </a:path>
                <a:path w="86995" h="523239">
                  <a:moveTo>
                    <a:pt x="0" y="348996"/>
                  </a:moveTo>
                  <a:lnTo>
                    <a:pt x="86868" y="348996"/>
                  </a:lnTo>
                </a:path>
                <a:path w="86995" h="523239">
                  <a:moveTo>
                    <a:pt x="0" y="175260"/>
                  </a:moveTo>
                  <a:lnTo>
                    <a:pt x="86868" y="175260"/>
                  </a:lnTo>
                </a:path>
                <a:path w="86995" h="523239">
                  <a:moveTo>
                    <a:pt x="0" y="0"/>
                  </a:moveTo>
                  <a:lnTo>
                    <a:pt x="86868" y="0"/>
                  </a:lnTo>
                </a:path>
              </a:pathLst>
            </a:custGeom>
            <a:ln w="10668">
              <a:solidFill>
                <a:srgbClr val="D9D9D9"/>
              </a:solidFill>
            </a:ln>
          </p:spPr>
          <p:txBody>
            <a:bodyPr wrap="square" lIns="0" tIns="0" rIns="0" bIns="0" rtlCol="0"/>
            <a:lstStyle/>
            <a:p>
              <a:endParaRPr/>
            </a:p>
          </p:txBody>
        </p:sp>
        <p:sp>
          <p:nvSpPr>
            <p:cNvPr id="156" name="object 54">
              <a:extLst>
                <a:ext uri="{FF2B5EF4-FFF2-40B4-BE49-F238E27FC236}">
                  <a16:creationId xmlns:a16="http://schemas.microsoft.com/office/drawing/2014/main" id="{41103D68-537B-C470-495C-B303D68C7E18}"/>
                </a:ext>
              </a:extLst>
            </p:cNvPr>
            <p:cNvSpPr/>
            <p:nvPr/>
          </p:nvSpPr>
          <p:spPr>
            <a:xfrm>
              <a:off x="5550408" y="3275075"/>
              <a:ext cx="85725" cy="744220"/>
            </a:xfrm>
            <a:custGeom>
              <a:avLst/>
              <a:gdLst/>
              <a:ahLst/>
              <a:cxnLst/>
              <a:rect l="l" t="t" r="r" b="b"/>
              <a:pathLst>
                <a:path w="85725" h="744220">
                  <a:moveTo>
                    <a:pt x="85344" y="743712"/>
                  </a:moveTo>
                  <a:lnTo>
                    <a:pt x="0" y="743712"/>
                  </a:lnTo>
                  <a:lnTo>
                    <a:pt x="0" y="0"/>
                  </a:lnTo>
                  <a:lnTo>
                    <a:pt x="85344" y="0"/>
                  </a:lnTo>
                  <a:lnTo>
                    <a:pt x="85344" y="743712"/>
                  </a:lnTo>
                  <a:close/>
                </a:path>
              </a:pathLst>
            </a:custGeom>
            <a:solidFill>
              <a:srgbClr val="0000FF"/>
            </a:solidFill>
          </p:spPr>
          <p:txBody>
            <a:bodyPr wrap="square" lIns="0" tIns="0" rIns="0" bIns="0" rtlCol="0"/>
            <a:lstStyle/>
            <a:p>
              <a:endParaRPr/>
            </a:p>
          </p:txBody>
        </p:sp>
        <p:sp>
          <p:nvSpPr>
            <p:cNvPr id="157" name="object 55">
              <a:extLst>
                <a:ext uri="{FF2B5EF4-FFF2-40B4-BE49-F238E27FC236}">
                  <a16:creationId xmlns:a16="http://schemas.microsoft.com/office/drawing/2014/main" id="{E706DEFF-2897-DCB0-DC57-FECADA81319E}"/>
                </a:ext>
              </a:extLst>
            </p:cNvPr>
            <p:cNvSpPr/>
            <p:nvPr/>
          </p:nvSpPr>
          <p:spPr>
            <a:xfrm>
              <a:off x="5809488" y="3320795"/>
              <a:ext cx="85725" cy="523240"/>
            </a:xfrm>
            <a:custGeom>
              <a:avLst/>
              <a:gdLst/>
              <a:ahLst/>
              <a:cxnLst/>
              <a:rect l="l" t="t" r="r" b="b"/>
              <a:pathLst>
                <a:path w="85725" h="523239">
                  <a:moveTo>
                    <a:pt x="0" y="522732"/>
                  </a:moveTo>
                  <a:lnTo>
                    <a:pt x="85344" y="522732"/>
                  </a:lnTo>
                </a:path>
                <a:path w="85725" h="523239">
                  <a:moveTo>
                    <a:pt x="0" y="348996"/>
                  </a:moveTo>
                  <a:lnTo>
                    <a:pt x="85344" y="348996"/>
                  </a:lnTo>
                </a:path>
                <a:path w="85725" h="523239">
                  <a:moveTo>
                    <a:pt x="0" y="175260"/>
                  </a:moveTo>
                  <a:lnTo>
                    <a:pt x="85344" y="175260"/>
                  </a:lnTo>
                </a:path>
                <a:path w="85725" h="523239">
                  <a:moveTo>
                    <a:pt x="0" y="0"/>
                  </a:moveTo>
                  <a:lnTo>
                    <a:pt x="85344" y="0"/>
                  </a:lnTo>
                </a:path>
              </a:pathLst>
            </a:custGeom>
            <a:ln w="10668">
              <a:solidFill>
                <a:srgbClr val="D9D9D9"/>
              </a:solidFill>
            </a:ln>
          </p:spPr>
          <p:txBody>
            <a:bodyPr wrap="square" lIns="0" tIns="0" rIns="0" bIns="0" rtlCol="0"/>
            <a:lstStyle/>
            <a:p>
              <a:endParaRPr/>
            </a:p>
          </p:txBody>
        </p:sp>
        <p:sp>
          <p:nvSpPr>
            <p:cNvPr id="158" name="object 56">
              <a:extLst>
                <a:ext uri="{FF2B5EF4-FFF2-40B4-BE49-F238E27FC236}">
                  <a16:creationId xmlns:a16="http://schemas.microsoft.com/office/drawing/2014/main" id="{ACCA0CC4-C18A-A26D-9736-2AE4071F522B}"/>
                </a:ext>
              </a:extLst>
            </p:cNvPr>
            <p:cNvSpPr/>
            <p:nvPr/>
          </p:nvSpPr>
          <p:spPr>
            <a:xfrm>
              <a:off x="5722620" y="3299459"/>
              <a:ext cx="86995" cy="719455"/>
            </a:xfrm>
            <a:custGeom>
              <a:avLst/>
              <a:gdLst/>
              <a:ahLst/>
              <a:cxnLst/>
              <a:rect l="l" t="t" r="r" b="b"/>
              <a:pathLst>
                <a:path w="86995" h="719454">
                  <a:moveTo>
                    <a:pt x="86868" y="719328"/>
                  </a:moveTo>
                  <a:lnTo>
                    <a:pt x="0" y="719328"/>
                  </a:lnTo>
                  <a:lnTo>
                    <a:pt x="0" y="0"/>
                  </a:lnTo>
                  <a:lnTo>
                    <a:pt x="86868" y="0"/>
                  </a:lnTo>
                  <a:lnTo>
                    <a:pt x="86868" y="719328"/>
                  </a:lnTo>
                  <a:close/>
                </a:path>
              </a:pathLst>
            </a:custGeom>
            <a:solidFill>
              <a:srgbClr val="0000FF"/>
            </a:solidFill>
          </p:spPr>
          <p:txBody>
            <a:bodyPr wrap="square" lIns="0" tIns="0" rIns="0" bIns="0" rtlCol="0"/>
            <a:lstStyle/>
            <a:p>
              <a:endParaRPr/>
            </a:p>
          </p:txBody>
        </p:sp>
        <p:sp>
          <p:nvSpPr>
            <p:cNvPr id="159" name="object 57">
              <a:extLst>
                <a:ext uri="{FF2B5EF4-FFF2-40B4-BE49-F238E27FC236}">
                  <a16:creationId xmlns:a16="http://schemas.microsoft.com/office/drawing/2014/main" id="{F0AB19F8-B3B8-F84C-E5E9-D0E26179AE78}"/>
                </a:ext>
              </a:extLst>
            </p:cNvPr>
            <p:cNvSpPr/>
            <p:nvPr/>
          </p:nvSpPr>
          <p:spPr>
            <a:xfrm>
              <a:off x="5981700" y="3320795"/>
              <a:ext cx="3317875" cy="523240"/>
            </a:xfrm>
            <a:custGeom>
              <a:avLst/>
              <a:gdLst/>
              <a:ahLst/>
              <a:cxnLst/>
              <a:rect l="l" t="t" r="r" b="b"/>
              <a:pathLst>
                <a:path w="3317875" h="523239">
                  <a:moveTo>
                    <a:pt x="0" y="522732"/>
                  </a:moveTo>
                  <a:lnTo>
                    <a:pt x="85344" y="522732"/>
                  </a:lnTo>
                </a:path>
                <a:path w="3317875" h="523239">
                  <a:moveTo>
                    <a:pt x="0" y="348996"/>
                  </a:moveTo>
                  <a:lnTo>
                    <a:pt x="85344" y="348996"/>
                  </a:lnTo>
                </a:path>
                <a:path w="3317875" h="523239">
                  <a:moveTo>
                    <a:pt x="0" y="175260"/>
                  </a:moveTo>
                  <a:lnTo>
                    <a:pt x="85344" y="175260"/>
                  </a:lnTo>
                </a:path>
                <a:path w="3317875" h="523239">
                  <a:moveTo>
                    <a:pt x="0" y="0"/>
                  </a:moveTo>
                  <a:lnTo>
                    <a:pt x="3317747" y="0"/>
                  </a:lnTo>
                </a:path>
              </a:pathLst>
            </a:custGeom>
            <a:ln w="10668">
              <a:solidFill>
                <a:srgbClr val="D9D9D9"/>
              </a:solidFill>
            </a:ln>
          </p:spPr>
          <p:txBody>
            <a:bodyPr wrap="square" lIns="0" tIns="0" rIns="0" bIns="0" rtlCol="0"/>
            <a:lstStyle/>
            <a:p>
              <a:endParaRPr/>
            </a:p>
          </p:txBody>
        </p:sp>
        <p:sp>
          <p:nvSpPr>
            <p:cNvPr id="160" name="object 58">
              <a:extLst>
                <a:ext uri="{FF2B5EF4-FFF2-40B4-BE49-F238E27FC236}">
                  <a16:creationId xmlns:a16="http://schemas.microsoft.com/office/drawing/2014/main" id="{90127857-521C-0481-126D-AF9B3890CD16}"/>
                </a:ext>
              </a:extLst>
            </p:cNvPr>
            <p:cNvSpPr/>
            <p:nvPr/>
          </p:nvSpPr>
          <p:spPr>
            <a:xfrm>
              <a:off x="5894832" y="3307080"/>
              <a:ext cx="86995" cy="711835"/>
            </a:xfrm>
            <a:custGeom>
              <a:avLst/>
              <a:gdLst/>
              <a:ahLst/>
              <a:cxnLst/>
              <a:rect l="l" t="t" r="r" b="b"/>
              <a:pathLst>
                <a:path w="86995" h="711835">
                  <a:moveTo>
                    <a:pt x="86868" y="711708"/>
                  </a:moveTo>
                  <a:lnTo>
                    <a:pt x="0" y="711708"/>
                  </a:lnTo>
                  <a:lnTo>
                    <a:pt x="0" y="0"/>
                  </a:lnTo>
                  <a:lnTo>
                    <a:pt x="86868" y="0"/>
                  </a:lnTo>
                  <a:lnTo>
                    <a:pt x="86868" y="711708"/>
                  </a:lnTo>
                  <a:close/>
                </a:path>
              </a:pathLst>
            </a:custGeom>
            <a:solidFill>
              <a:srgbClr val="0000FF"/>
            </a:solidFill>
          </p:spPr>
          <p:txBody>
            <a:bodyPr wrap="square" lIns="0" tIns="0" rIns="0" bIns="0" rtlCol="0"/>
            <a:lstStyle/>
            <a:p>
              <a:endParaRPr/>
            </a:p>
          </p:txBody>
        </p:sp>
        <p:sp>
          <p:nvSpPr>
            <p:cNvPr id="161" name="object 59">
              <a:extLst>
                <a:ext uri="{FF2B5EF4-FFF2-40B4-BE49-F238E27FC236}">
                  <a16:creationId xmlns:a16="http://schemas.microsoft.com/office/drawing/2014/main" id="{71501EEF-C1A1-EACB-5170-F0F55F57E830}"/>
                </a:ext>
              </a:extLst>
            </p:cNvPr>
            <p:cNvSpPr/>
            <p:nvPr/>
          </p:nvSpPr>
          <p:spPr>
            <a:xfrm>
              <a:off x="6153912"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62" name="object 60">
              <a:extLst>
                <a:ext uri="{FF2B5EF4-FFF2-40B4-BE49-F238E27FC236}">
                  <a16:creationId xmlns:a16="http://schemas.microsoft.com/office/drawing/2014/main" id="{82A7E24F-BFA6-4268-2BB1-5339AE800222}"/>
                </a:ext>
              </a:extLst>
            </p:cNvPr>
            <p:cNvSpPr/>
            <p:nvPr/>
          </p:nvSpPr>
          <p:spPr>
            <a:xfrm>
              <a:off x="6067044"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3" name="object 61">
              <a:extLst>
                <a:ext uri="{FF2B5EF4-FFF2-40B4-BE49-F238E27FC236}">
                  <a16:creationId xmlns:a16="http://schemas.microsoft.com/office/drawing/2014/main" id="{48F950C2-815C-CF67-5542-D1B28249A970}"/>
                </a:ext>
              </a:extLst>
            </p:cNvPr>
            <p:cNvSpPr/>
            <p:nvPr/>
          </p:nvSpPr>
          <p:spPr>
            <a:xfrm>
              <a:off x="6326123"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4" name="object 62">
              <a:extLst>
                <a:ext uri="{FF2B5EF4-FFF2-40B4-BE49-F238E27FC236}">
                  <a16:creationId xmlns:a16="http://schemas.microsoft.com/office/drawing/2014/main" id="{36427F69-D0D1-3C4F-894F-177C8441B74D}"/>
                </a:ext>
              </a:extLst>
            </p:cNvPr>
            <p:cNvSpPr/>
            <p:nvPr/>
          </p:nvSpPr>
          <p:spPr>
            <a:xfrm>
              <a:off x="6239255" y="3336036"/>
              <a:ext cx="86995" cy="683260"/>
            </a:xfrm>
            <a:custGeom>
              <a:avLst/>
              <a:gdLst/>
              <a:ahLst/>
              <a:cxnLst/>
              <a:rect l="l" t="t" r="r" b="b"/>
              <a:pathLst>
                <a:path w="86995" h="683260">
                  <a:moveTo>
                    <a:pt x="86868" y="682752"/>
                  </a:moveTo>
                  <a:lnTo>
                    <a:pt x="0" y="682752"/>
                  </a:lnTo>
                  <a:lnTo>
                    <a:pt x="0" y="0"/>
                  </a:lnTo>
                  <a:lnTo>
                    <a:pt x="86868" y="0"/>
                  </a:lnTo>
                  <a:lnTo>
                    <a:pt x="86868" y="682752"/>
                  </a:lnTo>
                  <a:close/>
                </a:path>
              </a:pathLst>
            </a:custGeom>
            <a:solidFill>
              <a:srgbClr val="0000FF"/>
            </a:solidFill>
          </p:spPr>
          <p:txBody>
            <a:bodyPr wrap="square" lIns="0" tIns="0" rIns="0" bIns="0" rtlCol="0"/>
            <a:lstStyle/>
            <a:p>
              <a:endParaRPr/>
            </a:p>
          </p:txBody>
        </p:sp>
        <p:sp>
          <p:nvSpPr>
            <p:cNvPr id="165" name="object 63">
              <a:extLst>
                <a:ext uri="{FF2B5EF4-FFF2-40B4-BE49-F238E27FC236}">
                  <a16:creationId xmlns:a16="http://schemas.microsoft.com/office/drawing/2014/main" id="{9CCAF848-2AC8-BD62-D203-E50172C16C16}"/>
                </a:ext>
              </a:extLst>
            </p:cNvPr>
            <p:cNvSpPr/>
            <p:nvPr/>
          </p:nvSpPr>
          <p:spPr>
            <a:xfrm>
              <a:off x="6498335"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66" name="object 64">
              <a:extLst>
                <a:ext uri="{FF2B5EF4-FFF2-40B4-BE49-F238E27FC236}">
                  <a16:creationId xmlns:a16="http://schemas.microsoft.com/office/drawing/2014/main" id="{2D80EA06-3CBB-13BE-26DC-A715DC25B116}"/>
                </a:ext>
              </a:extLst>
            </p:cNvPr>
            <p:cNvSpPr/>
            <p:nvPr/>
          </p:nvSpPr>
          <p:spPr>
            <a:xfrm>
              <a:off x="6411467" y="3346703"/>
              <a:ext cx="86995" cy="672465"/>
            </a:xfrm>
            <a:custGeom>
              <a:avLst/>
              <a:gdLst/>
              <a:ahLst/>
              <a:cxnLst/>
              <a:rect l="l" t="t" r="r" b="b"/>
              <a:pathLst>
                <a:path w="86995" h="672464">
                  <a:moveTo>
                    <a:pt x="86868" y="672084"/>
                  </a:moveTo>
                  <a:lnTo>
                    <a:pt x="0" y="672084"/>
                  </a:lnTo>
                  <a:lnTo>
                    <a:pt x="0" y="0"/>
                  </a:lnTo>
                  <a:lnTo>
                    <a:pt x="86868" y="0"/>
                  </a:lnTo>
                  <a:lnTo>
                    <a:pt x="86868" y="672084"/>
                  </a:lnTo>
                  <a:close/>
                </a:path>
              </a:pathLst>
            </a:custGeom>
            <a:solidFill>
              <a:srgbClr val="0000FF"/>
            </a:solidFill>
          </p:spPr>
          <p:txBody>
            <a:bodyPr wrap="square" lIns="0" tIns="0" rIns="0" bIns="0" rtlCol="0"/>
            <a:lstStyle/>
            <a:p>
              <a:endParaRPr/>
            </a:p>
          </p:txBody>
        </p:sp>
        <p:sp>
          <p:nvSpPr>
            <p:cNvPr id="167" name="object 65">
              <a:extLst>
                <a:ext uri="{FF2B5EF4-FFF2-40B4-BE49-F238E27FC236}">
                  <a16:creationId xmlns:a16="http://schemas.microsoft.com/office/drawing/2014/main" id="{6D4319E5-BD50-D2D4-0D74-99CEEC137BD7}"/>
                </a:ext>
              </a:extLst>
            </p:cNvPr>
            <p:cNvSpPr/>
            <p:nvPr/>
          </p:nvSpPr>
          <p:spPr>
            <a:xfrm>
              <a:off x="6670547"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68" name="object 66">
              <a:extLst>
                <a:ext uri="{FF2B5EF4-FFF2-40B4-BE49-F238E27FC236}">
                  <a16:creationId xmlns:a16="http://schemas.microsoft.com/office/drawing/2014/main" id="{C82665FB-A78B-B6FB-BB54-81FC1590D8ED}"/>
                </a:ext>
              </a:extLst>
            </p:cNvPr>
            <p:cNvSpPr/>
            <p:nvPr/>
          </p:nvSpPr>
          <p:spPr>
            <a:xfrm>
              <a:off x="6583679" y="3368039"/>
              <a:ext cx="86995" cy="650875"/>
            </a:xfrm>
            <a:custGeom>
              <a:avLst/>
              <a:gdLst/>
              <a:ahLst/>
              <a:cxnLst/>
              <a:rect l="l" t="t" r="r" b="b"/>
              <a:pathLst>
                <a:path w="86995" h="650875">
                  <a:moveTo>
                    <a:pt x="86868" y="650748"/>
                  </a:moveTo>
                  <a:lnTo>
                    <a:pt x="0" y="650748"/>
                  </a:lnTo>
                  <a:lnTo>
                    <a:pt x="0" y="0"/>
                  </a:lnTo>
                  <a:lnTo>
                    <a:pt x="86868" y="0"/>
                  </a:lnTo>
                  <a:lnTo>
                    <a:pt x="86868" y="650748"/>
                  </a:lnTo>
                  <a:close/>
                </a:path>
              </a:pathLst>
            </a:custGeom>
            <a:solidFill>
              <a:srgbClr val="0000FF"/>
            </a:solidFill>
          </p:spPr>
          <p:txBody>
            <a:bodyPr wrap="square" lIns="0" tIns="0" rIns="0" bIns="0" rtlCol="0"/>
            <a:lstStyle/>
            <a:p>
              <a:endParaRPr/>
            </a:p>
          </p:txBody>
        </p:sp>
        <p:sp>
          <p:nvSpPr>
            <p:cNvPr id="169" name="object 67">
              <a:extLst>
                <a:ext uri="{FF2B5EF4-FFF2-40B4-BE49-F238E27FC236}">
                  <a16:creationId xmlns:a16="http://schemas.microsoft.com/office/drawing/2014/main" id="{241A3C99-1AF3-3DFF-D898-96EDF944D2CD}"/>
                </a:ext>
              </a:extLst>
            </p:cNvPr>
            <p:cNvSpPr/>
            <p:nvPr/>
          </p:nvSpPr>
          <p:spPr>
            <a:xfrm>
              <a:off x="6842759"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0" name="object 68">
              <a:extLst>
                <a:ext uri="{FF2B5EF4-FFF2-40B4-BE49-F238E27FC236}">
                  <a16:creationId xmlns:a16="http://schemas.microsoft.com/office/drawing/2014/main" id="{E198D087-BE07-E3D5-0BB6-267A711A2822}"/>
                </a:ext>
              </a:extLst>
            </p:cNvPr>
            <p:cNvSpPr/>
            <p:nvPr/>
          </p:nvSpPr>
          <p:spPr>
            <a:xfrm>
              <a:off x="6757415" y="3384803"/>
              <a:ext cx="85725" cy="634365"/>
            </a:xfrm>
            <a:custGeom>
              <a:avLst/>
              <a:gdLst/>
              <a:ahLst/>
              <a:cxnLst/>
              <a:rect l="l" t="t" r="r" b="b"/>
              <a:pathLst>
                <a:path w="85725" h="634364">
                  <a:moveTo>
                    <a:pt x="85344" y="633984"/>
                  </a:moveTo>
                  <a:lnTo>
                    <a:pt x="0" y="633984"/>
                  </a:lnTo>
                  <a:lnTo>
                    <a:pt x="0" y="0"/>
                  </a:lnTo>
                  <a:lnTo>
                    <a:pt x="85344" y="0"/>
                  </a:lnTo>
                  <a:lnTo>
                    <a:pt x="85344" y="633984"/>
                  </a:lnTo>
                  <a:close/>
                </a:path>
              </a:pathLst>
            </a:custGeom>
            <a:solidFill>
              <a:srgbClr val="0000FF"/>
            </a:solidFill>
          </p:spPr>
          <p:txBody>
            <a:bodyPr wrap="square" lIns="0" tIns="0" rIns="0" bIns="0" rtlCol="0"/>
            <a:lstStyle/>
            <a:p>
              <a:endParaRPr/>
            </a:p>
          </p:txBody>
        </p:sp>
        <p:sp>
          <p:nvSpPr>
            <p:cNvPr id="171" name="object 69">
              <a:extLst>
                <a:ext uri="{FF2B5EF4-FFF2-40B4-BE49-F238E27FC236}">
                  <a16:creationId xmlns:a16="http://schemas.microsoft.com/office/drawing/2014/main" id="{B235182F-283B-15B6-6B7E-7654CB6C87F3}"/>
                </a:ext>
              </a:extLst>
            </p:cNvPr>
            <p:cNvSpPr/>
            <p:nvPr/>
          </p:nvSpPr>
          <p:spPr>
            <a:xfrm>
              <a:off x="7014971" y="3496055"/>
              <a:ext cx="86995" cy="347980"/>
            </a:xfrm>
            <a:custGeom>
              <a:avLst/>
              <a:gdLst/>
              <a:ahLst/>
              <a:cxnLst/>
              <a:rect l="l" t="t" r="r" b="b"/>
              <a:pathLst>
                <a:path w="86995" h="347979">
                  <a:moveTo>
                    <a:pt x="0" y="347472"/>
                  </a:moveTo>
                  <a:lnTo>
                    <a:pt x="86867" y="347472"/>
                  </a:lnTo>
                </a:path>
                <a:path w="86995" h="347979">
                  <a:moveTo>
                    <a:pt x="0" y="173736"/>
                  </a:moveTo>
                  <a:lnTo>
                    <a:pt x="86867" y="173736"/>
                  </a:lnTo>
                </a:path>
                <a:path w="86995" h="347979">
                  <a:moveTo>
                    <a:pt x="0" y="0"/>
                  </a:moveTo>
                  <a:lnTo>
                    <a:pt x="86867" y="0"/>
                  </a:lnTo>
                </a:path>
              </a:pathLst>
            </a:custGeom>
            <a:ln w="10668">
              <a:solidFill>
                <a:srgbClr val="D9D9D9"/>
              </a:solidFill>
            </a:ln>
          </p:spPr>
          <p:txBody>
            <a:bodyPr wrap="square" lIns="0" tIns="0" rIns="0" bIns="0" rtlCol="0"/>
            <a:lstStyle/>
            <a:p>
              <a:endParaRPr/>
            </a:p>
          </p:txBody>
        </p:sp>
        <p:sp>
          <p:nvSpPr>
            <p:cNvPr id="172" name="object 70">
              <a:extLst>
                <a:ext uri="{FF2B5EF4-FFF2-40B4-BE49-F238E27FC236}">
                  <a16:creationId xmlns:a16="http://schemas.microsoft.com/office/drawing/2014/main" id="{012151F4-0EF4-E606-1C85-11B2900D7DB2}"/>
                </a:ext>
              </a:extLst>
            </p:cNvPr>
            <p:cNvSpPr/>
            <p:nvPr/>
          </p:nvSpPr>
          <p:spPr>
            <a:xfrm>
              <a:off x="6929627" y="3407663"/>
              <a:ext cx="85725" cy="611505"/>
            </a:xfrm>
            <a:custGeom>
              <a:avLst/>
              <a:gdLst/>
              <a:ahLst/>
              <a:cxnLst/>
              <a:rect l="l" t="t" r="r" b="b"/>
              <a:pathLst>
                <a:path w="85725" h="611504">
                  <a:moveTo>
                    <a:pt x="85344" y="611124"/>
                  </a:moveTo>
                  <a:lnTo>
                    <a:pt x="0" y="611124"/>
                  </a:lnTo>
                  <a:lnTo>
                    <a:pt x="0" y="0"/>
                  </a:lnTo>
                  <a:lnTo>
                    <a:pt x="85344" y="0"/>
                  </a:lnTo>
                  <a:lnTo>
                    <a:pt x="85344" y="611124"/>
                  </a:lnTo>
                  <a:close/>
                </a:path>
              </a:pathLst>
            </a:custGeom>
            <a:solidFill>
              <a:srgbClr val="0000FF"/>
            </a:solidFill>
          </p:spPr>
          <p:txBody>
            <a:bodyPr wrap="square" lIns="0" tIns="0" rIns="0" bIns="0" rtlCol="0"/>
            <a:lstStyle/>
            <a:p>
              <a:endParaRPr/>
            </a:p>
          </p:txBody>
        </p:sp>
        <p:sp>
          <p:nvSpPr>
            <p:cNvPr id="173" name="object 71">
              <a:extLst>
                <a:ext uri="{FF2B5EF4-FFF2-40B4-BE49-F238E27FC236}">
                  <a16:creationId xmlns:a16="http://schemas.microsoft.com/office/drawing/2014/main" id="{9EED596E-966F-CC06-7868-0DDAAF925478}"/>
                </a:ext>
              </a:extLst>
            </p:cNvPr>
            <p:cNvSpPr/>
            <p:nvPr/>
          </p:nvSpPr>
          <p:spPr>
            <a:xfrm>
              <a:off x="7187183"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4" name="object 72">
              <a:extLst>
                <a:ext uri="{FF2B5EF4-FFF2-40B4-BE49-F238E27FC236}">
                  <a16:creationId xmlns:a16="http://schemas.microsoft.com/office/drawing/2014/main" id="{748E4AE6-7944-2E53-DBA5-67CA4BA19C7F}"/>
                </a:ext>
              </a:extLst>
            </p:cNvPr>
            <p:cNvSpPr/>
            <p:nvPr/>
          </p:nvSpPr>
          <p:spPr>
            <a:xfrm>
              <a:off x="7101839" y="3412236"/>
              <a:ext cx="85725" cy="607060"/>
            </a:xfrm>
            <a:custGeom>
              <a:avLst/>
              <a:gdLst/>
              <a:ahLst/>
              <a:cxnLst/>
              <a:rect l="l" t="t" r="r" b="b"/>
              <a:pathLst>
                <a:path w="85725" h="607060">
                  <a:moveTo>
                    <a:pt x="85344" y="606552"/>
                  </a:moveTo>
                  <a:lnTo>
                    <a:pt x="0" y="606552"/>
                  </a:lnTo>
                  <a:lnTo>
                    <a:pt x="0" y="0"/>
                  </a:lnTo>
                  <a:lnTo>
                    <a:pt x="85344" y="0"/>
                  </a:lnTo>
                  <a:lnTo>
                    <a:pt x="85344" y="606552"/>
                  </a:lnTo>
                  <a:close/>
                </a:path>
              </a:pathLst>
            </a:custGeom>
            <a:solidFill>
              <a:srgbClr val="0000FF"/>
            </a:solidFill>
          </p:spPr>
          <p:txBody>
            <a:bodyPr wrap="square" lIns="0" tIns="0" rIns="0" bIns="0" rtlCol="0"/>
            <a:lstStyle/>
            <a:p>
              <a:endParaRPr/>
            </a:p>
          </p:txBody>
        </p:sp>
        <p:sp>
          <p:nvSpPr>
            <p:cNvPr id="175" name="object 73">
              <a:extLst>
                <a:ext uri="{FF2B5EF4-FFF2-40B4-BE49-F238E27FC236}">
                  <a16:creationId xmlns:a16="http://schemas.microsoft.com/office/drawing/2014/main" id="{CBB54BFD-454B-0A76-557E-AD7DC7FE364A}"/>
                </a:ext>
              </a:extLst>
            </p:cNvPr>
            <p:cNvSpPr/>
            <p:nvPr/>
          </p:nvSpPr>
          <p:spPr>
            <a:xfrm>
              <a:off x="7359395" y="3496055"/>
              <a:ext cx="86995" cy="347980"/>
            </a:xfrm>
            <a:custGeom>
              <a:avLst/>
              <a:gdLst/>
              <a:ahLst/>
              <a:cxnLst/>
              <a:rect l="l" t="t" r="r" b="b"/>
              <a:pathLst>
                <a:path w="86995" h="347979">
                  <a:moveTo>
                    <a:pt x="0" y="347472"/>
                  </a:moveTo>
                  <a:lnTo>
                    <a:pt x="86868" y="347472"/>
                  </a:lnTo>
                </a:path>
                <a:path w="86995" h="347979">
                  <a:moveTo>
                    <a:pt x="0" y="173736"/>
                  </a:moveTo>
                  <a:lnTo>
                    <a:pt x="86868" y="173736"/>
                  </a:lnTo>
                </a:path>
                <a:path w="86995" h="347979">
                  <a:moveTo>
                    <a:pt x="0" y="0"/>
                  </a:moveTo>
                  <a:lnTo>
                    <a:pt x="86868" y="0"/>
                  </a:lnTo>
                </a:path>
              </a:pathLst>
            </a:custGeom>
            <a:ln w="10668">
              <a:solidFill>
                <a:srgbClr val="D9D9D9"/>
              </a:solidFill>
            </a:ln>
          </p:spPr>
          <p:txBody>
            <a:bodyPr wrap="square" lIns="0" tIns="0" rIns="0" bIns="0" rtlCol="0"/>
            <a:lstStyle/>
            <a:p>
              <a:endParaRPr/>
            </a:p>
          </p:txBody>
        </p:sp>
        <p:sp>
          <p:nvSpPr>
            <p:cNvPr id="176" name="object 74">
              <a:extLst>
                <a:ext uri="{FF2B5EF4-FFF2-40B4-BE49-F238E27FC236}">
                  <a16:creationId xmlns:a16="http://schemas.microsoft.com/office/drawing/2014/main" id="{5CE01388-C463-ED18-1467-0BBF634C58CF}"/>
                </a:ext>
              </a:extLst>
            </p:cNvPr>
            <p:cNvSpPr/>
            <p:nvPr/>
          </p:nvSpPr>
          <p:spPr>
            <a:xfrm>
              <a:off x="7274051" y="3432047"/>
              <a:ext cx="85725" cy="586740"/>
            </a:xfrm>
            <a:custGeom>
              <a:avLst/>
              <a:gdLst/>
              <a:ahLst/>
              <a:cxnLst/>
              <a:rect l="l" t="t" r="r" b="b"/>
              <a:pathLst>
                <a:path w="85725" h="586739">
                  <a:moveTo>
                    <a:pt x="85344" y="586740"/>
                  </a:moveTo>
                  <a:lnTo>
                    <a:pt x="0" y="586740"/>
                  </a:lnTo>
                  <a:lnTo>
                    <a:pt x="0" y="0"/>
                  </a:lnTo>
                  <a:lnTo>
                    <a:pt x="85344" y="0"/>
                  </a:lnTo>
                  <a:lnTo>
                    <a:pt x="85344" y="586740"/>
                  </a:lnTo>
                  <a:close/>
                </a:path>
              </a:pathLst>
            </a:custGeom>
            <a:solidFill>
              <a:srgbClr val="0000FF"/>
            </a:solidFill>
          </p:spPr>
          <p:txBody>
            <a:bodyPr wrap="square" lIns="0" tIns="0" rIns="0" bIns="0" rtlCol="0"/>
            <a:lstStyle/>
            <a:p>
              <a:endParaRPr/>
            </a:p>
          </p:txBody>
        </p:sp>
        <p:sp>
          <p:nvSpPr>
            <p:cNvPr id="177" name="object 75">
              <a:extLst>
                <a:ext uri="{FF2B5EF4-FFF2-40B4-BE49-F238E27FC236}">
                  <a16:creationId xmlns:a16="http://schemas.microsoft.com/office/drawing/2014/main" id="{0E58D247-303F-6648-F2C0-BEDD53637861}"/>
                </a:ext>
              </a:extLst>
            </p:cNvPr>
            <p:cNvSpPr/>
            <p:nvPr/>
          </p:nvSpPr>
          <p:spPr>
            <a:xfrm>
              <a:off x="7531607" y="3496055"/>
              <a:ext cx="88900" cy="347980"/>
            </a:xfrm>
            <a:custGeom>
              <a:avLst/>
              <a:gdLst/>
              <a:ahLst/>
              <a:cxnLst/>
              <a:rect l="l" t="t" r="r" b="b"/>
              <a:pathLst>
                <a:path w="88900" h="347979">
                  <a:moveTo>
                    <a:pt x="0" y="347472"/>
                  </a:moveTo>
                  <a:lnTo>
                    <a:pt x="88392" y="347472"/>
                  </a:lnTo>
                </a:path>
                <a:path w="88900" h="347979">
                  <a:moveTo>
                    <a:pt x="0" y="173736"/>
                  </a:moveTo>
                  <a:lnTo>
                    <a:pt x="88392" y="173736"/>
                  </a:lnTo>
                </a:path>
                <a:path w="88900" h="347979">
                  <a:moveTo>
                    <a:pt x="0" y="0"/>
                  </a:moveTo>
                  <a:lnTo>
                    <a:pt x="88392" y="0"/>
                  </a:lnTo>
                </a:path>
              </a:pathLst>
            </a:custGeom>
            <a:ln w="10668">
              <a:solidFill>
                <a:srgbClr val="D9D9D9"/>
              </a:solidFill>
            </a:ln>
          </p:spPr>
          <p:txBody>
            <a:bodyPr wrap="square" lIns="0" tIns="0" rIns="0" bIns="0" rtlCol="0"/>
            <a:lstStyle/>
            <a:p>
              <a:endParaRPr/>
            </a:p>
          </p:txBody>
        </p:sp>
        <p:sp>
          <p:nvSpPr>
            <p:cNvPr id="178" name="object 76">
              <a:extLst>
                <a:ext uri="{FF2B5EF4-FFF2-40B4-BE49-F238E27FC236}">
                  <a16:creationId xmlns:a16="http://schemas.microsoft.com/office/drawing/2014/main" id="{9F92D363-E9DB-3C5B-FFD0-A316EC6E813F}"/>
                </a:ext>
              </a:extLst>
            </p:cNvPr>
            <p:cNvSpPr/>
            <p:nvPr/>
          </p:nvSpPr>
          <p:spPr>
            <a:xfrm>
              <a:off x="7446263" y="3436619"/>
              <a:ext cx="85725" cy="582295"/>
            </a:xfrm>
            <a:custGeom>
              <a:avLst/>
              <a:gdLst/>
              <a:ahLst/>
              <a:cxnLst/>
              <a:rect l="l" t="t" r="r" b="b"/>
              <a:pathLst>
                <a:path w="85725" h="582295">
                  <a:moveTo>
                    <a:pt x="85344" y="582168"/>
                  </a:moveTo>
                  <a:lnTo>
                    <a:pt x="0" y="582168"/>
                  </a:lnTo>
                  <a:lnTo>
                    <a:pt x="0" y="0"/>
                  </a:lnTo>
                  <a:lnTo>
                    <a:pt x="85344" y="0"/>
                  </a:lnTo>
                  <a:lnTo>
                    <a:pt x="85344" y="582168"/>
                  </a:lnTo>
                  <a:close/>
                </a:path>
              </a:pathLst>
            </a:custGeom>
            <a:solidFill>
              <a:srgbClr val="0000FF"/>
            </a:solidFill>
          </p:spPr>
          <p:txBody>
            <a:bodyPr wrap="square" lIns="0" tIns="0" rIns="0" bIns="0" rtlCol="0"/>
            <a:lstStyle/>
            <a:p>
              <a:endParaRPr/>
            </a:p>
          </p:txBody>
        </p:sp>
        <p:sp>
          <p:nvSpPr>
            <p:cNvPr id="179" name="object 77">
              <a:extLst>
                <a:ext uri="{FF2B5EF4-FFF2-40B4-BE49-F238E27FC236}">
                  <a16:creationId xmlns:a16="http://schemas.microsoft.com/office/drawing/2014/main" id="{46D3CDC3-D473-D434-2AC9-4A6CBC6D708D}"/>
                </a:ext>
              </a:extLst>
            </p:cNvPr>
            <p:cNvSpPr/>
            <p:nvPr/>
          </p:nvSpPr>
          <p:spPr>
            <a:xfrm>
              <a:off x="7706867" y="3496055"/>
              <a:ext cx="85725" cy="347980"/>
            </a:xfrm>
            <a:custGeom>
              <a:avLst/>
              <a:gdLst/>
              <a:ahLst/>
              <a:cxnLst/>
              <a:rect l="l" t="t" r="r" b="b"/>
              <a:pathLst>
                <a:path w="85725" h="347979">
                  <a:moveTo>
                    <a:pt x="0" y="347472"/>
                  </a:moveTo>
                  <a:lnTo>
                    <a:pt x="85344" y="347472"/>
                  </a:lnTo>
                </a:path>
                <a:path w="85725" h="347979">
                  <a:moveTo>
                    <a:pt x="0" y="173736"/>
                  </a:moveTo>
                  <a:lnTo>
                    <a:pt x="85344" y="173736"/>
                  </a:lnTo>
                </a:path>
                <a:path w="85725" h="347979">
                  <a:moveTo>
                    <a:pt x="0" y="0"/>
                  </a:moveTo>
                  <a:lnTo>
                    <a:pt x="85344" y="0"/>
                  </a:lnTo>
                </a:path>
              </a:pathLst>
            </a:custGeom>
            <a:ln w="10668">
              <a:solidFill>
                <a:srgbClr val="D9D9D9"/>
              </a:solidFill>
            </a:ln>
          </p:spPr>
          <p:txBody>
            <a:bodyPr wrap="square" lIns="0" tIns="0" rIns="0" bIns="0" rtlCol="0"/>
            <a:lstStyle/>
            <a:p>
              <a:endParaRPr/>
            </a:p>
          </p:txBody>
        </p:sp>
        <p:sp>
          <p:nvSpPr>
            <p:cNvPr id="180" name="object 78">
              <a:extLst>
                <a:ext uri="{FF2B5EF4-FFF2-40B4-BE49-F238E27FC236}">
                  <a16:creationId xmlns:a16="http://schemas.microsoft.com/office/drawing/2014/main" id="{0CD91ED4-6062-567D-BC7B-55B8408CF768}"/>
                </a:ext>
              </a:extLst>
            </p:cNvPr>
            <p:cNvSpPr/>
            <p:nvPr/>
          </p:nvSpPr>
          <p:spPr>
            <a:xfrm>
              <a:off x="7619999" y="3445763"/>
              <a:ext cx="86995" cy="573405"/>
            </a:xfrm>
            <a:custGeom>
              <a:avLst/>
              <a:gdLst/>
              <a:ahLst/>
              <a:cxnLst/>
              <a:rect l="l" t="t" r="r" b="b"/>
              <a:pathLst>
                <a:path w="86995" h="573404">
                  <a:moveTo>
                    <a:pt x="86868" y="573024"/>
                  </a:moveTo>
                  <a:lnTo>
                    <a:pt x="0" y="573024"/>
                  </a:lnTo>
                  <a:lnTo>
                    <a:pt x="0" y="0"/>
                  </a:lnTo>
                  <a:lnTo>
                    <a:pt x="86868" y="0"/>
                  </a:lnTo>
                  <a:lnTo>
                    <a:pt x="86868" y="573024"/>
                  </a:lnTo>
                  <a:close/>
                </a:path>
              </a:pathLst>
            </a:custGeom>
            <a:solidFill>
              <a:srgbClr val="0000FF"/>
            </a:solidFill>
          </p:spPr>
          <p:txBody>
            <a:bodyPr wrap="square" lIns="0" tIns="0" rIns="0" bIns="0" rtlCol="0"/>
            <a:lstStyle/>
            <a:p>
              <a:endParaRPr/>
            </a:p>
          </p:txBody>
        </p:sp>
        <p:sp>
          <p:nvSpPr>
            <p:cNvPr id="181" name="object 79">
              <a:extLst>
                <a:ext uri="{FF2B5EF4-FFF2-40B4-BE49-F238E27FC236}">
                  <a16:creationId xmlns:a16="http://schemas.microsoft.com/office/drawing/2014/main" id="{998D2CB3-17FB-5285-06A5-5A9A6766C70E}"/>
                </a:ext>
              </a:extLst>
            </p:cNvPr>
            <p:cNvSpPr/>
            <p:nvPr/>
          </p:nvSpPr>
          <p:spPr>
            <a:xfrm>
              <a:off x="7879079" y="3496055"/>
              <a:ext cx="85725" cy="347980"/>
            </a:xfrm>
            <a:custGeom>
              <a:avLst/>
              <a:gdLst/>
              <a:ahLst/>
              <a:cxnLst/>
              <a:rect l="l" t="t" r="r" b="b"/>
              <a:pathLst>
                <a:path w="85725" h="347979">
                  <a:moveTo>
                    <a:pt x="0" y="347472"/>
                  </a:moveTo>
                  <a:lnTo>
                    <a:pt x="85343" y="347472"/>
                  </a:lnTo>
                </a:path>
                <a:path w="85725" h="347979">
                  <a:moveTo>
                    <a:pt x="0" y="173736"/>
                  </a:moveTo>
                  <a:lnTo>
                    <a:pt x="85343" y="173736"/>
                  </a:lnTo>
                </a:path>
                <a:path w="85725" h="347979">
                  <a:moveTo>
                    <a:pt x="0" y="0"/>
                  </a:moveTo>
                  <a:lnTo>
                    <a:pt x="85343" y="0"/>
                  </a:lnTo>
                </a:path>
              </a:pathLst>
            </a:custGeom>
            <a:ln w="10668">
              <a:solidFill>
                <a:srgbClr val="D9D9D9"/>
              </a:solidFill>
            </a:ln>
          </p:spPr>
          <p:txBody>
            <a:bodyPr wrap="square" lIns="0" tIns="0" rIns="0" bIns="0" rtlCol="0"/>
            <a:lstStyle/>
            <a:p>
              <a:endParaRPr/>
            </a:p>
          </p:txBody>
        </p:sp>
        <p:sp>
          <p:nvSpPr>
            <p:cNvPr id="182" name="object 80">
              <a:extLst>
                <a:ext uri="{FF2B5EF4-FFF2-40B4-BE49-F238E27FC236}">
                  <a16:creationId xmlns:a16="http://schemas.microsoft.com/office/drawing/2014/main" id="{AF54118A-944A-5170-CF46-94816E737E44}"/>
                </a:ext>
              </a:extLst>
            </p:cNvPr>
            <p:cNvSpPr/>
            <p:nvPr/>
          </p:nvSpPr>
          <p:spPr>
            <a:xfrm>
              <a:off x="7792211" y="3454908"/>
              <a:ext cx="86995" cy="563880"/>
            </a:xfrm>
            <a:custGeom>
              <a:avLst/>
              <a:gdLst/>
              <a:ahLst/>
              <a:cxnLst/>
              <a:rect l="l" t="t" r="r" b="b"/>
              <a:pathLst>
                <a:path w="86995" h="563879">
                  <a:moveTo>
                    <a:pt x="86868" y="563880"/>
                  </a:moveTo>
                  <a:lnTo>
                    <a:pt x="0" y="563880"/>
                  </a:lnTo>
                  <a:lnTo>
                    <a:pt x="0" y="0"/>
                  </a:lnTo>
                  <a:lnTo>
                    <a:pt x="86868" y="0"/>
                  </a:lnTo>
                  <a:lnTo>
                    <a:pt x="86868" y="563880"/>
                  </a:lnTo>
                  <a:close/>
                </a:path>
              </a:pathLst>
            </a:custGeom>
            <a:solidFill>
              <a:srgbClr val="0000FF"/>
            </a:solidFill>
          </p:spPr>
          <p:txBody>
            <a:bodyPr wrap="square" lIns="0" tIns="0" rIns="0" bIns="0" rtlCol="0"/>
            <a:lstStyle/>
            <a:p>
              <a:endParaRPr/>
            </a:p>
          </p:txBody>
        </p:sp>
        <p:sp>
          <p:nvSpPr>
            <p:cNvPr id="183" name="object 81">
              <a:extLst>
                <a:ext uri="{FF2B5EF4-FFF2-40B4-BE49-F238E27FC236}">
                  <a16:creationId xmlns:a16="http://schemas.microsoft.com/office/drawing/2014/main" id="{0A0D8BEE-32A7-107A-90BC-1285D070BFE3}"/>
                </a:ext>
              </a:extLst>
            </p:cNvPr>
            <p:cNvSpPr/>
            <p:nvPr/>
          </p:nvSpPr>
          <p:spPr>
            <a:xfrm>
              <a:off x="8051291" y="3496055"/>
              <a:ext cx="1248410" cy="347980"/>
            </a:xfrm>
            <a:custGeom>
              <a:avLst/>
              <a:gdLst/>
              <a:ahLst/>
              <a:cxnLst/>
              <a:rect l="l" t="t" r="r" b="b"/>
              <a:pathLst>
                <a:path w="1248409" h="347979">
                  <a:moveTo>
                    <a:pt x="0" y="347472"/>
                  </a:moveTo>
                  <a:lnTo>
                    <a:pt x="85344" y="347472"/>
                  </a:lnTo>
                </a:path>
                <a:path w="1248409" h="347979">
                  <a:moveTo>
                    <a:pt x="0" y="173736"/>
                  </a:moveTo>
                  <a:lnTo>
                    <a:pt x="85344" y="173736"/>
                  </a:lnTo>
                </a:path>
                <a:path w="1248409" h="347979">
                  <a:moveTo>
                    <a:pt x="0" y="0"/>
                  </a:moveTo>
                  <a:lnTo>
                    <a:pt x="1248156" y="0"/>
                  </a:lnTo>
                </a:path>
              </a:pathLst>
            </a:custGeom>
            <a:ln w="10668">
              <a:solidFill>
                <a:srgbClr val="D9D9D9"/>
              </a:solidFill>
            </a:ln>
          </p:spPr>
          <p:txBody>
            <a:bodyPr wrap="square" lIns="0" tIns="0" rIns="0" bIns="0" rtlCol="0"/>
            <a:lstStyle/>
            <a:p>
              <a:endParaRPr/>
            </a:p>
          </p:txBody>
        </p:sp>
        <p:sp>
          <p:nvSpPr>
            <p:cNvPr id="184" name="object 82">
              <a:extLst>
                <a:ext uri="{FF2B5EF4-FFF2-40B4-BE49-F238E27FC236}">
                  <a16:creationId xmlns:a16="http://schemas.microsoft.com/office/drawing/2014/main" id="{A87E252D-6119-8EC8-C7A5-E83EAF69099E}"/>
                </a:ext>
              </a:extLst>
            </p:cNvPr>
            <p:cNvSpPr/>
            <p:nvPr/>
          </p:nvSpPr>
          <p:spPr>
            <a:xfrm>
              <a:off x="7964423" y="3465576"/>
              <a:ext cx="86995" cy="553720"/>
            </a:xfrm>
            <a:custGeom>
              <a:avLst/>
              <a:gdLst/>
              <a:ahLst/>
              <a:cxnLst/>
              <a:rect l="l" t="t" r="r" b="b"/>
              <a:pathLst>
                <a:path w="86995" h="553720">
                  <a:moveTo>
                    <a:pt x="86868" y="553212"/>
                  </a:moveTo>
                  <a:lnTo>
                    <a:pt x="0" y="553212"/>
                  </a:lnTo>
                  <a:lnTo>
                    <a:pt x="0" y="0"/>
                  </a:lnTo>
                  <a:lnTo>
                    <a:pt x="86868" y="0"/>
                  </a:lnTo>
                  <a:lnTo>
                    <a:pt x="86868" y="553212"/>
                  </a:lnTo>
                  <a:close/>
                </a:path>
              </a:pathLst>
            </a:custGeom>
            <a:solidFill>
              <a:srgbClr val="0000FF"/>
            </a:solidFill>
          </p:spPr>
          <p:txBody>
            <a:bodyPr wrap="square" lIns="0" tIns="0" rIns="0" bIns="0" rtlCol="0"/>
            <a:lstStyle/>
            <a:p>
              <a:endParaRPr/>
            </a:p>
          </p:txBody>
        </p:sp>
        <p:sp>
          <p:nvSpPr>
            <p:cNvPr id="185" name="object 83">
              <a:extLst>
                <a:ext uri="{FF2B5EF4-FFF2-40B4-BE49-F238E27FC236}">
                  <a16:creationId xmlns:a16="http://schemas.microsoft.com/office/drawing/2014/main" id="{F805B6DE-7496-E878-FD02-624CAD471B9F}"/>
                </a:ext>
              </a:extLst>
            </p:cNvPr>
            <p:cNvSpPr/>
            <p:nvPr/>
          </p:nvSpPr>
          <p:spPr>
            <a:xfrm>
              <a:off x="8223504"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6" name="object 84">
              <a:extLst>
                <a:ext uri="{FF2B5EF4-FFF2-40B4-BE49-F238E27FC236}">
                  <a16:creationId xmlns:a16="http://schemas.microsoft.com/office/drawing/2014/main" id="{504F293A-6FF4-7CD2-ACE9-4EC427D80B7C}"/>
                </a:ext>
              </a:extLst>
            </p:cNvPr>
            <p:cNvSpPr/>
            <p:nvPr/>
          </p:nvSpPr>
          <p:spPr>
            <a:xfrm>
              <a:off x="8136635" y="3529584"/>
              <a:ext cx="86995" cy="489584"/>
            </a:xfrm>
            <a:custGeom>
              <a:avLst/>
              <a:gdLst/>
              <a:ahLst/>
              <a:cxnLst/>
              <a:rect l="l" t="t" r="r" b="b"/>
              <a:pathLst>
                <a:path w="86995" h="489585">
                  <a:moveTo>
                    <a:pt x="86868" y="489204"/>
                  </a:moveTo>
                  <a:lnTo>
                    <a:pt x="0" y="489204"/>
                  </a:lnTo>
                  <a:lnTo>
                    <a:pt x="0" y="0"/>
                  </a:lnTo>
                  <a:lnTo>
                    <a:pt x="86868" y="0"/>
                  </a:lnTo>
                  <a:lnTo>
                    <a:pt x="86868" y="489204"/>
                  </a:lnTo>
                  <a:close/>
                </a:path>
              </a:pathLst>
            </a:custGeom>
            <a:solidFill>
              <a:srgbClr val="0000FF"/>
            </a:solidFill>
          </p:spPr>
          <p:txBody>
            <a:bodyPr wrap="square" lIns="0" tIns="0" rIns="0" bIns="0" rtlCol="0"/>
            <a:lstStyle/>
            <a:p>
              <a:endParaRPr/>
            </a:p>
          </p:txBody>
        </p:sp>
        <p:sp>
          <p:nvSpPr>
            <p:cNvPr id="187" name="object 85">
              <a:extLst>
                <a:ext uri="{FF2B5EF4-FFF2-40B4-BE49-F238E27FC236}">
                  <a16:creationId xmlns:a16="http://schemas.microsoft.com/office/drawing/2014/main" id="{7D4781C2-9FD1-C6C9-AAC5-5C5AB210D4BA}"/>
                </a:ext>
              </a:extLst>
            </p:cNvPr>
            <p:cNvSpPr/>
            <p:nvPr/>
          </p:nvSpPr>
          <p:spPr>
            <a:xfrm>
              <a:off x="8395716" y="3669791"/>
              <a:ext cx="85725" cy="173990"/>
            </a:xfrm>
            <a:custGeom>
              <a:avLst/>
              <a:gdLst/>
              <a:ahLst/>
              <a:cxnLst/>
              <a:rect l="l" t="t" r="r" b="b"/>
              <a:pathLst>
                <a:path w="85725" h="173989">
                  <a:moveTo>
                    <a:pt x="0" y="173736"/>
                  </a:moveTo>
                  <a:lnTo>
                    <a:pt x="85344" y="173736"/>
                  </a:lnTo>
                </a:path>
                <a:path w="85725" h="173989">
                  <a:moveTo>
                    <a:pt x="0" y="0"/>
                  </a:moveTo>
                  <a:lnTo>
                    <a:pt x="85344" y="0"/>
                  </a:lnTo>
                </a:path>
              </a:pathLst>
            </a:custGeom>
            <a:ln w="10668">
              <a:solidFill>
                <a:srgbClr val="D9D9D9"/>
              </a:solidFill>
            </a:ln>
          </p:spPr>
          <p:txBody>
            <a:bodyPr wrap="square" lIns="0" tIns="0" rIns="0" bIns="0" rtlCol="0"/>
            <a:lstStyle/>
            <a:p>
              <a:endParaRPr/>
            </a:p>
          </p:txBody>
        </p:sp>
        <p:sp>
          <p:nvSpPr>
            <p:cNvPr id="188" name="object 86">
              <a:extLst>
                <a:ext uri="{FF2B5EF4-FFF2-40B4-BE49-F238E27FC236}">
                  <a16:creationId xmlns:a16="http://schemas.microsoft.com/office/drawing/2014/main" id="{E155731E-2A36-485F-48DF-9E3160F05FAF}"/>
                </a:ext>
              </a:extLst>
            </p:cNvPr>
            <p:cNvSpPr/>
            <p:nvPr/>
          </p:nvSpPr>
          <p:spPr>
            <a:xfrm>
              <a:off x="8308847" y="3544824"/>
              <a:ext cx="86995" cy="474345"/>
            </a:xfrm>
            <a:custGeom>
              <a:avLst/>
              <a:gdLst/>
              <a:ahLst/>
              <a:cxnLst/>
              <a:rect l="l" t="t" r="r" b="b"/>
              <a:pathLst>
                <a:path w="86995" h="474345">
                  <a:moveTo>
                    <a:pt x="86868" y="473964"/>
                  </a:moveTo>
                  <a:lnTo>
                    <a:pt x="0" y="473964"/>
                  </a:lnTo>
                  <a:lnTo>
                    <a:pt x="0" y="0"/>
                  </a:lnTo>
                  <a:lnTo>
                    <a:pt x="86868" y="0"/>
                  </a:lnTo>
                  <a:lnTo>
                    <a:pt x="86868" y="473964"/>
                  </a:lnTo>
                  <a:close/>
                </a:path>
              </a:pathLst>
            </a:custGeom>
            <a:solidFill>
              <a:srgbClr val="0000FF"/>
            </a:solidFill>
          </p:spPr>
          <p:txBody>
            <a:bodyPr wrap="square" lIns="0" tIns="0" rIns="0" bIns="0" rtlCol="0"/>
            <a:lstStyle/>
            <a:p>
              <a:endParaRPr/>
            </a:p>
          </p:txBody>
        </p:sp>
        <p:sp>
          <p:nvSpPr>
            <p:cNvPr id="189" name="object 87">
              <a:extLst>
                <a:ext uri="{FF2B5EF4-FFF2-40B4-BE49-F238E27FC236}">
                  <a16:creationId xmlns:a16="http://schemas.microsoft.com/office/drawing/2014/main" id="{8916E09D-34AC-91D3-E43F-ED868A71158A}"/>
                </a:ext>
              </a:extLst>
            </p:cNvPr>
            <p:cNvSpPr/>
            <p:nvPr/>
          </p:nvSpPr>
          <p:spPr>
            <a:xfrm>
              <a:off x="8567928"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0" name="object 88">
              <a:extLst>
                <a:ext uri="{FF2B5EF4-FFF2-40B4-BE49-F238E27FC236}">
                  <a16:creationId xmlns:a16="http://schemas.microsoft.com/office/drawing/2014/main" id="{7E78B78F-A686-33CB-E3D5-B64519DD3493}"/>
                </a:ext>
              </a:extLst>
            </p:cNvPr>
            <p:cNvSpPr/>
            <p:nvPr/>
          </p:nvSpPr>
          <p:spPr>
            <a:xfrm>
              <a:off x="8481059" y="3549396"/>
              <a:ext cx="86995" cy="469900"/>
            </a:xfrm>
            <a:custGeom>
              <a:avLst/>
              <a:gdLst/>
              <a:ahLst/>
              <a:cxnLst/>
              <a:rect l="l" t="t" r="r" b="b"/>
              <a:pathLst>
                <a:path w="86995" h="469900">
                  <a:moveTo>
                    <a:pt x="86868" y="469392"/>
                  </a:moveTo>
                  <a:lnTo>
                    <a:pt x="0" y="469392"/>
                  </a:lnTo>
                  <a:lnTo>
                    <a:pt x="0" y="0"/>
                  </a:lnTo>
                  <a:lnTo>
                    <a:pt x="86868" y="0"/>
                  </a:lnTo>
                  <a:lnTo>
                    <a:pt x="86868" y="469392"/>
                  </a:lnTo>
                  <a:close/>
                </a:path>
              </a:pathLst>
            </a:custGeom>
            <a:solidFill>
              <a:srgbClr val="0000FF"/>
            </a:solidFill>
          </p:spPr>
          <p:txBody>
            <a:bodyPr wrap="square" lIns="0" tIns="0" rIns="0" bIns="0" rtlCol="0"/>
            <a:lstStyle/>
            <a:p>
              <a:endParaRPr/>
            </a:p>
          </p:txBody>
        </p:sp>
        <p:sp>
          <p:nvSpPr>
            <p:cNvPr id="191" name="object 89">
              <a:extLst>
                <a:ext uri="{FF2B5EF4-FFF2-40B4-BE49-F238E27FC236}">
                  <a16:creationId xmlns:a16="http://schemas.microsoft.com/office/drawing/2014/main" id="{C35DEFE6-3715-1C6B-CCB3-CA3A99F8F162}"/>
                </a:ext>
              </a:extLst>
            </p:cNvPr>
            <p:cNvSpPr/>
            <p:nvPr/>
          </p:nvSpPr>
          <p:spPr>
            <a:xfrm>
              <a:off x="8740140" y="3669791"/>
              <a:ext cx="86995" cy="173990"/>
            </a:xfrm>
            <a:custGeom>
              <a:avLst/>
              <a:gdLst/>
              <a:ahLst/>
              <a:cxnLst/>
              <a:rect l="l" t="t" r="r" b="b"/>
              <a:pathLst>
                <a:path w="86995" h="173989">
                  <a:moveTo>
                    <a:pt x="0" y="173736"/>
                  </a:moveTo>
                  <a:lnTo>
                    <a:pt x="86868" y="173736"/>
                  </a:lnTo>
                </a:path>
                <a:path w="86995" h="173989">
                  <a:moveTo>
                    <a:pt x="0" y="0"/>
                  </a:moveTo>
                  <a:lnTo>
                    <a:pt x="86868" y="0"/>
                  </a:lnTo>
                </a:path>
              </a:pathLst>
            </a:custGeom>
            <a:ln w="10668">
              <a:solidFill>
                <a:srgbClr val="D9D9D9"/>
              </a:solidFill>
            </a:ln>
          </p:spPr>
          <p:txBody>
            <a:bodyPr wrap="square" lIns="0" tIns="0" rIns="0" bIns="0" rtlCol="0"/>
            <a:lstStyle/>
            <a:p>
              <a:endParaRPr/>
            </a:p>
          </p:txBody>
        </p:sp>
        <p:sp>
          <p:nvSpPr>
            <p:cNvPr id="192" name="object 90">
              <a:extLst>
                <a:ext uri="{FF2B5EF4-FFF2-40B4-BE49-F238E27FC236}">
                  <a16:creationId xmlns:a16="http://schemas.microsoft.com/office/drawing/2014/main" id="{24E0317B-3014-F178-1042-E0F93C6BD1FE}"/>
                </a:ext>
              </a:extLst>
            </p:cNvPr>
            <p:cNvSpPr/>
            <p:nvPr/>
          </p:nvSpPr>
          <p:spPr>
            <a:xfrm>
              <a:off x="8654795" y="3569208"/>
              <a:ext cx="85725" cy="449580"/>
            </a:xfrm>
            <a:custGeom>
              <a:avLst/>
              <a:gdLst/>
              <a:ahLst/>
              <a:cxnLst/>
              <a:rect l="l" t="t" r="r" b="b"/>
              <a:pathLst>
                <a:path w="85725" h="449579">
                  <a:moveTo>
                    <a:pt x="85344" y="449580"/>
                  </a:moveTo>
                  <a:lnTo>
                    <a:pt x="0" y="449580"/>
                  </a:lnTo>
                  <a:lnTo>
                    <a:pt x="0" y="0"/>
                  </a:lnTo>
                  <a:lnTo>
                    <a:pt x="85344" y="0"/>
                  </a:lnTo>
                  <a:lnTo>
                    <a:pt x="85344" y="449580"/>
                  </a:lnTo>
                  <a:close/>
                </a:path>
              </a:pathLst>
            </a:custGeom>
            <a:solidFill>
              <a:srgbClr val="0000FF"/>
            </a:solidFill>
          </p:spPr>
          <p:txBody>
            <a:bodyPr wrap="square" lIns="0" tIns="0" rIns="0" bIns="0" rtlCol="0"/>
            <a:lstStyle/>
            <a:p>
              <a:endParaRPr/>
            </a:p>
          </p:txBody>
        </p:sp>
        <p:sp>
          <p:nvSpPr>
            <p:cNvPr id="193" name="object 91">
              <a:extLst>
                <a:ext uri="{FF2B5EF4-FFF2-40B4-BE49-F238E27FC236}">
                  <a16:creationId xmlns:a16="http://schemas.microsoft.com/office/drawing/2014/main" id="{E88784F9-F8C2-615F-0D84-375C97190C8A}"/>
                </a:ext>
              </a:extLst>
            </p:cNvPr>
            <p:cNvSpPr/>
            <p:nvPr/>
          </p:nvSpPr>
          <p:spPr>
            <a:xfrm>
              <a:off x="8912352" y="3669791"/>
              <a:ext cx="387350" cy="173990"/>
            </a:xfrm>
            <a:custGeom>
              <a:avLst/>
              <a:gdLst/>
              <a:ahLst/>
              <a:cxnLst/>
              <a:rect l="l" t="t" r="r" b="b"/>
              <a:pathLst>
                <a:path w="387350" h="173989">
                  <a:moveTo>
                    <a:pt x="0" y="173736"/>
                  </a:moveTo>
                  <a:lnTo>
                    <a:pt x="86868" y="173736"/>
                  </a:lnTo>
                </a:path>
                <a:path w="387350" h="173989">
                  <a:moveTo>
                    <a:pt x="0" y="0"/>
                  </a:moveTo>
                  <a:lnTo>
                    <a:pt x="387096" y="0"/>
                  </a:lnTo>
                </a:path>
              </a:pathLst>
            </a:custGeom>
            <a:ln w="10668">
              <a:solidFill>
                <a:srgbClr val="D9D9D9"/>
              </a:solidFill>
            </a:ln>
          </p:spPr>
          <p:txBody>
            <a:bodyPr wrap="square" lIns="0" tIns="0" rIns="0" bIns="0" rtlCol="0"/>
            <a:lstStyle/>
            <a:p>
              <a:endParaRPr/>
            </a:p>
          </p:txBody>
        </p:sp>
        <p:sp>
          <p:nvSpPr>
            <p:cNvPr id="194" name="object 92">
              <a:extLst>
                <a:ext uri="{FF2B5EF4-FFF2-40B4-BE49-F238E27FC236}">
                  <a16:creationId xmlns:a16="http://schemas.microsoft.com/office/drawing/2014/main" id="{53EE1697-A9B5-9D65-F508-17BB85EF6122}"/>
                </a:ext>
              </a:extLst>
            </p:cNvPr>
            <p:cNvSpPr/>
            <p:nvPr/>
          </p:nvSpPr>
          <p:spPr>
            <a:xfrm>
              <a:off x="8827007" y="3639312"/>
              <a:ext cx="85725" cy="379730"/>
            </a:xfrm>
            <a:custGeom>
              <a:avLst/>
              <a:gdLst/>
              <a:ahLst/>
              <a:cxnLst/>
              <a:rect l="l" t="t" r="r" b="b"/>
              <a:pathLst>
                <a:path w="85725" h="379729">
                  <a:moveTo>
                    <a:pt x="85344" y="379476"/>
                  </a:moveTo>
                  <a:lnTo>
                    <a:pt x="0" y="379476"/>
                  </a:lnTo>
                  <a:lnTo>
                    <a:pt x="0" y="0"/>
                  </a:lnTo>
                  <a:lnTo>
                    <a:pt x="85344" y="0"/>
                  </a:lnTo>
                  <a:lnTo>
                    <a:pt x="85344" y="379476"/>
                  </a:lnTo>
                  <a:close/>
                </a:path>
              </a:pathLst>
            </a:custGeom>
            <a:solidFill>
              <a:srgbClr val="0000FF"/>
            </a:solidFill>
          </p:spPr>
          <p:txBody>
            <a:bodyPr wrap="square" lIns="0" tIns="0" rIns="0" bIns="0" rtlCol="0"/>
            <a:lstStyle/>
            <a:p>
              <a:endParaRPr/>
            </a:p>
          </p:txBody>
        </p:sp>
        <p:sp>
          <p:nvSpPr>
            <p:cNvPr id="195" name="object 93">
              <a:extLst>
                <a:ext uri="{FF2B5EF4-FFF2-40B4-BE49-F238E27FC236}">
                  <a16:creationId xmlns:a16="http://schemas.microsoft.com/office/drawing/2014/main" id="{5B160E9C-F3A6-C1F7-BBA4-23C93CFB74DB}"/>
                </a:ext>
              </a:extLst>
            </p:cNvPr>
            <p:cNvSpPr/>
            <p:nvPr/>
          </p:nvSpPr>
          <p:spPr>
            <a:xfrm>
              <a:off x="9084563" y="3843527"/>
              <a:ext cx="86995" cy="0"/>
            </a:xfrm>
            <a:custGeom>
              <a:avLst/>
              <a:gdLst/>
              <a:ahLst/>
              <a:cxnLst/>
              <a:rect l="l" t="t" r="r" b="b"/>
              <a:pathLst>
                <a:path w="86995">
                  <a:moveTo>
                    <a:pt x="0" y="0"/>
                  </a:moveTo>
                  <a:lnTo>
                    <a:pt x="86868" y="0"/>
                  </a:lnTo>
                </a:path>
              </a:pathLst>
            </a:custGeom>
            <a:ln w="10668">
              <a:solidFill>
                <a:srgbClr val="D9D9D9"/>
              </a:solidFill>
            </a:ln>
          </p:spPr>
          <p:txBody>
            <a:bodyPr wrap="square" lIns="0" tIns="0" rIns="0" bIns="0" rtlCol="0"/>
            <a:lstStyle/>
            <a:p>
              <a:endParaRPr/>
            </a:p>
          </p:txBody>
        </p:sp>
        <p:sp>
          <p:nvSpPr>
            <p:cNvPr id="196" name="object 94">
              <a:extLst>
                <a:ext uri="{FF2B5EF4-FFF2-40B4-BE49-F238E27FC236}">
                  <a16:creationId xmlns:a16="http://schemas.microsoft.com/office/drawing/2014/main" id="{88EF6C8C-AD36-745C-0CEE-37C01F955535}"/>
                </a:ext>
              </a:extLst>
            </p:cNvPr>
            <p:cNvSpPr/>
            <p:nvPr/>
          </p:nvSpPr>
          <p:spPr>
            <a:xfrm>
              <a:off x="8999219" y="3706368"/>
              <a:ext cx="85725" cy="312420"/>
            </a:xfrm>
            <a:custGeom>
              <a:avLst/>
              <a:gdLst/>
              <a:ahLst/>
              <a:cxnLst/>
              <a:rect l="l" t="t" r="r" b="b"/>
              <a:pathLst>
                <a:path w="85725" h="312420">
                  <a:moveTo>
                    <a:pt x="85344" y="312420"/>
                  </a:moveTo>
                  <a:lnTo>
                    <a:pt x="0" y="312420"/>
                  </a:lnTo>
                  <a:lnTo>
                    <a:pt x="0" y="0"/>
                  </a:lnTo>
                  <a:lnTo>
                    <a:pt x="85344" y="0"/>
                  </a:lnTo>
                  <a:lnTo>
                    <a:pt x="85344" y="312420"/>
                  </a:lnTo>
                  <a:close/>
                </a:path>
              </a:pathLst>
            </a:custGeom>
            <a:solidFill>
              <a:srgbClr val="0000FF"/>
            </a:solidFill>
          </p:spPr>
          <p:txBody>
            <a:bodyPr wrap="square" lIns="0" tIns="0" rIns="0" bIns="0" rtlCol="0"/>
            <a:lstStyle/>
            <a:p>
              <a:endParaRPr/>
            </a:p>
          </p:txBody>
        </p:sp>
        <p:sp>
          <p:nvSpPr>
            <p:cNvPr id="197" name="object 95">
              <a:extLst>
                <a:ext uri="{FF2B5EF4-FFF2-40B4-BE49-F238E27FC236}">
                  <a16:creationId xmlns:a16="http://schemas.microsoft.com/office/drawing/2014/main" id="{08A0CAFD-A3EC-1A67-8C3D-35685F110816}"/>
                </a:ext>
              </a:extLst>
            </p:cNvPr>
            <p:cNvSpPr/>
            <p:nvPr/>
          </p:nvSpPr>
          <p:spPr>
            <a:xfrm>
              <a:off x="9256775" y="3843527"/>
              <a:ext cx="43180" cy="0"/>
            </a:xfrm>
            <a:custGeom>
              <a:avLst/>
              <a:gdLst/>
              <a:ahLst/>
              <a:cxnLst/>
              <a:rect l="l" t="t" r="r" b="b"/>
              <a:pathLst>
                <a:path w="43179">
                  <a:moveTo>
                    <a:pt x="0" y="0"/>
                  </a:moveTo>
                  <a:lnTo>
                    <a:pt x="42672" y="0"/>
                  </a:lnTo>
                </a:path>
              </a:pathLst>
            </a:custGeom>
            <a:ln w="10668">
              <a:solidFill>
                <a:srgbClr val="D9D9D9"/>
              </a:solidFill>
            </a:ln>
          </p:spPr>
          <p:txBody>
            <a:bodyPr wrap="square" lIns="0" tIns="0" rIns="0" bIns="0" rtlCol="0"/>
            <a:lstStyle/>
            <a:p>
              <a:endParaRPr/>
            </a:p>
          </p:txBody>
        </p:sp>
        <p:sp>
          <p:nvSpPr>
            <p:cNvPr id="198" name="object 96">
              <a:extLst>
                <a:ext uri="{FF2B5EF4-FFF2-40B4-BE49-F238E27FC236}">
                  <a16:creationId xmlns:a16="http://schemas.microsoft.com/office/drawing/2014/main" id="{EDDC7DA4-04AE-7494-3596-78345E77AF06}"/>
                </a:ext>
              </a:extLst>
            </p:cNvPr>
            <p:cNvSpPr/>
            <p:nvPr/>
          </p:nvSpPr>
          <p:spPr>
            <a:xfrm>
              <a:off x="9171431" y="3767328"/>
              <a:ext cx="85725" cy="251460"/>
            </a:xfrm>
            <a:custGeom>
              <a:avLst/>
              <a:gdLst/>
              <a:ahLst/>
              <a:cxnLst/>
              <a:rect l="l" t="t" r="r" b="b"/>
              <a:pathLst>
                <a:path w="85725" h="251460">
                  <a:moveTo>
                    <a:pt x="85344" y="251460"/>
                  </a:moveTo>
                  <a:lnTo>
                    <a:pt x="0" y="251460"/>
                  </a:lnTo>
                  <a:lnTo>
                    <a:pt x="0" y="0"/>
                  </a:lnTo>
                  <a:lnTo>
                    <a:pt x="85344" y="0"/>
                  </a:lnTo>
                  <a:lnTo>
                    <a:pt x="85344" y="251460"/>
                  </a:lnTo>
                  <a:close/>
                </a:path>
              </a:pathLst>
            </a:custGeom>
            <a:solidFill>
              <a:srgbClr val="0000FF"/>
            </a:solidFill>
          </p:spPr>
          <p:txBody>
            <a:bodyPr wrap="square" lIns="0" tIns="0" rIns="0" bIns="0" rtlCol="0"/>
            <a:lstStyle/>
            <a:p>
              <a:endParaRPr/>
            </a:p>
          </p:txBody>
        </p:sp>
        <p:sp>
          <p:nvSpPr>
            <p:cNvPr id="199" name="object 97">
              <a:extLst>
                <a:ext uri="{FF2B5EF4-FFF2-40B4-BE49-F238E27FC236}">
                  <a16:creationId xmlns:a16="http://schemas.microsoft.com/office/drawing/2014/main" id="{025824F5-33E1-C4D1-42D3-0F4D9AF5F69B}"/>
                </a:ext>
              </a:extLst>
            </p:cNvPr>
            <p:cNvSpPr/>
            <p:nvPr/>
          </p:nvSpPr>
          <p:spPr>
            <a:xfrm>
              <a:off x="1543812" y="2452115"/>
              <a:ext cx="7755890" cy="0"/>
            </a:xfrm>
            <a:custGeom>
              <a:avLst/>
              <a:gdLst/>
              <a:ahLst/>
              <a:cxnLst/>
              <a:rect l="l" t="t" r="r" b="b"/>
              <a:pathLst>
                <a:path w="7755890">
                  <a:moveTo>
                    <a:pt x="0" y="0"/>
                  </a:moveTo>
                  <a:lnTo>
                    <a:pt x="7755636" y="0"/>
                  </a:lnTo>
                </a:path>
              </a:pathLst>
            </a:custGeom>
            <a:ln w="10668">
              <a:solidFill>
                <a:srgbClr val="D9D9D9"/>
              </a:solidFill>
            </a:ln>
          </p:spPr>
          <p:txBody>
            <a:bodyPr wrap="square" lIns="0" tIns="0" rIns="0" bIns="0" rtlCol="0"/>
            <a:lstStyle/>
            <a:p>
              <a:endParaRPr/>
            </a:p>
          </p:txBody>
        </p:sp>
        <p:sp>
          <p:nvSpPr>
            <p:cNvPr id="200" name="object 98">
              <a:extLst>
                <a:ext uri="{FF2B5EF4-FFF2-40B4-BE49-F238E27FC236}">
                  <a16:creationId xmlns:a16="http://schemas.microsoft.com/office/drawing/2014/main" id="{33BFC3B8-2193-443E-DDD6-BEF2C434FDC8}"/>
                </a:ext>
              </a:extLst>
            </p:cNvPr>
            <p:cNvSpPr/>
            <p:nvPr/>
          </p:nvSpPr>
          <p:spPr>
            <a:xfrm>
              <a:off x="1543812" y="2452116"/>
              <a:ext cx="7755890" cy="1567180"/>
            </a:xfrm>
            <a:custGeom>
              <a:avLst/>
              <a:gdLst/>
              <a:ahLst/>
              <a:cxnLst/>
              <a:rect l="l" t="t" r="r" b="b"/>
              <a:pathLst>
                <a:path w="7755890" h="1567179">
                  <a:moveTo>
                    <a:pt x="0" y="1566671"/>
                  </a:moveTo>
                  <a:lnTo>
                    <a:pt x="0" y="0"/>
                  </a:lnTo>
                </a:path>
                <a:path w="7755890" h="1567179">
                  <a:moveTo>
                    <a:pt x="0" y="1566671"/>
                  </a:moveTo>
                  <a:lnTo>
                    <a:pt x="38100" y="1566671"/>
                  </a:lnTo>
                </a:path>
                <a:path w="7755890" h="1567179">
                  <a:moveTo>
                    <a:pt x="0" y="1391411"/>
                  </a:moveTo>
                  <a:lnTo>
                    <a:pt x="38100" y="1391411"/>
                  </a:lnTo>
                </a:path>
                <a:path w="7755890" h="1567179">
                  <a:moveTo>
                    <a:pt x="0" y="1217675"/>
                  </a:moveTo>
                  <a:lnTo>
                    <a:pt x="38100" y="1217675"/>
                  </a:lnTo>
                </a:path>
                <a:path w="7755890" h="1567179">
                  <a:moveTo>
                    <a:pt x="0" y="1043939"/>
                  </a:moveTo>
                  <a:lnTo>
                    <a:pt x="38100" y="1043939"/>
                  </a:lnTo>
                </a:path>
                <a:path w="7755890" h="1567179">
                  <a:moveTo>
                    <a:pt x="0" y="868679"/>
                  </a:moveTo>
                  <a:lnTo>
                    <a:pt x="38100" y="868679"/>
                  </a:lnTo>
                </a:path>
                <a:path w="7755890" h="1567179">
                  <a:moveTo>
                    <a:pt x="0" y="694943"/>
                  </a:moveTo>
                  <a:lnTo>
                    <a:pt x="38100" y="694943"/>
                  </a:lnTo>
                </a:path>
                <a:path w="7755890" h="1567179">
                  <a:moveTo>
                    <a:pt x="0" y="521207"/>
                  </a:moveTo>
                  <a:lnTo>
                    <a:pt x="38100" y="521207"/>
                  </a:lnTo>
                </a:path>
                <a:path w="7755890" h="1567179">
                  <a:moveTo>
                    <a:pt x="0" y="347471"/>
                  </a:moveTo>
                  <a:lnTo>
                    <a:pt x="38100" y="347471"/>
                  </a:lnTo>
                </a:path>
                <a:path w="7755890" h="1567179">
                  <a:moveTo>
                    <a:pt x="0" y="173735"/>
                  </a:moveTo>
                  <a:lnTo>
                    <a:pt x="38100" y="173735"/>
                  </a:lnTo>
                </a:path>
                <a:path w="7755890" h="1567179">
                  <a:moveTo>
                    <a:pt x="0" y="0"/>
                  </a:moveTo>
                  <a:lnTo>
                    <a:pt x="38100" y="0"/>
                  </a:lnTo>
                </a:path>
                <a:path w="7755890" h="1567179">
                  <a:moveTo>
                    <a:pt x="0" y="1566671"/>
                  </a:moveTo>
                  <a:lnTo>
                    <a:pt x="7755636" y="1566671"/>
                  </a:lnTo>
                </a:path>
              </a:pathLst>
            </a:custGeom>
            <a:ln w="10668">
              <a:solidFill>
                <a:srgbClr val="000000"/>
              </a:solidFill>
            </a:ln>
          </p:spPr>
          <p:txBody>
            <a:bodyPr wrap="square" lIns="0" tIns="0" rIns="0" bIns="0" rtlCol="0"/>
            <a:lstStyle/>
            <a:p>
              <a:endParaRPr/>
            </a:p>
          </p:txBody>
        </p:sp>
        <p:sp>
          <p:nvSpPr>
            <p:cNvPr id="201" name="object 99">
              <a:extLst>
                <a:ext uri="{FF2B5EF4-FFF2-40B4-BE49-F238E27FC236}">
                  <a16:creationId xmlns:a16="http://schemas.microsoft.com/office/drawing/2014/main" id="{C2685397-E2A9-5C2F-9FCF-50373A7DAB1C}"/>
                </a:ext>
              </a:extLst>
            </p:cNvPr>
            <p:cNvSpPr/>
            <p:nvPr/>
          </p:nvSpPr>
          <p:spPr>
            <a:xfrm>
              <a:off x="1543812" y="3988308"/>
              <a:ext cx="7755890" cy="30480"/>
            </a:xfrm>
            <a:custGeom>
              <a:avLst/>
              <a:gdLst/>
              <a:ahLst/>
              <a:cxnLst/>
              <a:rect l="l" t="t" r="r" b="b"/>
              <a:pathLst>
                <a:path w="7755890" h="30479">
                  <a:moveTo>
                    <a:pt x="0" y="0"/>
                  </a:moveTo>
                  <a:lnTo>
                    <a:pt x="0" y="30480"/>
                  </a:lnTo>
                </a:path>
                <a:path w="7755890" h="30479">
                  <a:moveTo>
                    <a:pt x="172211" y="0"/>
                  </a:moveTo>
                  <a:lnTo>
                    <a:pt x="172211" y="30480"/>
                  </a:lnTo>
                </a:path>
                <a:path w="7755890" h="30479">
                  <a:moveTo>
                    <a:pt x="344423" y="0"/>
                  </a:moveTo>
                  <a:lnTo>
                    <a:pt x="344423" y="30480"/>
                  </a:lnTo>
                </a:path>
                <a:path w="7755890" h="30479">
                  <a:moveTo>
                    <a:pt x="516636" y="0"/>
                  </a:moveTo>
                  <a:lnTo>
                    <a:pt x="516636" y="30480"/>
                  </a:lnTo>
                </a:path>
                <a:path w="7755890" h="30479">
                  <a:moveTo>
                    <a:pt x="688847" y="0"/>
                  </a:moveTo>
                  <a:lnTo>
                    <a:pt x="688847" y="30480"/>
                  </a:lnTo>
                </a:path>
                <a:path w="7755890" h="30479">
                  <a:moveTo>
                    <a:pt x="861060" y="0"/>
                  </a:moveTo>
                  <a:lnTo>
                    <a:pt x="861060" y="30480"/>
                  </a:lnTo>
                </a:path>
                <a:path w="7755890" h="30479">
                  <a:moveTo>
                    <a:pt x="1033272" y="0"/>
                  </a:moveTo>
                  <a:lnTo>
                    <a:pt x="1033272" y="30480"/>
                  </a:lnTo>
                </a:path>
                <a:path w="7755890" h="30479">
                  <a:moveTo>
                    <a:pt x="1205484" y="0"/>
                  </a:moveTo>
                  <a:lnTo>
                    <a:pt x="1205484" y="30480"/>
                  </a:lnTo>
                </a:path>
                <a:path w="7755890" h="30479">
                  <a:moveTo>
                    <a:pt x="1377695" y="0"/>
                  </a:moveTo>
                  <a:lnTo>
                    <a:pt x="1377695" y="30480"/>
                  </a:lnTo>
                </a:path>
                <a:path w="7755890" h="30479">
                  <a:moveTo>
                    <a:pt x="1549908" y="0"/>
                  </a:moveTo>
                  <a:lnTo>
                    <a:pt x="1549908" y="30480"/>
                  </a:lnTo>
                </a:path>
                <a:path w="7755890" h="30479">
                  <a:moveTo>
                    <a:pt x="1722120" y="0"/>
                  </a:moveTo>
                  <a:lnTo>
                    <a:pt x="1722120" y="30480"/>
                  </a:lnTo>
                </a:path>
                <a:path w="7755890" h="30479">
                  <a:moveTo>
                    <a:pt x="1895856" y="0"/>
                  </a:moveTo>
                  <a:lnTo>
                    <a:pt x="1895856" y="30480"/>
                  </a:lnTo>
                </a:path>
                <a:path w="7755890" h="30479">
                  <a:moveTo>
                    <a:pt x="2068068" y="0"/>
                  </a:moveTo>
                  <a:lnTo>
                    <a:pt x="2068068" y="30480"/>
                  </a:lnTo>
                </a:path>
                <a:path w="7755890" h="30479">
                  <a:moveTo>
                    <a:pt x="2240279" y="0"/>
                  </a:moveTo>
                  <a:lnTo>
                    <a:pt x="2240279" y="30480"/>
                  </a:lnTo>
                </a:path>
                <a:path w="7755890" h="30479">
                  <a:moveTo>
                    <a:pt x="2412492" y="0"/>
                  </a:moveTo>
                  <a:lnTo>
                    <a:pt x="2412492" y="30480"/>
                  </a:lnTo>
                </a:path>
                <a:path w="7755890" h="30479">
                  <a:moveTo>
                    <a:pt x="2584704" y="0"/>
                  </a:moveTo>
                  <a:lnTo>
                    <a:pt x="2584704" y="30480"/>
                  </a:lnTo>
                </a:path>
                <a:path w="7755890" h="30479">
                  <a:moveTo>
                    <a:pt x="2756916" y="0"/>
                  </a:moveTo>
                  <a:lnTo>
                    <a:pt x="2756916" y="30480"/>
                  </a:lnTo>
                </a:path>
                <a:path w="7755890" h="30479">
                  <a:moveTo>
                    <a:pt x="2929128" y="0"/>
                  </a:moveTo>
                  <a:lnTo>
                    <a:pt x="2929128" y="30480"/>
                  </a:lnTo>
                </a:path>
                <a:path w="7755890" h="30479">
                  <a:moveTo>
                    <a:pt x="3101340" y="0"/>
                  </a:moveTo>
                  <a:lnTo>
                    <a:pt x="3101340" y="30480"/>
                  </a:lnTo>
                </a:path>
                <a:path w="7755890" h="30479">
                  <a:moveTo>
                    <a:pt x="3273552" y="0"/>
                  </a:moveTo>
                  <a:lnTo>
                    <a:pt x="3273552" y="30480"/>
                  </a:lnTo>
                </a:path>
                <a:path w="7755890" h="30479">
                  <a:moveTo>
                    <a:pt x="3445764" y="0"/>
                  </a:moveTo>
                  <a:lnTo>
                    <a:pt x="3445764" y="30480"/>
                  </a:lnTo>
                </a:path>
                <a:path w="7755890" h="30479">
                  <a:moveTo>
                    <a:pt x="3617976" y="0"/>
                  </a:moveTo>
                  <a:lnTo>
                    <a:pt x="3617976" y="30480"/>
                  </a:lnTo>
                </a:path>
                <a:path w="7755890" h="30479">
                  <a:moveTo>
                    <a:pt x="3791712" y="0"/>
                  </a:moveTo>
                  <a:lnTo>
                    <a:pt x="3791712" y="30480"/>
                  </a:lnTo>
                </a:path>
                <a:path w="7755890" h="30479">
                  <a:moveTo>
                    <a:pt x="3963924" y="0"/>
                  </a:moveTo>
                  <a:lnTo>
                    <a:pt x="3963924" y="30480"/>
                  </a:lnTo>
                </a:path>
                <a:path w="7755890" h="30479">
                  <a:moveTo>
                    <a:pt x="4136136" y="0"/>
                  </a:moveTo>
                  <a:lnTo>
                    <a:pt x="4136136" y="30480"/>
                  </a:lnTo>
                </a:path>
                <a:path w="7755890" h="30479">
                  <a:moveTo>
                    <a:pt x="4308348" y="0"/>
                  </a:moveTo>
                  <a:lnTo>
                    <a:pt x="4308348" y="30480"/>
                  </a:lnTo>
                </a:path>
                <a:path w="7755890" h="30479">
                  <a:moveTo>
                    <a:pt x="4480559" y="0"/>
                  </a:moveTo>
                  <a:lnTo>
                    <a:pt x="4480559" y="30480"/>
                  </a:lnTo>
                </a:path>
                <a:path w="7755890" h="30479">
                  <a:moveTo>
                    <a:pt x="4652772" y="0"/>
                  </a:moveTo>
                  <a:lnTo>
                    <a:pt x="4652772" y="30480"/>
                  </a:lnTo>
                </a:path>
                <a:path w="7755890" h="30479">
                  <a:moveTo>
                    <a:pt x="4824984" y="0"/>
                  </a:moveTo>
                  <a:lnTo>
                    <a:pt x="4824984" y="30480"/>
                  </a:lnTo>
                </a:path>
                <a:path w="7755890" h="30479">
                  <a:moveTo>
                    <a:pt x="4997196" y="0"/>
                  </a:moveTo>
                  <a:lnTo>
                    <a:pt x="4997196" y="30480"/>
                  </a:lnTo>
                </a:path>
                <a:path w="7755890" h="30479">
                  <a:moveTo>
                    <a:pt x="5169408" y="0"/>
                  </a:moveTo>
                  <a:lnTo>
                    <a:pt x="5169408" y="30480"/>
                  </a:lnTo>
                </a:path>
                <a:path w="7755890" h="30479">
                  <a:moveTo>
                    <a:pt x="5341620" y="0"/>
                  </a:moveTo>
                  <a:lnTo>
                    <a:pt x="5341620" y="30480"/>
                  </a:lnTo>
                </a:path>
                <a:path w="7755890" h="30479">
                  <a:moveTo>
                    <a:pt x="5513832" y="0"/>
                  </a:moveTo>
                  <a:lnTo>
                    <a:pt x="5513832" y="30480"/>
                  </a:lnTo>
                </a:path>
                <a:path w="7755890" h="30479">
                  <a:moveTo>
                    <a:pt x="5687568" y="0"/>
                  </a:moveTo>
                  <a:lnTo>
                    <a:pt x="5687568" y="30480"/>
                  </a:lnTo>
                </a:path>
                <a:path w="7755890" h="30479">
                  <a:moveTo>
                    <a:pt x="5859780" y="0"/>
                  </a:moveTo>
                  <a:lnTo>
                    <a:pt x="5859780" y="30480"/>
                  </a:lnTo>
                </a:path>
                <a:path w="7755890" h="30479">
                  <a:moveTo>
                    <a:pt x="6033516" y="0"/>
                  </a:moveTo>
                  <a:lnTo>
                    <a:pt x="6033516" y="30480"/>
                  </a:lnTo>
                </a:path>
                <a:path w="7755890" h="30479">
                  <a:moveTo>
                    <a:pt x="6205728" y="0"/>
                  </a:moveTo>
                  <a:lnTo>
                    <a:pt x="6205728" y="30480"/>
                  </a:lnTo>
                </a:path>
                <a:path w="7755890" h="30479">
                  <a:moveTo>
                    <a:pt x="6377940" y="0"/>
                  </a:moveTo>
                  <a:lnTo>
                    <a:pt x="6377940" y="30480"/>
                  </a:lnTo>
                </a:path>
                <a:path w="7755890" h="30479">
                  <a:moveTo>
                    <a:pt x="6550152" y="0"/>
                  </a:moveTo>
                  <a:lnTo>
                    <a:pt x="6550152" y="30480"/>
                  </a:lnTo>
                </a:path>
                <a:path w="7755890" h="30479">
                  <a:moveTo>
                    <a:pt x="6722363" y="0"/>
                  </a:moveTo>
                  <a:lnTo>
                    <a:pt x="6722363" y="30480"/>
                  </a:lnTo>
                </a:path>
                <a:path w="7755890" h="30479">
                  <a:moveTo>
                    <a:pt x="6894576" y="0"/>
                  </a:moveTo>
                  <a:lnTo>
                    <a:pt x="6894576" y="30480"/>
                  </a:lnTo>
                </a:path>
                <a:path w="7755890" h="30479">
                  <a:moveTo>
                    <a:pt x="7066787" y="0"/>
                  </a:moveTo>
                  <a:lnTo>
                    <a:pt x="7066787" y="30480"/>
                  </a:lnTo>
                </a:path>
                <a:path w="7755890" h="30479">
                  <a:moveTo>
                    <a:pt x="7239000" y="0"/>
                  </a:moveTo>
                  <a:lnTo>
                    <a:pt x="7239000" y="30480"/>
                  </a:lnTo>
                </a:path>
                <a:path w="7755890" h="30479">
                  <a:moveTo>
                    <a:pt x="7411212" y="0"/>
                  </a:moveTo>
                  <a:lnTo>
                    <a:pt x="7411212" y="30480"/>
                  </a:lnTo>
                </a:path>
                <a:path w="7755890" h="30479">
                  <a:moveTo>
                    <a:pt x="7584948" y="0"/>
                  </a:moveTo>
                  <a:lnTo>
                    <a:pt x="7584948" y="30480"/>
                  </a:lnTo>
                </a:path>
                <a:path w="7755890" h="30479">
                  <a:moveTo>
                    <a:pt x="7755636" y="0"/>
                  </a:moveTo>
                  <a:lnTo>
                    <a:pt x="7755636" y="30480"/>
                  </a:lnTo>
                </a:path>
              </a:pathLst>
            </a:custGeom>
            <a:ln w="10668">
              <a:solidFill>
                <a:srgbClr val="000000"/>
              </a:solidFill>
            </a:ln>
          </p:spPr>
          <p:txBody>
            <a:bodyPr wrap="square" lIns="0" tIns="0" rIns="0" bIns="0" rtlCol="0"/>
            <a:lstStyle/>
            <a:p>
              <a:endParaRPr/>
            </a:p>
          </p:txBody>
        </p:sp>
        <p:sp>
          <p:nvSpPr>
            <p:cNvPr id="202" name="object 100">
              <a:extLst>
                <a:ext uri="{FF2B5EF4-FFF2-40B4-BE49-F238E27FC236}">
                  <a16:creationId xmlns:a16="http://schemas.microsoft.com/office/drawing/2014/main" id="{D401F818-2824-EA88-40F5-5DAEDEA1F260}"/>
                </a:ext>
              </a:extLst>
            </p:cNvPr>
            <p:cNvSpPr/>
            <p:nvPr/>
          </p:nvSpPr>
          <p:spPr>
            <a:xfrm>
              <a:off x="1760220" y="2868167"/>
              <a:ext cx="6632575" cy="650875"/>
            </a:xfrm>
            <a:custGeom>
              <a:avLst/>
              <a:gdLst/>
              <a:ahLst/>
              <a:cxnLst/>
              <a:rect l="l" t="t" r="r" b="b"/>
              <a:pathLst>
                <a:path w="6632575" h="650875">
                  <a:moveTo>
                    <a:pt x="82296" y="102108"/>
                  </a:moveTo>
                  <a:lnTo>
                    <a:pt x="41148" y="19812"/>
                  </a:lnTo>
                  <a:lnTo>
                    <a:pt x="0" y="102108"/>
                  </a:lnTo>
                  <a:lnTo>
                    <a:pt x="82296" y="102108"/>
                  </a:lnTo>
                  <a:close/>
                </a:path>
                <a:path w="6632575" h="650875">
                  <a:moveTo>
                    <a:pt x="426720" y="115824"/>
                  </a:moveTo>
                  <a:lnTo>
                    <a:pt x="385572" y="33528"/>
                  </a:lnTo>
                  <a:lnTo>
                    <a:pt x="344424" y="115824"/>
                  </a:lnTo>
                  <a:lnTo>
                    <a:pt x="426720" y="115824"/>
                  </a:lnTo>
                  <a:close/>
                </a:path>
                <a:path w="6632575" h="650875">
                  <a:moveTo>
                    <a:pt x="772668" y="196596"/>
                  </a:moveTo>
                  <a:lnTo>
                    <a:pt x="731520" y="114300"/>
                  </a:lnTo>
                  <a:lnTo>
                    <a:pt x="690372" y="196596"/>
                  </a:lnTo>
                  <a:lnTo>
                    <a:pt x="772668" y="196596"/>
                  </a:lnTo>
                  <a:close/>
                </a:path>
                <a:path w="6632575" h="650875">
                  <a:moveTo>
                    <a:pt x="1289304" y="204216"/>
                  </a:moveTo>
                  <a:lnTo>
                    <a:pt x="1248156" y="121920"/>
                  </a:lnTo>
                  <a:lnTo>
                    <a:pt x="1207008" y="204216"/>
                  </a:lnTo>
                  <a:lnTo>
                    <a:pt x="1289304" y="204216"/>
                  </a:lnTo>
                  <a:close/>
                </a:path>
                <a:path w="6632575" h="650875">
                  <a:moveTo>
                    <a:pt x="1461516" y="192024"/>
                  </a:moveTo>
                  <a:lnTo>
                    <a:pt x="1420368" y="109728"/>
                  </a:lnTo>
                  <a:lnTo>
                    <a:pt x="1379220" y="192024"/>
                  </a:lnTo>
                  <a:lnTo>
                    <a:pt x="1461516" y="192024"/>
                  </a:lnTo>
                  <a:close/>
                </a:path>
                <a:path w="6632575" h="650875">
                  <a:moveTo>
                    <a:pt x="1633728" y="216408"/>
                  </a:moveTo>
                  <a:lnTo>
                    <a:pt x="1592580" y="134112"/>
                  </a:lnTo>
                  <a:lnTo>
                    <a:pt x="1551432" y="216408"/>
                  </a:lnTo>
                  <a:lnTo>
                    <a:pt x="1633728" y="216408"/>
                  </a:lnTo>
                  <a:close/>
                </a:path>
                <a:path w="6632575" h="650875">
                  <a:moveTo>
                    <a:pt x="1805940" y="82296"/>
                  </a:moveTo>
                  <a:lnTo>
                    <a:pt x="1764792" y="0"/>
                  </a:lnTo>
                  <a:lnTo>
                    <a:pt x="1723644" y="82296"/>
                  </a:lnTo>
                  <a:lnTo>
                    <a:pt x="1805940" y="82296"/>
                  </a:lnTo>
                  <a:close/>
                </a:path>
                <a:path w="6632575" h="650875">
                  <a:moveTo>
                    <a:pt x="1978152" y="268224"/>
                  </a:moveTo>
                  <a:lnTo>
                    <a:pt x="1937004" y="185928"/>
                  </a:lnTo>
                  <a:lnTo>
                    <a:pt x="1895856" y="268224"/>
                  </a:lnTo>
                  <a:lnTo>
                    <a:pt x="1978152" y="268224"/>
                  </a:lnTo>
                  <a:close/>
                </a:path>
                <a:path w="6632575" h="650875">
                  <a:moveTo>
                    <a:pt x="2322576" y="312420"/>
                  </a:moveTo>
                  <a:lnTo>
                    <a:pt x="2281428" y="230124"/>
                  </a:lnTo>
                  <a:lnTo>
                    <a:pt x="2240280" y="312420"/>
                  </a:lnTo>
                  <a:lnTo>
                    <a:pt x="2322576" y="312420"/>
                  </a:lnTo>
                  <a:close/>
                </a:path>
                <a:path w="6632575" h="650875">
                  <a:moveTo>
                    <a:pt x="2668524" y="376428"/>
                  </a:moveTo>
                  <a:lnTo>
                    <a:pt x="2627376" y="294132"/>
                  </a:lnTo>
                  <a:lnTo>
                    <a:pt x="2586228" y="376428"/>
                  </a:lnTo>
                  <a:lnTo>
                    <a:pt x="2668524" y="376428"/>
                  </a:lnTo>
                  <a:close/>
                </a:path>
                <a:path w="6632575" h="650875">
                  <a:moveTo>
                    <a:pt x="2840736" y="361188"/>
                  </a:moveTo>
                  <a:lnTo>
                    <a:pt x="2799588" y="278892"/>
                  </a:lnTo>
                  <a:lnTo>
                    <a:pt x="2758440" y="361188"/>
                  </a:lnTo>
                  <a:lnTo>
                    <a:pt x="2840736" y="361188"/>
                  </a:lnTo>
                  <a:close/>
                </a:path>
                <a:path w="6632575" h="650875">
                  <a:moveTo>
                    <a:pt x="3529584" y="345948"/>
                  </a:moveTo>
                  <a:lnTo>
                    <a:pt x="3488436" y="263652"/>
                  </a:lnTo>
                  <a:lnTo>
                    <a:pt x="3447288" y="345948"/>
                  </a:lnTo>
                  <a:lnTo>
                    <a:pt x="3529584" y="345948"/>
                  </a:lnTo>
                  <a:close/>
                </a:path>
                <a:path w="6632575" h="650875">
                  <a:moveTo>
                    <a:pt x="3701796" y="338328"/>
                  </a:moveTo>
                  <a:lnTo>
                    <a:pt x="3660648" y="256032"/>
                  </a:lnTo>
                  <a:lnTo>
                    <a:pt x="3619500" y="338328"/>
                  </a:lnTo>
                  <a:lnTo>
                    <a:pt x="3701796" y="338328"/>
                  </a:lnTo>
                  <a:close/>
                </a:path>
                <a:path w="6632575" h="650875">
                  <a:moveTo>
                    <a:pt x="3874008" y="345948"/>
                  </a:moveTo>
                  <a:lnTo>
                    <a:pt x="3832860" y="263652"/>
                  </a:lnTo>
                  <a:lnTo>
                    <a:pt x="3791712" y="345948"/>
                  </a:lnTo>
                  <a:lnTo>
                    <a:pt x="3874008" y="345948"/>
                  </a:lnTo>
                  <a:close/>
                </a:path>
                <a:path w="6632575" h="650875">
                  <a:moveTo>
                    <a:pt x="4218432" y="460248"/>
                  </a:moveTo>
                  <a:lnTo>
                    <a:pt x="4177284" y="377952"/>
                  </a:lnTo>
                  <a:lnTo>
                    <a:pt x="4136136" y="460248"/>
                  </a:lnTo>
                  <a:lnTo>
                    <a:pt x="4218432" y="460248"/>
                  </a:lnTo>
                  <a:close/>
                </a:path>
                <a:path w="6632575" h="650875">
                  <a:moveTo>
                    <a:pt x="4564380" y="402336"/>
                  </a:moveTo>
                  <a:lnTo>
                    <a:pt x="4523232" y="320040"/>
                  </a:lnTo>
                  <a:lnTo>
                    <a:pt x="4482084" y="402336"/>
                  </a:lnTo>
                  <a:lnTo>
                    <a:pt x="4564380" y="402336"/>
                  </a:lnTo>
                  <a:close/>
                </a:path>
                <a:path w="6632575" h="650875">
                  <a:moveTo>
                    <a:pt x="5253228" y="533400"/>
                  </a:moveTo>
                  <a:lnTo>
                    <a:pt x="5212080" y="451104"/>
                  </a:lnTo>
                  <a:lnTo>
                    <a:pt x="5170932" y="533400"/>
                  </a:lnTo>
                  <a:lnTo>
                    <a:pt x="5253228" y="533400"/>
                  </a:lnTo>
                  <a:close/>
                </a:path>
                <a:path w="6632575" h="650875">
                  <a:moveTo>
                    <a:pt x="5425440" y="519684"/>
                  </a:moveTo>
                  <a:lnTo>
                    <a:pt x="5384292" y="437388"/>
                  </a:lnTo>
                  <a:lnTo>
                    <a:pt x="5343144" y="519684"/>
                  </a:lnTo>
                  <a:lnTo>
                    <a:pt x="5425440" y="519684"/>
                  </a:lnTo>
                  <a:close/>
                </a:path>
                <a:path w="6632575" h="650875">
                  <a:moveTo>
                    <a:pt x="5597652" y="490728"/>
                  </a:moveTo>
                  <a:lnTo>
                    <a:pt x="5556504" y="408432"/>
                  </a:lnTo>
                  <a:lnTo>
                    <a:pt x="5515356" y="490728"/>
                  </a:lnTo>
                  <a:lnTo>
                    <a:pt x="5597652" y="490728"/>
                  </a:lnTo>
                  <a:close/>
                </a:path>
                <a:path w="6632575" h="650875">
                  <a:moveTo>
                    <a:pt x="5769864" y="565404"/>
                  </a:moveTo>
                  <a:lnTo>
                    <a:pt x="5728716" y="483108"/>
                  </a:lnTo>
                  <a:lnTo>
                    <a:pt x="5687568" y="565404"/>
                  </a:lnTo>
                  <a:lnTo>
                    <a:pt x="5769864" y="565404"/>
                  </a:lnTo>
                  <a:close/>
                </a:path>
                <a:path w="6632575" h="650875">
                  <a:moveTo>
                    <a:pt x="6114288" y="569976"/>
                  </a:moveTo>
                  <a:lnTo>
                    <a:pt x="6073140" y="487680"/>
                  </a:lnTo>
                  <a:lnTo>
                    <a:pt x="6031992" y="569976"/>
                  </a:lnTo>
                  <a:lnTo>
                    <a:pt x="6114288" y="569976"/>
                  </a:lnTo>
                  <a:close/>
                </a:path>
                <a:path w="6632575" h="650875">
                  <a:moveTo>
                    <a:pt x="6632435" y="650748"/>
                  </a:moveTo>
                  <a:lnTo>
                    <a:pt x="6591287" y="568452"/>
                  </a:lnTo>
                  <a:lnTo>
                    <a:pt x="6550139" y="650748"/>
                  </a:lnTo>
                  <a:lnTo>
                    <a:pt x="6632435" y="650748"/>
                  </a:lnTo>
                  <a:close/>
                </a:path>
              </a:pathLst>
            </a:custGeom>
            <a:solidFill>
              <a:srgbClr val="488FFF"/>
            </a:solidFill>
          </p:spPr>
          <p:txBody>
            <a:bodyPr wrap="square" lIns="0" tIns="0" rIns="0" bIns="0" rtlCol="0"/>
            <a:lstStyle/>
            <a:p>
              <a:endParaRPr/>
            </a:p>
          </p:txBody>
        </p:sp>
        <p:sp>
          <p:nvSpPr>
            <p:cNvPr id="203" name="object 101">
              <a:extLst>
                <a:ext uri="{FF2B5EF4-FFF2-40B4-BE49-F238E27FC236}">
                  <a16:creationId xmlns:a16="http://schemas.microsoft.com/office/drawing/2014/main" id="{13D622E1-E512-B864-D271-88B6E9C6CAF7}"/>
                </a:ext>
              </a:extLst>
            </p:cNvPr>
            <p:cNvSpPr/>
            <p:nvPr/>
          </p:nvSpPr>
          <p:spPr>
            <a:xfrm>
              <a:off x="3102863" y="2945892"/>
              <a:ext cx="78105" cy="71755"/>
            </a:xfrm>
            <a:custGeom>
              <a:avLst/>
              <a:gdLst/>
              <a:ahLst/>
              <a:cxnLst/>
              <a:rect l="l" t="t" r="r" b="b"/>
              <a:pathLst>
                <a:path w="78105" h="71755">
                  <a:moveTo>
                    <a:pt x="77724" y="71627"/>
                  </a:moveTo>
                  <a:lnTo>
                    <a:pt x="0" y="0"/>
                  </a:lnTo>
                </a:path>
              </a:pathLst>
            </a:custGeom>
            <a:ln w="10668">
              <a:solidFill>
                <a:srgbClr val="A6A6A6"/>
              </a:solidFill>
            </a:ln>
          </p:spPr>
          <p:txBody>
            <a:bodyPr wrap="square" lIns="0" tIns="0" rIns="0" bIns="0" rtlCol="0"/>
            <a:lstStyle/>
            <a:p>
              <a:endParaRPr/>
            </a:p>
          </p:txBody>
        </p:sp>
        <p:sp>
          <p:nvSpPr>
            <p:cNvPr id="204" name="object 102">
              <a:extLst>
                <a:ext uri="{FF2B5EF4-FFF2-40B4-BE49-F238E27FC236}">
                  <a16:creationId xmlns:a16="http://schemas.microsoft.com/office/drawing/2014/main" id="{D3B864F1-5039-9B9E-ED4C-30063F7CDB2B}"/>
                </a:ext>
              </a:extLst>
            </p:cNvPr>
            <p:cNvSpPr/>
            <p:nvPr/>
          </p:nvSpPr>
          <p:spPr>
            <a:xfrm>
              <a:off x="6807708" y="3267456"/>
              <a:ext cx="165100" cy="93345"/>
            </a:xfrm>
            <a:custGeom>
              <a:avLst/>
              <a:gdLst/>
              <a:ahLst/>
              <a:cxnLst/>
              <a:rect l="l" t="t" r="r" b="b"/>
              <a:pathLst>
                <a:path w="165100" h="93345">
                  <a:moveTo>
                    <a:pt x="164592" y="92963"/>
                  </a:moveTo>
                  <a:lnTo>
                    <a:pt x="60960" y="0"/>
                  </a:lnTo>
                  <a:lnTo>
                    <a:pt x="0" y="0"/>
                  </a:lnTo>
                </a:path>
              </a:pathLst>
            </a:custGeom>
            <a:ln w="10668">
              <a:solidFill>
                <a:srgbClr val="A6A6A6"/>
              </a:solidFill>
            </a:ln>
          </p:spPr>
          <p:txBody>
            <a:bodyPr wrap="square" lIns="0" tIns="0" rIns="0" bIns="0" rtlCol="0"/>
            <a:lstStyle/>
            <a:p>
              <a:endParaRPr/>
            </a:p>
          </p:txBody>
        </p:sp>
      </p:grpSp>
      <p:sp>
        <p:nvSpPr>
          <p:cNvPr id="205" name="object 103">
            <a:extLst>
              <a:ext uri="{FF2B5EF4-FFF2-40B4-BE49-F238E27FC236}">
                <a16:creationId xmlns:a16="http://schemas.microsoft.com/office/drawing/2014/main" id="{677B3330-E83B-CCF9-6EA3-E53EC75EC868}"/>
              </a:ext>
            </a:extLst>
          </p:cNvPr>
          <p:cNvSpPr txBox="1"/>
          <p:nvPr/>
        </p:nvSpPr>
        <p:spPr>
          <a:xfrm>
            <a:off x="2449197" y="19663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12.5</a:t>
            </a:r>
            <a:endParaRPr sz="650">
              <a:latin typeface="Meiryo UI"/>
              <a:cs typeface="Meiryo UI"/>
            </a:endParaRPr>
          </a:p>
        </p:txBody>
      </p:sp>
      <p:sp>
        <p:nvSpPr>
          <p:cNvPr id="206" name="object 104">
            <a:extLst>
              <a:ext uri="{FF2B5EF4-FFF2-40B4-BE49-F238E27FC236}">
                <a16:creationId xmlns:a16="http://schemas.microsoft.com/office/drawing/2014/main" id="{B07AEB04-51AA-1AC0-E654-E205C298C592}"/>
              </a:ext>
            </a:extLst>
          </p:cNvPr>
          <p:cNvSpPr txBox="1"/>
          <p:nvPr/>
        </p:nvSpPr>
        <p:spPr>
          <a:xfrm>
            <a:off x="2815403" y="1993858"/>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12.4</a:t>
            </a:r>
            <a:endParaRPr sz="650">
              <a:latin typeface="Meiryo UI"/>
              <a:cs typeface="Meiryo UI"/>
            </a:endParaRPr>
          </a:p>
        </p:txBody>
      </p:sp>
      <p:sp>
        <p:nvSpPr>
          <p:cNvPr id="207" name="object 105">
            <a:extLst>
              <a:ext uri="{FF2B5EF4-FFF2-40B4-BE49-F238E27FC236}">
                <a16:creationId xmlns:a16="http://schemas.microsoft.com/office/drawing/2014/main" id="{4CF4110E-E78B-A685-6379-693D73B719A8}"/>
              </a:ext>
            </a:extLst>
          </p:cNvPr>
          <p:cNvSpPr txBox="1"/>
          <p:nvPr/>
        </p:nvSpPr>
        <p:spPr>
          <a:xfrm>
            <a:off x="3160245" y="2074727"/>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11.4</a:t>
            </a:r>
            <a:endParaRPr sz="650">
              <a:latin typeface="Meiryo UI"/>
              <a:cs typeface="Meiryo UI"/>
            </a:endParaRPr>
          </a:p>
        </p:txBody>
      </p:sp>
      <p:sp>
        <p:nvSpPr>
          <p:cNvPr id="208" name="object 106">
            <a:extLst>
              <a:ext uri="{FF2B5EF4-FFF2-40B4-BE49-F238E27FC236}">
                <a16:creationId xmlns:a16="http://schemas.microsoft.com/office/drawing/2014/main" id="{C915EB60-8E95-4CF4-F7C8-2FD390C509A7}"/>
              </a:ext>
            </a:extLst>
          </p:cNvPr>
          <p:cNvSpPr txBox="1"/>
          <p:nvPr/>
        </p:nvSpPr>
        <p:spPr>
          <a:xfrm>
            <a:off x="3531033" y="2097610"/>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11.3</a:t>
            </a:r>
            <a:endParaRPr sz="650">
              <a:latin typeface="Meiryo UI"/>
              <a:cs typeface="Meiryo UI"/>
            </a:endParaRPr>
          </a:p>
        </p:txBody>
      </p:sp>
      <p:sp>
        <p:nvSpPr>
          <p:cNvPr id="209" name="object 107">
            <a:extLst>
              <a:ext uri="{FF2B5EF4-FFF2-40B4-BE49-F238E27FC236}">
                <a16:creationId xmlns:a16="http://schemas.microsoft.com/office/drawing/2014/main" id="{5BCC78DC-F276-50F2-DD8E-8B87199FC9FA}"/>
              </a:ext>
            </a:extLst>
          </p:cNvPr>
          <p:cNvSpPr txBox="1"/>
          <p:nvPr/>
        </p:nvSpPr>
        <p:spPr>
          <a:xfrm>
            <a:off x="3787396" y="200298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11.5</a:t>
            </a:r>
            <a:endParaRPr sz="650">
              <a:latin typeface="Meiryo UI"/>
              <a:cs typeface="Meiryo UI"/>
            </a:endParaRPr>
          </a:p>
        </p:txBody>
      </p:sp>
      <p:sp>
        <p:nvSpPr>
          <p:cNvPr id="210" name="object 108">
            <a:extLst>
              <a:ext uri="{FF2B5EF4-FFF2-40B4-BE49-F238E27FC236}">
                <a16:creationId xmlns:a16="http://schemas.microsoft.com/office/drawing/2014/main" id="{46E2524E-152E-EFD4-322D-898E86C68D06}"/>
              </a:ext>
            </a:extLst>
          </p:cNvPr>
          <p:cNvSpPr txBox="1"/>
          <p:nvPr/>
        </p:nvSpPr>
        <p:spPr>
          <a:xfrm>
            <a:off x="4065109" y="217390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11.2</a:t>
            </a:r>
            <a:endParaRPr sz="650">
              <a:latin typeface="Meiryo UI"/>
              <a:cs typeface="Meiryo UI"/>
            </a:endParaRPr>
          </a:p>
        </p:txBody>
      </p:sp>
      <p:sp>
        <p:nvSpPr>
          <p:cNvPr id="211" name="object 109">
            <a:extLst>
              <a:ext uri="{FF2B5EF4-FFF2-40B4-BE49-F238E27FC236}">
                <a16:creationId xmlns:a16="http://schemas.microsoft.com/office/drawing/2014/main" id="{98D43608-5A2A-544A-DB61-9D0B58648AC1}"/>
              </a:ext>
            </a:extLst>
          </p:cNvPr>
          <p:cNvSpPr txBox="1"/>
          <p:nvPr/>
        </p:nvSpPr>
        <p:spPr>
          <a:xfrm>
            <a:off x="4194812" y="196026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12.8</a:t>
            </a:r>
            <a:endParaRPr sz="650">
              <a:latin typeface="Meiryo UI"/>
              <a:cs typeface="Meiryo UI"/>
            </a:endParaRPr>
          </a:p>
        </p:txBody>
      </p:sp>
      <p:sp>
        <p:nvSpPr>
          <p:cNvPr id="212" name="object 110">
            <a:extLst>
              <a:ext uri="{FF2B5EF4-FFF2-40B4-BE49-F238E27FC236}">
                <a16:creationId xmlns:a16="http://schemas.microsoft.com/office/drawing/2014/main" id="{42555C55-429D-AB01-7B7B-BEE836B7833C}"/>
              </a:ext>
            </a:extLst>
          </p:cNvPr>
          <p:cNvSpPr txBox="1"/>
          <p:nvPr/>
        </p:nvSpPr>
        <p:spPr>
          <a:xfrm>
            <a:off x="4368747" y="2160173"/>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10.6</a:t>
            </a:r>
            <a:endParaRPr sz="650">
              <a:latin typeface="Meiryo UI"/>
              <a:cs typeface="Meiryo UI"/>
            </a:endParaRPr>
          </a:p>
        </p:txBody>
      </p:sp>
      <p:sp>
        <p:nvSpPr>
          <p:cNvPr id="213" name="object 111">
            <a:extLst>
              <a:ext uri="{FF2B5EF4-FFF2-40B4-BE49-F238E27FC236}">
                <a16:creationId xmlns:a16="http://schemas.microsoft.com/office/drawing/2014/main" id="{FFEB20AD-B7DF-F7E2-8796-AC2077C6A547}"/>
              </a:ext>
            </a:extLst>
          </p:cNvPr>
          <p:cNvSpPr txBox="1"/>
          <p:nvPr/>
        </p:nvSpPr>
        <p:spPr>
          <a:xfrm>
            <a:off x="4733464" y="2176946"/>
            <a:ext cx="209550" cy="124460"/>
          </a:xfrm>
          <a:prstGeom prst="rect">
            <a:avLst/>
          </a:prstGeom>
        </p:spPr>
        <p:txBody>
          <a:bodyPr vert="horz" wrap="square" lIns="0" tIns="12065" rIns="0" bIns="0" rtlCol="0">
            <a:spAutoFit/>
          </a:bodyPr>
          <a:lstStyle/>
          <a:p>
            <a:pPr marL="12700">
              <a:lnSpc>
                <a:spcPct val="100000"/>
              </a:lnSpc>
              <a:spcBef>
                <a:spcPts val="95"/>
              </a:spcBef>
            </a:pPr>
            <a:r>
              <a:rPr sz="650" spc="-20" dirty="0">
                <a:latin typeface="Meiryo UI"/>
                <a:cs typeface="Meiryo UI"/>
              </a:rPr>
              <a:t>10.1</a:t>
            </a:r>
            <a:endParaRPr sz="650">
              <a:latin typeface="Meiryo UI"/>
              <a:cs typeface="Meiryo UI"/>
            </a:endParaRPr>
          </a:p>
        </p:txBody>
      </p:sp>
      <p:sp>
        <p:nvSpPr>
          <p:cNvPr id="214" name="object 112">
            <a:extLst>
              <a:ext uri="{FF2B5EF4-FFF2-40B4-BE49-F238E27FC236}">
                <a16:creationId xmlns:a16="http://schemas.microsoft.com/office/drawing/2014/main" id="{058A1D2F-D7EF-87FC-F6B8-E2F19DFE1F5D}"/>
              </a:ext>
            </a:extLst>
          </p:cNvPr>
          <p:cNvSpPr txBox="1"/>
          <p:nvPr/>
        </p:nvSpPr>
        <p:spPr>
          <a:xfrm>
            <a:off x="5037102" y="2270011"/>
            <a:ext cx="414020" cy="124460"/>
          </a:xfrm>
          <a:prstGeom prst="rect">
            <a:avLst/>
          </a:prstGeom>
        </p:spPr>
        <p:txBody>
          <a:bodyPr vert="horz" wrap="square" lIns="0" tIns="12065" rIns="0" bIns="0" rtlCol="0">
            <a:spAutoFit/>
          </a:bodyPr>
          <a:lstStyle/>
          <a:p>
            <a:pPr marL="12700">
              <a:lnSpc>
                <a:spcPct val="100000"/>
              </a:lnSpc>
              <a:spcBef>
                <a:spcPts val="95"/>
              </a:spcBef>
            </a:pPr>
            <a:r>
              <a:rPr sz="650" dirty="0">
                <a:latin typeface="Meiryo UI"/>
                <a:cs typeface="Meiryo UI"/>
              </a:rPr>
              <a:t>9.4</a:t>
            </a:r>
            <a:r>
              <a:rPr sz="650" spc="260" dirty="0">
                <a:latin typeface="Meiryo UI"/>
                <a:cs typeface="Meiryo UI"/>
              </a:rPr>
              <a:t>  </a:t>
            </a:r>
            <a:r>
              <a:rPr sz="650" spc="-25" dirty="0">
                <a:latin typeface="Meiryo UI"/>
                <a:cs typeface="Meiryo UI"/>
              </a:rPr>
              <a:t>9.6</a:t>
            </a:r>
            <a:endParaRPr sz="650">
              <a:latin typeface="Meiryo UI"/>
              <a:cs typeface="Meiryo UI"/>
            </a:endParaRPr>
          </a:p>
        </p:txBody>
      </p:sp>
      <p:sp>
        <p:nvSpPr>
          <p:cNvPr id="215" name="object 113">
            <a:extLst>
              <a:ext uri="{FF2B5EF4-FFF2-40B4-BE49-F238E27FC236}">
                <a16:creationId xmlns:a16="http://schemas.microsoft.com/office/drawing/2014/main" id="{05266C22-B9F7-E7CC-5D12-AC43162BCB93}"/>
              </a:ext>
            </a:extLst>
          </p:cNvPr>
          <p:cNvSpPr txBox="1"/>
          <p:nvPr/>
        </p:nvSpPr>
        <p:spPr>
          <a:xfrm>
            <a:off x="5795455" y="22258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6" name="object 114">
            <a:extLst>
              <a:ext uri="{FF2B5EF4-FFF2-40B4-BE49-F238E27FC236}">
                <a16:creationId xmlns:a16="http://schemas.microsoft.com/office/drawing/2014/main" id="{AAD71BD4-43AF-3811-5989-6EE599DEAFB8}"/>
              </a:ext>
            </a:extLst>
          </p:cNvPr>
          <p:cNvSpPr txBox="1"/>
          <p:nvPr/>
        </p:nvSpPr>
        <p:spPr>
          <a:xfrm>
            <a:off x="6051844" y="220289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9.8</a:t>
            </a:r>
            <a:endParaRPr sz="650">
              <a:latin typeface="Meiryo UI"/>
              <a:cs typeface="Meiryo UI"/>
            </a:endParaRPr>
          </a:p>
        </p:txBody>
      </p:sp>
      <p:sp>
        <p:nvSpPr>
          <p:cNvPr id="217" name="object 115">
            <a:extLst>
              <a:ext uri="{FF2B5EF4-FFF2-40B4-BE49-F238E27FC236}">
                <a16:creationId xmlns:a16="http://schemas.microsoft.com/office/drawing/2014/main" id="{FC102A78-31D8-594F-CE6D-7C9B23167438}"/>
              </a:ext>
            </a:extLst>
          </p:cNvPr>
          <p:cNvSpPr txBox="1"/>
          <p:nvPr/>
        </p:nvSpPr>
        <p:spPr>
          <a:xfrm>
            <a:off x="6308157" y="22517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9.7</a:t>
            </a:r>
            <a:endParaRPr sz="650">
              <a:latin typeface="Meiryo UI"/>
              <a:cs typeface="Meiryo UI"/>
            </a:endParaRPr>
          </a:p>
        </p:txBody>
      </p:sp>
      <p:sp>
        <p:nvSpPr>
          <p:cNvPr id="218" name="object 116">
            <a:extLst>
              <a:ext uri="{FF2B5EF4-FFF2-40B4-BE49-F238E27FC236}">
                <a16:creationId xmlns:a16="http://schemas.microsoft.com/office/drawing/2014/main" id="{C05F14B1-3E40-C986-35C7-C63131DB7AB8}"/>
              </a:ext>
            </a:extLst>
          </p:cNvPr>
          <p:cNvSpPr txBox="1"/>
          <p:nvPr/>
        </p:nvSpPr>
        <p:spPr>
          <a:xfrm>
            <a:off x="6590472" y="2340219"/>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8.4</a:t>
            </a:r>
            <a:endParaRPr sz="650">
              <a:latin typeface="Meiryo UI"/>
              <a:cs typeface="Meiryo UI"/>
            </a:endParaRPr>
          </a:p>
        </p:txBody>
      </p:sp>
      <p:sp>
        <p:nvSpPr>
          <p:cNvPr id="219" name="object 117">
            <a:extLst>
              <a:ext uri="{FF2B5EF4-FFF2-40B4-BE49-F238E27FC236}">
                <a16:creationId xmlns:a16="http://schemas.microsoft.com/office/drawing/2014/main" id="{6621FCFA-9AB1-3767-6779-E6109C0C070E}"/>
              </a:ext>
            </a:extLst>
          </p:cNvPr>
          <p:cNvSpPr txBox="1"/>
          <p:nvPr/>
        </p:nvSpPr>
        <p:spPr>
          <a:xfrm>
            <a:off x="6956697" y="2282232"/>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9.1</a:t>
            </a:r>
            <a:endParaRPr sz="650">
              <a:latin typeface="Meiryo UI"/>
              <a:cs typeface="Meiryo UI"/>
            </a:endParaRPr>
          </a:p>
        </p:txBody>
      </p:sp>
      <p:sp>
        <p:nvSpPr>
          <p:cNvPr id="220" name="object 118">
            <a:extLst>
              <a:ext uri="{FF2B5EF4-FFF2-40B4-BE49-F238E27FC236}">
                <a16:creationId xmlns:a16="http://schemas.microsoft.com/office/drawing/2014/main" id="{3D6C5A29-9AFA-39C8-408F-F61FB694D4BF}"/>
              </a:ext>
            </a:extLst>
          </p:cNvPr>
          <p:cNvSpPr txBox="1"/>
          <p:nvPr/>
        </p:nvSpPr>
        <p:spPr>
          <a:xfrm>
            <a:off x="7415989" y="2413444"/>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7.6</a:t>
            </a:r>
            <a:endParaRPr sz="650">
              <a:latin typeface="Meiryo UI"/>
              <a:cs typeface="Meiryo UI"/>
            </a:endParaRPr>
          </a:p>
        </p:txBody>
      </p:sp>
      <p:sp>
        <p:nvSpPr>
          <p:cNvPr id="221" name="object 119">
            <a:extLst>
              <a:ext uri="{FF2B5EF4-FFF2-40B4-BE49-F238E27FC236}">
                <a16:creationId xmlns:a16="http://schemas.microsoft.com/office/drawing/2014/main" id="{C5B4976A-9639-E828-BEFF-3A5C4C7B1EA5}"/>
              </a:ext>
            </a:extLst>
          </p:cNvPr>
          <p:cNvSpPr txBox="1"/>
          <p:nvPr/>
        </p:nvSpPr>
        <p:spPr>
          <a:xfrm>
            <a:off x="7693676" y="237225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7.7</a:t>
            </a:r>
            <a:endParaRPr sz="650">
              <a:latin typeface="Meiryo UI"/>
              <a:cs typeface="Meiryo UI"/>
            </a:endParaRPr>
          </a:p>
        </p:txBody>
      </p:sp>
      <p:sp>
        <p:nvSpPr>
          <p:cNvPr id="222" name="object 120">
            <a:extLst>
              <a:ext uri="{FF2B5EF4-FFF2-40B4-BE49-F238E27FC236}">
                <a16:creationId xmlns:a16="http://schemas.microsoft.com/office/drawing/2014/main" id="{6CF7804C-4F12-2348-26C6-621D1AC4E799}"/>
              </a:ext>
            </a:extLst>
          </p:cNvPr>
          <p:cNvSpPr txBox="1"/>
          <p:nvPr/>
        </p:nvSpPr>
        <p:spPr>
          <a:xfrm>
            <a:off x="7971414" y="2331041"/>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8.1</a:t>
            </a:r>
            <a:endParaRPr sz="650">
              <a:latin typeface="Meiryo UI"/>
              <a:cs typeface="Meiryo UI"/>
            </a:endParaRPr>
          </a:p>
        </p:txBody>
      </p:sp>
      <p:sp>
        <p:nvSpPr>
          <p:cNvPr id="223" name="object 121">
            <a:extLst>
              <a:ext uri="{FF2B5EF4-FFF2-40B4-BE49-F238E27FC236}">
                <a16:creationId xmlns:a16="http://schemas.microsoft.com/office/drawing/2014/main" id="{FED1E22C-DA58-2BE6-884A-5AF38930437D}"/>
              </a:ext>
            </a:extLst>
          </p:cNvPr>
          <p:cNvSpPr txBox="1"/>
          <p:nvPr/>
        </p:nvSpPr>
        <p:spPr>
          <a:xfrm>
            <a:off x="8206378" y="2445505"/>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4" name="object 122">
            <a:extLst>
              <a:ext uri="{FF2B5EF4-FFF2-40B4-BE49-F238E27FC236}">
                <a16:creationId xmlns:a16="http://schemas.microsoft.com/office/drawing/2014/main" id="{A7EFB30E-4928-8FB5-5575-5F4431158361}"/>
              </a:ext>
            </a:extLst>
          </p:cNvPr>
          <p:cNvSpPr txBox="1"/>
          <p:nvPr/>
        </p:nvSpPr>
        <p:spPr>
          <a:xfrm>
            <a:off x="8531390" y="2448573"/>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7.2</a:t>
            </a:r>
            <a:endParaRPr sz="650">
              <a:latin typeface="Meiryo UI"/>
              <a:cs typeface="Meiryo UI"/>
            </a:endParaRPr>
          </a:p>
        </p:txBody>
      </p:sp>
      <p:sp>
        <p:nvSpPr>
          <p:cNvPr id="225" name="object 123">
            <a:extLst>
              <a:ext uri="{FF2B5EF4-FFF2-40B4-BE49-F238E27FC236}">
                <a16:creationId xmlns:a16="http://schemas.microsoft.com/office/drawing/2014/main" id="{EE11DFF0-609E-3AC3-9601-2C136C0B5377}"/>
              </a:ext>
            </a:extLst>
          </p:cNvPr>
          <p:cNvSpPr txBox="1"/>
          <p:nvPr/>
        </p:nvSpPr>
        <p:spPr>
          <a:xfrm>
            <a:off x="8986105" y="2530976"/>
            <a:ext cx="157480" cy="124460"/>
          </a:xfrm>
          <a:prstGeom prst="rect">
            <a:avLst/>
          </a:prstGeom>
        </p:spPr>
        <p:txBody>
          <a:bodyPr vert="horz" wrap="square" lIns="0" tIns="12065" rIns="0" bIns="0" rtlCol="0">
            <a:spAutoFit/>
          </a:bodyPr>
          <a:lstStyle/>
          <a:p>
            <a:pPr marL="12700">
              <a:lnSpc>
                <a:spcPct val="100000"/>
              </a:lnSpc>
              <a:spcBef>
                <a:spcPts val="95"/>
              </a:spcBef>
            </a:pPr>
            <a:r>
              <a:rPr sz="650" spc="-25" dirty="0">
                <a:latin typeface="Meiryo UI"/>
                <a:cs typeface="Meiryo UI"/>
              </a:rPr>
              <a:t>6.2</a:t>
            </a:r>
            <a:endParaRPr sz="650">
              <a:latin typeface="Meiryo UI"/>
              <a:cs typeface="Meiryo UI"/>
            </a:endParaRPr>
          </a:p>
        </p:txBody>
      </p:sp>
      <p:sp>
        <p:nvSpPr>
          <p:cNvPr id="226" name="object 124">
            <a:extLst>
              <a:ext uri="{FF2B5EF4-FFF2-40B4-BE49-F238E27FC236}">
                <a16:creationId xmlns:a16="http://schemas.microsoft.com/office/drawing/2014/main" id="{EEF94FBD-CE45-9E1C-962E-61417F1660F9}"/>
              </a:ext>
            </a:extLst>
          </p:cNvPr>
          <p:cNvSpPr txBox="1"/>
          <p:nvPr/>
        </p:nvSpPr>
        <p:spPr>
          <a:xfrm>
            <a:off x="2037622" y="1529047"/>
            <a:ext cx="163195" cy="1768475"/>
          </a:xfrm>
          <a:prstGeom prst="rect">
            <a:avLst/>
          </a:prstGeom>
        </p:spPr>
        <p:txBody>
          <a:bodyPr vert="horz" wrap="square" lIns="0" tIns="56515" rIns="0" bIns="0" rtlCol="0">
            <a:spAutoFit/>
          </a:bodyPr>
          <a:lstStyle/>
          <a:p>
            <a:pPr marL="12700">
              <a:lnSpc>
                <a:spcPct val="100000"/>
              </a:lnSpc>
              <a:spcBef>
                <a:spcPts val="445"/>
              </a:spcBef>
            </a:pPr>
            <a:r>
              <a:rPr sz="850" spc="-25" dirty="0">
                <a:latin typeface="Meiryo UI"/>
                <a:cs typeface="Meiryo UI"/>
              </a:rPr>
              <a:t>18</a:t>
            </a:r>
            <a:endParaRPr sz="850">
              <a:latin typeface="Meiryo UI"/>
              <a:cs typeface="Meiryo UI"/>
            </a:endParaRPr>
          </a:p>
          <a:p>
            <a:pPr marL="12700">
              <a:lnSpc>
                <a:spcPct val="100000"/>
              </a:lnSpc>
              <a:spcBef>
                <a:spcPts val="350"/>
              </a:spcBef>
            </a:pPr>
            <a:r>
              <a:rPr sz="850" spc="-25" dirty="0">
                <a:latin typeface="Meiryo UI"/>
                <a:cs typeface="Meiryo UI"/>
              </a:rPr>
              <a:t>16</a:t>
            </a:r>
            <a:endParaRPr sz="850">
              <a:latin typeface="Meiryo UI"/>
              <a:cs typeface="Meiryo UI"/>
            </a:endParaRPr>
          </a:p>
          <a:p>
            <a:pPr marL="12700">
              <a:lnSpc>
                <a:spcPct val="100000"/>
              </a:lnSpc>
              <a:spcBef>
                <a:spcPts val="350"/>
              </a:spcBef>
            </a:pPr>
            <a:r>
              <a:rPr sz="850" spc="-25" dirty="0">
                <a:latin typeface="Meiryo UI"/>
                <a:cs typeface="Meiryo UI"/>
              </a:rPr>
              <a:t>14</a:t>
            </a:r>
            <a:endParaRPr sz="850">
              <a:latin typeface="Meiryo UI"/>
              <a:cs typeface="Meiryo UI"/>
            </a:endParaRPr>
          </a:p>
          <a:p>
            <a:pPr marL="12700">
              <a:lnSpc>
                <a:spcPct val="100000"/>
              </a:lnSpc>
              <a:spcBef>
                <a:spcPts val="360"/>
              </a:spcBef>
            </a:pPr>
            <a:r>
              <a:rPr sz="850" spc="-25" dirty="0">
                <a:latin typeface="Meiryo UI"/>
                <a:cs typeface="Meiryo UI"/>
              </a:rPr>
              <a:t>12</a:t>
            </a:r>
            <a:endParaRPr sz="850">
              <a:latin typeface="Meiryo UI"/>
              <a:cs typeface="Meiryo UI"/>
            </a:endParaRPr>
          </a:p>
          <a:p>
            <a:pPr marL="12700">
              <a:lnSpc>
                <a:spcPct val="100000"/>
              </a:lnSpc>
              <a:spcBef>
                <a:spcPts val="350"/>
              </a:spcBef>
            </a:pPr>
            <a:r>
              <a:rPr sz="850" spc="-25" dirty="0">
                <a:latin typeface="Meiryo UI"/>
                <a:cs typeface="Meiryo UI"/>
              </a:rPr>
              <a:t>10</a:t>
            </a:r>
            <a:endParaRPr sz="850">
              <a:latin typeface="Meiryo UI"/>
              <a:cs typeface="Meiryo UI"/>
            </a:endParaRPr>
          </a:p>
          <a:p>
            <a:pPr marL="79375">
              <a:lnSpc>
                <a:spcPct val="100000"/>
              </a:lnSpc>
              <a:spcBef>
                <a:spcPts val="350"/>
              </a:spcBef>
            </a:pPr>
            <a:r>
              <a:rPr sz="850" spc="5" dirty="0">
                <a:latin typeface="Meiryo UI"/>
                <a:cs typeface="Meiryo UI"/>
              </a:rPr>
              <a:t>8</a:t>
            </a:r>
            <a:endParaRPr sz="850">
              <a:latin typeface="Meiryo UI"/>
              <a:cs typeface="Meiryo UI"/>
            </a:endParaRPr>
          </a:p>
          <a:p>
            <a:pPr marL="79375">
              <a:lnSpc>
                <a:spcPct val="100000"/>
              </a:lnSpc>
              <a:spcBef>
                <a:spcPts val="350"/>
              </a:spcBef>
            </a:pPr>
            <a:r>
              <a:rPr sz="850" spc="5" dirty="0">
                <a:latin typeface="Meiryo UI"/>
                <a:cs typeface="Meiryo UI"/>
              </a:rPr>
              <a:t>6</a:t>
            </a:r>
            <a:endParaRPr sz="850">
              <a:latin typeface="Meiryo UI"/>
              <a:cs typeface="Meiryo UI"/>
            </a:endParaRPr>
          </a:p>
          <a:p>
            <a:pPr marL="79375">
              <a:lnSpc>
                <a:spcPct val="100000"/>
              </a:lnSpc>
              <a:spcBef>
                <a:spcPts val="350"/>
              </a:spcBef>
            </a:pPr>
            <a:r>
              <a:rPr sz="850" spc="5" dirty="0">
                <a:latin typeface="Meiryo UI"/>
                <a:cs typeface="Meiryo UI"/>
              </a:rPr>
              <a:t>4</a:t>
            </a:r>
            <a:endParaRPr sz="850">
              <a:latin typeface="Meiryo UI"/>
              <a:cs typeface="Meiryo UI"/>
            </a:endParaRPr>
          </a:p>
          <a:p>
            <a:pPr marL="79375">
              <a:lnSpc>
                <a:spcPct val="100000"/>
              </a:lnSpc>
              <a:spcBef>
                <a:spcPts val="350"/>
              </a:spcBef>
            </a:pPr>
            <a:r>
              <a:rPr sz="850" spc="5" dirty="0">
                <a:latin typeface="Meiryo UI"/>
                <a:cs typeface="Meiryo UI"/>
              </a:rPr>
              <a:t>2</a:t>
            </a:r>
            <a:endParaRPr sz="850">
              <a:latin typeface="Meiryo UI"/>
              <a:cs typeface="Meiryo UI"/>
            </a:endParaRPr>
          </a:p>
          <a:p>
            <a:pPr marL="79375">
              <a:lnSpc>
                <a:spcPct val="100000"/>
              </a:lnSpc>
              <a:spcBef>
                <a:spcPts val="360"/>
              </a:spcBef>
            </a:pPr>
            <a:r>
              <a:rPr sz="850" spc="5" dirty="0">
                <a:latin typeface="Meiryo UI"/>
                <a:cs typeface="Meiryo UI"/>
              </a:rPr>
              <a:t>0</a:t>
            </a:r>
            <a:endParaRPr sz="850">
              <a:latin typeface="Meiryo UI"/>
              <a:cs typeface="Meiryo UI"/>
            </a:endParaRPr>
          </a:p>
        </p:txBody>
      </p:sp>
      <p:pic>
        <p:nvPicPr>
          <p:cNvPr id="227" name="object 125">
            <a:extLst>
              <a:ext uri="{FF2B5EF4-FFF2-40B4-BE49-F238E27FC236}">
                <a16:creationId xmlns:a16="http://schemas.microsoft.com/office/drawing/2014/main" id="{419931E2-762B-4B8E-2A63-4EF55FD29C3A}"/>
              </a:ext>
            </a:extLst>
          </p:cNvPr>
          <p:cNvPicPr/>
          <p:nvPr/>
        </p:nvPicPr>
        <p:blipFill>
          <a:blip r:embed="rId2" cstate="print"/>
          <a:stretch>
            <a:fillRect/>
          </a:stretch>
        </p:blipFill>
        <p:spPr>
          <a:xfrm>
            <a:off x="2024507" y="3302030"/>
            <a:ext cx="7997952" cy="482727"/>
          </a:xfrm>
          <a:prstGeom prst="rect">
            <a:avLst/>
          </a:prstGeom>
        </p:spPr>
      </p:pic>
      <p:grpSp>
        <p:nvGrpSpPr>
          <p:cNvPr id="228" name="object 126">
            <a:extLst>
              <a:ext uri="{FF2B5EF4-FFF2-40B4-BE49-F238E27FC236}">
                <a16:creationId xmlns:a16="http://schemas.microsoft.com/office/drawing/2014/main" id="{21743D96-727D-A5A1-DE0A-1369C235E14A}"/>
              </a:ext>
            </a:extLst>
          </p:cNvPr>
          <p:cNvGrpSpPr/>
          <p:nvPr/>
        </p:nvGrpSpPr>
        <p:grpSpPr>
          <a:xfrm>
            <a:off x="8080884" y="1733835"/>
            <a:ext cx="1073150" cy="71755"/>
            <a:chOff x="7292340" y="2528316"/>
            <a:chExt cx="1073150" cy="71755"/>
          </a:xfrm>
        </p:grpSpPr>
        <p:sp>
          <p:nvSpPr>
            <p:cNvPr id="229" name="object 127">
              <a:extLst>
                <a:ext uri="{FF2B5EF4-FFF2-40B4-BE49-F238E27FC236}">
                  <a16:creationId xmlns:a16="http://schemas.microsoft.com/office/drawing/2014/main" id="{B52A1149-D224-20D0-F674-1317A250D97F}"/>
                </a:ext>
              </a:extLst>
            </p:cNvPr>
            <p:cNvSpPr/>
            <p:nvPr/>
          </p:nvSpPr>
          <p:spPr>
            <a:xfrm>
              <a:off x="7292340" y="2528316"/>
              <a:ext cx="70485" cy="71755"/>
            </a:xfrm>
            <a:custGeom>
              <a:avLst/>
              <a:gdLst/>
              <a:ahLst/>
              <a:cxnLst/>
              <a:rect l="l" t="t" r="r" b="b"/>
              <a:pathLst>
                <a:path w="70484" h="71755">
                  <a:moveTo>
                    <a:pt x="70104" y="71628"/>
                  </a:moveTo>
                  <a:lnTo>
                    <a:pt x="0" y="71628"/>
                  </a:lnTo>
                  <a:lnTo>
                    <a:pt x="0" y="0"/>
                  </a:lnTo>
                  <a:lnTo>
                    <a:pt x="70104" y="0"/>
                  </a:lnTo>
                  <a:lnTo>
                    <a:pt x="70104" y="71628"/>
                  </a:lnTo>
                  <a:close/>
                </a:path>
              </a:pathLst>
            </a:custGeom>
            <a:solidFill>
              <a:srgbClr val="0000FF"/>
            </a:solidFill>
          </p:spPr>
          <p:txBody>
            <a:bodyPr wrap="square" lIns="0" tIns="0" rIns="0" bIns="0" rtlCol="0"/>
            <a:lstStyle/>
            <a:p>
              <a:endParaRPr/>
            </a:p>
          </p:txBody>
        </p:sp>
        <p:sp>
          <p:nvSpPr>
            <p:cNvPr id="230" name="object 128">
              <a:extLst>
                <a:ext uri="{FF2B5EF4-FFF2-40B4-BE49-F238E27FC236}">
                  <a16:creationId xmlns:a16="http://schemas.microsoft.com/office/drawing/2014/main" id="{DAB50A4E-A221-17EE-BBCF-1BFFFB2B9557}"/>
                </a:ext>
              </a:extLst>
            </p:cNvPr>
            <p:cNvSpPr/>
            <p:nvPr/>
          </p:nvSpPr>
          <p:spPr>
            <a:xfrm>
              <a:off x="8298180" y="2529840"/>
              <a:ext cx="67310" cy="67310"/>
            </a:xfrm>
            <a:custGeom>
              <a:avLst/>
              <a:gdLst/>
              <a:ahLst/>
              <a:cxnLst/>
              <a:rect l="l" t="t" r="r" b="b"/>
              <a:pathLst>
                <a:path w="67309" h="67310">
                  <a:moveTo>
                    <a:pt x="67055" y="67056"/>
                  </a:moveTo>
                  <a:lnTo>
                    <a:pt x="0" y="67056"/>
                  </a:lnTo>
                  <a:lnTo>
                    <a:pt x="33527" y="0"/>
                  </a:lnTo>
                  <a:lnTo>
                    <a:pt x="67055" y="67056"/>
                  </a:lnTo>
                  <a:close/>
                </a:path>
              </a:pathLst>
            </a:custGeom>
            <a:solidFill>
              <a:srgbClr val="488FFF"/>
            </a:solidFill>
          </p:spPr>
          <p:txBody>
            <a:bodyPr wrap="square" lIns="0" tIns="0" rIns="0" bIns="0" rtlCol="0"/>
            <a:lstStyle/>
            <a:p>
              <a:endParaRPr/>
            </a:p>
          </p:txBody>
        </p:sp>
      </p:grpSp>
      <p:sp>
        <p:nvSpPr>
          <p:cNvPr id="231" name="object 129">
            <a:extLst>
              <a:ext uri="{FF2B5EF4-FFF2-40B4-BE49-F238E27FC236}">
                <a16:creationId xmlns:a16="http://schemas.microsoft.com/office/drawing/2014/main" id="{EC1DF521-DC36-A6E4-8054-2E3BD72CBD3E}"/>
              </a:ext>
            </a:extLst>
          </p:cNvPr>
          <p:cNvSpPr txBox="1"/>
          <p:nvPr/>
        </p:nvSpPr>
        <p:spPr>
          <a:xfrm>
            <a:off x="6881047" y="1597058"/>
            <a:ext cx="3331845" cy="431165"/>
          </a:xfrm>
          <a:prstGeom prst="rect">
            <a:avLst/>
          </a:prstGeom>
        </p:spPr>
        <p:txBody>
          <a:bodyPr vert="horz" wrap="square" lIns="0" tIns="95250" rIns="0" bIns="0" rtlCol="0">
            <a:spAutoFit/>
          </a:bodyPr>
          <a:lstStyle/>
          <a:p>
            <a:pPr marL="1299845">
              <a:lnSpc>
                <a:spcPct val="100000"/>
              </a:lnSpc>
              <a:spcBef>
                <a:spcPts val="750"/>
              </a:spcBef>
              <a:tabLst>
                <a:tab pos="2304415" algn="l"/>
              </a:tabLst>
            </a:pPr>
            <a:r>
              <a:rPr sz="950" spc="-20" dirty="0">
                <a:latin typeface="Meiryo UI"/>
                <a:cs typeface="Meiryo UI"/>
              </a:rPr>
              <a:t>2019</a:t>
            </a:r>
            <a:r>
              <a:rPr sz="950" dirty="0">
                <a:latin typeface="Meiryo UI"/>
                <a:cs typeface="Meiryo UI"/>
              </a:rPr>
              <a:t>	</a:t>
            </a:r>
            <a:r>
              <a:rPr sz="950" spc="-20" dirty="0">
                <a:latin typeface="Meiryo UI"/>
                <a:cs typeface="Meiryo UI"/>
              </a:rPr>
              <a:t>2020</a:t>
            </a:r>
            <a:endParaRPr sz="950">
              <a:latin typeface="Meiryo UI"/>
              <a:cs typeface="Meiryo UI"/>
            </a:endParaRPr>
          </a:p>
          <a:p>
            <a:pPr marL="12700">
              <a:lnSpc>
                <a:spcPct val="100000"/>
              </a:lnSpc>
              <a:spcBef>
                <a:spcPts val="500"/>
              </a:spcBef>
            </a:pPr>
            <a:r>
              <a:rPr sz="750" dirty="0">
                <a:latin typeface="Meiryo UI"/>
                <a:cs typeface="Meiryo UI"/>
              </a:rPr>
              <a:t>※South</a:t>
            </a:r>
            <a:r>
              <a:rPr sz="750" spc="254" dirty="0">
                <a:latin typeface="Meiryo UI"/>
                <a:cs typeface="Meiryo UI"/>
              </a:rPr>
              <a:t> </a:t>
            </a:r>
            <a:r>
              <a:rPr sz="750" spc="-10" dirty="0">
                <a:latin typeface="Meiryo UI"/>
                <a:cs typeface="Meiryo UI"/>
              </a:rPr>
              <a:t>Africa、China</a:t>
            </a:r>
            <a:r>
              <a:rPr sz="750" dirty="0">
                <a:latin typeface="Meiryo UI"/>
                <a:cs typeface="Meiryo UI"/>
              </a:rPr>
              <a:t>、</a:t>
            </a:r>
            <a:r>
              <a:rPr sz="750" spc="-10" dirty="0">
                <a:latin typeface="Meiryo UI"/>
                <a:cs typeface="Meiryo UI"/>
              </a:rPr>
              <a:t>India、Indonesiaの2019</a:t>
            </a:r>
            <a:r>
              <a:rPr sz="750" spc="-5" dirty="0">
                <a:latin typeface="Meiryo UI"/>
                <a:cs typeface="Meiryo UI"/>
              </a:rPr>
              <a:t>グラフは</a:t>
            </a:r>
            <a:r>
              <a:rPr sz="750" spc="-10" dirty="0">
                <a:latin typeface="Meiryo UI"/>
                <a:cs typeface="Meiryo UI"/>
              </a:rPr>
              <a:t>2018</a:t>
            </a:r>
            <a:r>
              <a:rPr sz="750" spc="-20" dirty="0">
                <a:latin typeface="Meiryo UI"/>
                <a:cs typeface="Meiryo UI"/>
              </a:rPr>
              <a:t>年データを記載。</a:t>
            </a:r>
            <a:endParaRPr sz="750">
              <a:latin typeface="Meiryo UI"/>
              <a:cs typeface="Meiryo UI"/>
            </a:endParaRPr>
          </a:p>
        </p:txBody>
      </p:sp>
      <p:sp>
        <p:nvSpPr>
          <p:cNvPr id="232" name="object 130">
            <a:extLst>
              <a:ext uri="{FF2B5EF4-FFF2-40B4-BE49-F238E27FC236}">
                <a16:creationId xmlns:a16="http://schemas.microsoft.com/office/drawing/2014/main" id="{025C3156-958D-C797-59A0-7489AA98AA18}"/>
              </a:ext>
            </a:extLst>
          </p:cNvPr>
          <p:cNvSpPr txBox="1"/>
          <p:nvPr/>
        </p:nvSpPr>
        <p:spPr>
          <a:xfrm>
            <a:off x="2376050" y="1451251"/>
            <a:ext cx="539115"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a:t>
            </a:r>
            <a:r>
              <a:rPr sz="850" spc="15" dirty="0">
                <a:latin typeface="Meiryo UI"/>
                <a:cs typeface="Meiryo UI"/>
              </a:rPr>
              <a:t> </a:t>
            </a:r>
            <a:r>
              <a:rPr sz="850" dirty="0">
                <a:latin typeface="Meiryo UI"/>
                <a:cs typeface="Meiryo UI"/>
              </a:rPr>
              <a:t>of</a:t>
            </a:r>
            <a:r>
              <a:rPr sz="850" spc="5" dirty="0">
                <a:latin typeface="Meiryo UI"/>
                <a:cs typeface="Meiryo UI"/>
              </a:rPr>
              <a:t> </a:t>
            </a:r>
            <a:r>
              <a:rPr sz="850" spc="-25" dirty="0">
                <a:latin typeface="Meiryo UI"/>
                <a:cs typeface="Meiryo UI"/>
              </a:rPr>
              <a:t>GDP</a:t>
            </a:r>
            <a:endParaRPr sz="850">
              <a:latin typeface="Meiryo UI"/>
              <a:cs typeface="Meiryo UI"/>
            </a:endParaRPr>
          </a:p>
        </p:txBody>
      </p:sp>
      <p:sp>
        <p:nvSpPr>
          <p:cNvPr id="233" name="object 131">
            <a:extLst>
              <a:ext uri="{FF2B5EF4-FFF2-40B4-BE49-F238E27FC236}">
                <a16:creationId xmlns:a16="http://schemas.microsoft.com/office/drawing/2014/main" id="{C2ACC18A-1E13-4B5B-999B-3A9B779DE1A0}"/>
              </a:ext>
            </a:extLst>
          </p:cNvPr>
          <p:cNvSpPr txBox="1"/>
          <p:nvPr/>
        </p:nvSpPr>
        <p:spPr>
          <a:xfrm>
            <a:off x="1534785" y="3738548"/>
            <a:ext cx="3587750" cy="525145"/>
          </a:xfrm>
          <a:prstGeom prst="rect">
            <a:avLst/>
          </a:prstGeom>
        </p:spPr>
        <p:txBody>
          <a:bodyPr vert="horz" wrap="square" lIns="0" tIns="107950" rIns="0" bIns="0" rtlCol="0">
            <a:spAutoFit/>
          </a:bodyPr>
          <a:lstStyle/>
          <a:p>
            <a:pPr marL="12700">
              <a:lnSpc>
                <a:spcPct val="100000"/>
              </a:lnSpc>
              <a:spcBef>
                <a:spcPts val="850"/>
              </a:spcBef>
            </a:pPr>
            <a:r>
              <a:rPr sz="1400" b="1" spc="-5" dirty="0">
                <a:latin typeface="Microsoft YaHei"/>
                <a:cs typeface="Microsoft YaHei"/>
              </a:rPr>
              <a:t>◆政府支出に占める公的保健医療支出の割合</a:t>
            </a:r>
            <a:endParaRPr sz="1400">
              <a:latin typeface="Microsoft YaHei"/>
              <a:cs typeface="Microsoft YaHei"/>
            </a:endParaRPr>
          </a:p>
          <a:p>
            <a:pPr marL="692150">
              <a:lnSpc>
                <a:spcPct val="100000"/>
              </a:lnSpc>
              <a:spcBef>
                <a:spcPts val="475"/>
              </a:spcBef>
            </a:pPr>
            <a:r>
              <a:rPr sz="850" spc="15" dirty="0">
                <a:latin typeface="Meiryo UI"/>
                <a:cs typeface="Meiryo UI"/>
              </a:rPr>
              <a:t>％</a:t>
            </a:r>
            <a:endParaRPr sz="850">
              <a:latin typeface="Meiryo UI"/>
              <a:cs typeface="Meiryo UI"/>
            </a:endParaRPr>
          </a:p>
        </p:txBody>
      </p:sp>
      <p:grpSp>
        <p:nvGrpSpPr>
          <p:cNvPr id="234" name="object 132">
            <a:extLst>
              <a:ext uri="{FF2B5EF4-FFF2-40B4-BE49-F238E27FC236}">
                <a16:creationId xmlns:a16="http://schemas.microsoft.com/office/drawing/2014/main" id="{5D4C51E9-7792-F343-B136-32F5A801AB9F}"/>
              </a:ext>
            </a:extLst>
          </p:cNvPr>
          <p:cNvGrpSpPr/>
          <p:nvPr/>
        </p:nvGrpSpPr>
        <p:grpSpPr>
          <a:xfrm>
            <a:off x="2261489" y="4366545"/>
            <a:ext cx="7978140" cy="1275715"/>
            <a:chOff x="1472945" y="5161026"/>
            <a:chExt cx="7978140" cy="1275715"/>
          </a:xfrm>
        </p:grpSpPr>
        <p:sp>
          <p:nvSpPr>
            <p:cNvPr id="235" name="object 133">
              <a:extLst>
                <a:ext uri="{FF2B5EF4-FFF2-40B4-BE49-F238E27FC236}">
                  <a16:creationId xmlns:a16="http://schemas.microsoft.com/office/drawing/2014/main" id="{AB61FD9F-2042-1C29-B23E-5FEEC85ABBB1}"/>
                </a:ext>
              </a:extLst>
            </p:cNvPr>
            <p:cNvSpPr/>
            <p:nvPr/>
          </p:nvSpPr>
          <p:spPr>
            <a:xfrm>
              <a:off x="1478279" y="6009132"/>
              <a:ext cx="407034" cy="210820"/>
            </a:xfrm>
            <a:custGeom>
              <a:avLst/>
              <a:gdLst/>
              <a:ahLst/>
              <a:cxnLst/>
              <a:rect l="l" t="t" r="r" b="b"/>
              <a:pathLst>
                <a:path w="407035" h="210820">
                  <a:moveTo>
                    <a:pt x="0" y="210311"/>
                  </a:moveTo>
                  <a:lnTo>
                    <a:pt x="44195" y="210311"/>
                  </a:lnTo>
                </a:path>
                <a:path w="407035" h="210820">
                  <a:moveTo>
                    <a:pt x="135635" y="210311"/>
                  </a:moveTo>
                  <a:lnTo>
                    <a:pt x="227076" y="210311"/>
                  </a:lnTo>
                </a:path>
                <a:path w="407035" h="210820">
                  <a:moveTo>
                    <a:pt x="316992" y="210311"/>
                  </a:moveTo>
                  <a:lnTo>
                    <a:pt x="406908" y="210311"/>
                  </a:lnTo>
                </a:path>
                <a:path w="407035" h="210820">
                  <a:moveTo>
                    <a:pt x="135635" y="0"/>
                  </a:moveTo>
                  <a:lnTo>
                    <a:pt x="227076" y="0"/>
                  </a:lnTo>
                </a:path>
                <a:path w="407035" h="210820">
                  <a:moveTo>
                    <a:pt x="316992" y="0"/>
                  </a:moveTo>
                  <a:lnTo>
                    <a:pt x="406908" y="0"/>
                  </a:lnTo>
                </a:path>
              </a:pathLst>
            </a:custGeom>
            <a:ln w="10668">
              <a:solidFill>
                <a:srgbClr val="D9D9D9"/>
              </a:solidFill>
            </a:ln>
          </p:spPr>
          <p:txBody>
            <a:bodyPr wrap="square" lIns="0" tIns="0" rIns="0" bIns="0" rtlCol="0"/>
            <a:lstStyle/>
            <a:p>
              <a:endParaRPr/>
            </a:p>
          </p:txBody>
        </p:sp>
        <p:sp>
          <p:nvSpPr>
            <p:cNvPr id="236" name="object 134">
              <a:extLst>
                <a:ext uri="{FF2B5EF4-FFF2-40B4-BE49-F238E27FC236}">
                  <a16:creationId xmlns:a16="http://schemas.microsoft.com/office/drawing/2014/main" id="{D7E1F03F-FE31-3525-F722-783AA2AFCCA2}"/>
                </a:ext>
              </a:extLst>
            </p:cNvPr>
            <p:cNvSpPr/>
            <p:nvPr/>
          </p:nvSpPr>
          <p:spPr>
            <a:xfrm>
              <a:off x="1613915" y="5586984"/>
              <a:ext cx="271780" cy="210820"/>
            </a:xfrm>
            <a:custGeom>
              <a:avLst/>
              <a:gdLst/>
              <a:ahLst/>
              <a:cxnLst/>
              <a:rect l="l" t="t" r="r" b="b"/>
              <a:pathLst>
                <a:path w="271780" h="210820">
                  <a:moveTo>
                    <a:pt x="0" y="210312"/>
                  </a:moveTo>
                  <a:lnTo>
                    <a:pt x="91440" y="210312"/>
                  </a:lnTo>
                </a:path>
                <a:path w="271780" h="210820">
                  <a:moveTo>
                    <a:pt x="181356" y="210312"/>
                  </a:moveTo>
                  <a:lnTo>
                    <a:pt x="271272" y="210312"/>
                  </a:lnTo>
                </a:path>
                <a:path w="271780" h="210820">
                  <a:moveTo>
                    <a:pt x="0" y="0"/>
                  </a:moveTo>
                  <a:lnTo>
                    <a:pt x="91440" y="0"/>
                  </a:lnTo>
                </a:path>
                <a:path w="271780" h="210820">
                  <a:moveTo>
                    <a:pt x="181356" y="0"/>
                  </a:moveTo>
                  <a:lnTo>
                    <a:pt x="271272" y="0"/>
                  </a:lnTo>
                </a:path>
              </a:pathLst>
            </a:custGeom>
            <a:ln w="10667">
              <a:solidFill>
                <a:srgbClr val="D9D9D9"/>
              </a:solidFill>
            </a:ln>
          </p:spPr>
          <p:txBody>
            <a:bodyPr wrap="square" lIns="0" tIns="0" rIns="0" bIns="0" rtlCol="0"/>
            <a:lstStyle/>
            <a:p>
              <a:endParaRPr/>
            </a:p>
          </p:txBody>
        </p:sp>
        <p:sp>
          <p:nvSpPr>
            <p:cNvPr id="237" name="object 135">
              <a:extLst>
                <a:ext uri="{FF2B5EF4-FFF2-40B4-BE49-F238E27FC236}">
                  <a16:creationId xmlns:a16="http://schemas.microsoft.com/office/drawing/2014/main" id="{947200D9-8159-1E52-CA30-02E21B095EC3}"/>
                </a:ext>
              </a:extLst>
            </p:cNvPr>
            <p:cNvSpPr/>
            <p:nvPr/>
          </p:nvSpPr>
          <p:spPr>
            <a:xfrm>
              <a:off x="1705355" y="5440679"/>
              <a:ext cx="90170" cy="990600"/>
            </a:xfrm>
            <a:custGeom>
              <a:avLst/>
              <a:gdLst/>
              <a:ahLst/>
              <a:cxnLst/>
              <a:rect l="l" t="t" r="r" b="b"/>
              <a:pathLst>
                <a:path w="90169" h="990600">
                  <a:moveTo>
                    <a:pt x="89916" y="990600"/>
                  </a:moveTo>
                  <a:lnTo>
                    <a:pt x="0" y="990600"/>
                  </a:lnTo>
                  <a:lnTo>
                    <a:pt x="0" y="0"/>
                  </a:lnTo>
                  <a:lnTo>
                    <a:pt x="89916" y="0"/>
                  </a:lnTo>
                  <a:lnTo>
                    <a:pt x="89916" y="990600"/>
                  </a:lnTo>
                  <a:close/>
                </a:path>
              </a:pathLst>
            </a:custGeom>
            <a:solidFill>
              <a:srgbClr val="C00000"/>
            </a:solidFill>
          </p:spPr>
          <p:txBody>
            <a:bodyPr wrap="square" lIns="0" tIns="0" rIns="0" bIns="0" rtlCol="0"/>
            <a:lstStyle/>
            <a:p>
              <a:endParaRPr/>
            </a:p>
          </p:txBody>
        </p:sp>
        <p:sp>
          <p:nvSpPr>
            <p:cNvPr id="238" name="object 136">
              <a:extLst>
                <a:ext uri="{FF2B5EF4-FFF2-40B4-BE49-F238E27FC236}">
                  <a16:creationId xmlns:a16="http://schemas.microsoft.com/office/drawing/2014/main" id="{5C44A853-645D-34FE-68A0-57A353A7168F}"/>
                </a:ext>
              </a:extLst>
            </p:cNvPr>
            <p:cNvSpPr/>
            <p:nvPr/>
          </p:nvSpPr>
          <p:spPr>
            <a:xfrm>
              <a:off x="1705355" y="5440679"/>
              <a:ext cx="90170" cy="990600"/>
            </a:xfrm>
            <a:custGeom>
              <a:avLst/>
              <a:gdLst/>
              <a:ahLst/>
              <a:cxnLst/>
              <a:rect l="l" t="t" r="r" b="b"/>
              <a:pathLst>
                <a:path w="90169" h="990600">
                  <a:moveTo>
                    <a:pt x="0" y="0"/>
                  </a:moveTo>
                  <a:lnTo>
                    <a:pt x="89916" y="0"/>
                  </a:lnTo>
                  <a:lnTo>
                    <a:pt x="89916" y="990600"/>
                  </a:lnTo>
                  <a:lnTo>
                    <a:pt x="0" y="990600"/>
                  </a:lnTo>
                  <a:lnTo>
                    <a:pt x="0" y="0"/>
                  </a:lnTo>
                  <a:close/>
                </a:path>
              </a:pathLst>
            </a:custGeom>
            <a:ln w="10668">
              <a:solidFill>
                <a:srgbClr val="C00000"/>
              </a:solidFill>
            </a:ln>
          </p:spPr>
          <p:txBody>
            <a:bodyPr wrap="square" lIns="0" tIns="0" rIns="0" bIns="0" rtlCol="0"/>
            <a:lstStyle/>
            <a:p>
              <a:endParaRPr/>
            </a:p>
          </p:txBody>
        </p:sp>
        <p:sp>
          <p:nvSpPr>
            <p:cNvPr id="239" name="object 137">
              <a:extLst>
                <a:ext uri="{FF2B5EF4-FFF2-40B4-BE49-F238E27FC236}">
                  <a16:creationId xmlns:a16="http://schemas.microsoft.com/office/drawing/2014/main" id="{B7B79325-02EC-9BB6-FE4E-B3D41ACDF16E}"/>
                </a:ext>
              </a:extLst>
            </p:cNvPr>
            <p:cNvSpPr/>
            <p:nvPr/>
          </p:nvSpPr>
          <p:spPr>
            <a:xfrm>
              <a:off x="1478279" y="6009132"/>
              <a:ext cx="44450" cy="0"/>
            </a:xfrm>
            <a:custGeom>
              <a:avLst/>
              <a:gdLst/>
              <a:ahLst/>
              <a:cxnLst/>
              <a:rect l="l" t="t" r="r" b="b"/>
              <a:pathLst>
                <a:path w="44450">
                  <a:moveTo>
                    <a:pt x="0" y="0"/>
                  </a:moveTo>
                  <a:lnTo>
                    <a:pt x="44195" y="0"/>
                  </a:lnTo>
                </a:path>
              </a:pathLst>
            </a:custGeom>
            <a:ln w="10668">
              <a:solidFill>
                <a:srgbClr val="D9D9D9"/>
              </a:solidFill>
            </a:ln>
          </p:spPr>
          <p:txBody>
            <a:bodyPr wrap="square" lIns="0" tIns="0" rIns="0" bIns="0" rtlCol="0"/>
            <a:lstStyle/>
            <a:p>
              <a:endParaRPr/>
            </a:p>
          </p:txBody>
        </p:sp>
        <p:sp>
          <p:nvSpPr>
            <p:cNvPr id="240" name="object 138">
              <a:extLst>
                <a:ext uri="{FF2B5EF4-FFF2-40B4-BE49-F238E27FC236}">
                  <a16:creationId xmlns:a16="http://schemas.microsoft.com/office/drawing/2014/main" id="{FBAF2C7F-2A74-F12E-CEE1-CB283E194EA2}"/>
                </a:ext>
              </a:extLst>
            </p:cNvPr>
            <p:cNvSpPr/>
            <p:nvPr/>
          </p:nvSpPr>
          <p:spPr>
            <a:xfrm>
              <a:off x="1478279" y="5586984"/>
              <a:ext cx="44450" cy="210820"/>
            </a:xfrm>
            <a:custGeom>
              <a:avLst/>
              <a:gdLst/>
              <a:ahLst/>
              <a:cxnLst/>
              <a:rect l="l" t="t" r="r" b="b"/>
              <a:pathLst>
                <a:path w="44450" h="210820">
                  <a:moveTo>
                    <a:pt x="0" y="210312"/>
                  </a:moveTo>
                  <a:lnTo>
                    <a:pt x="44195" y="210312"/>
                  </a:lnTo>
                </a:path>
                <a:path w="44450" h="210820">
                  <a:moveTo>
                    <a:pt x="0" y="0"/>
                  </a:moveTo>
                  <a:lnTo>
                    <a:pt x="44195" y="0"/>
                  </a:lnTo>
                </a:path>
              </a:pathLst>
            </a:custGeom>
            <a:ln w="10667">
              <a:solidFill>
                <a:srgbClr val="D9D9D9"/>
              </a:solidFill>
            </a:ln>
          </p:spPr>
          <p:txBody>
            <a:bodyPr wrap="square" lIns="0" tIns="0" rIns="0" bIns="0" rtlCol="0"/>
            <a:lstStyle/>
            <a:p>
              <a:endParaRPr/>
            </a:p>
          </p:txBody>
        </p:sp>
        <p:sp>
          <p:nvSpPr>
            <p:cNvPr id="241" name="object 139">
              <a:extLst>
                <a:ext uri="{FF2B5EF4-FFF2-40B4-BE49-F238E27FC236}">
                  <a16:creationId xmlns:a16="http://schemas.microsoft.com/office/drawing/2014/main" id="{288B6696-B79A-70B1-632E-38C6426CA1D8}"/>
                </a:ext>
              </a:extLst>
            </p:cNvPr>
            <p:cNvSpPr/>
            <p:nvPr/>
          </p:nvSpPr>
          <p:spPr>
            <a:xfrm>
              <a:off x="1478279" y="5376672"/>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242" name="object 140">
              <a:extLst>
                <a:ext uri="{FF2B5EF4-FFF2-40B4-BE49-F238E27FC236}">
                  <a16:creationId xmlns:a16="http://schemas.microsoft.com/office/drawing/2014/main" id="{12AEC6C1-28CA-B92C-F564-8FE5A3E5EF58}"/>
                </a:ext>
              </a:extLst>
            </p:cNvPr>
            <p:cNvSpPr/>
            <p:nvPr/>
          </p:nvSpPr>
          <p:spPr>
            <a:xfrm>
              <a:off x="1522475" y="5414771"/>
              <a:ext cx="91440" cy="1016635"/>
            </a:xfrm>
            <a:custGeom>
              <a:avLst/>
              <a:gdLst/>
              <a:ahLst/>
              <a:cxnLst/>
              <a:rect l="l" t="t" r="r" b="b"/>
              <a:pathLst>
                <a:path w="91440" h="1016635">
                  <a:moveTo>
                    <a:pt x="91440" y="1016508"/>
                  </a:moveTo>
                  <a:lnTo>
                    <a:pt x="0" y="1016508"/>
                  </a:lnTo>
                  <a:lnTo>
                    <a:pt x="0" y="0"/>
                  </a:lnTo>
                  <a:lnTo>
                    <a:pt x="91440" y="0"/>
                  </a:lnTo>
                  <a:lnTo>
                    <a:pt x="91440" y="1016508"/>
                  </a:lnTo>
                  <a:close/>
                </a:path>
              </a:pathLst>
            </a:custGeom>
            <a:solidFill>
              <a:srgbClr val="0000FF"/>
            </a:solidFill>
          </p:spPr>
          <p:txBody>
            <a:bodyPr wrap="square" lIns="0" tIns="0" rIns="0" bIns="0" rtlCol="0"/>
            <a:lstStyle/>
            <a:p>
              <a:endParaRPr/>
            </a:p>
          </p:txBody>
        </p:sp>
        <p:sp>
          <p:nvSpPr>
            <p:cNvPr id="243" name="object 141">
              <a:extLst>
                <a:ext uri="{FF2B5EF4-FFF2-40B4-BE49-F238E27FC236}">
                  <a16:creationId xmlns:a16="http://schemas.microsoft.com/office/drawing/2014/main" id="{BE5FA8C9-D3DA-2ED5-32BD-BDBBFABFCBBB}"/>
                </a:ext>
              </a:extLst>
            </p:cNvPr>
            <p:cNvSpPr/>
            <p:nvPr/>
          </p:nvSpPr>
          <p:spPr>
            <a:xfrm>
              <a:off x="197510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4" name="object 142">
              <a:extLst>
                <a:ext uri="{FF2B5EF4-FFF2-40B4-BE49-F238E27FC236}">
                  <a16:creationId xmlns:a16="http://schemas.microsoft.com/office/drawing/2014/main" id="{8D0A734D-4B7D-3DF8-A031-795F44EB4116}"/>
                </a:ext>
              </a:extLst>
            </p:cNvPr>
            <p:cNvSpPr/>
            <p:nvPr/>
          </p:nvSpPr>
          <p:spPr>
            <a:xfrm>
              <a:off x="1975103" y="5586984"/>
              <a:ext cx="91440" cy="210820"/>
            </a:xfrm>
            <a:custGeom>
              <a:avLst/>
              <a:gdLst/>
              <a:ahLst/>
              <a:cxnLst/>
              <a:rect l="l" t="t" r="r" b="b"/>
              <a:pathLst>
                <a:path w="91439" h="210820">
                  <a:moveTo>
                    <a:pt x="0" y="210312"/>
                  </a:moveTo>
                  <a:lnTo>
                    <a:pt x="91440" y="210312"/>
                  </a:lnTo>
                </a:path>
                <a:path w="91439" h="210820">
                  <a:moveTo>
                    <a:pt x="0" y="0"/>
                  </a:moveTo>
                  <a:lnTo>
                    <a:pt x="91440" y="0"/>
                  </a:lnTo>
                </a:path>
              </a:pathLst>
            </a:custGeom>
            <a:ln w="10667">
              <a:solidFill>
                <a:srgbClr val="D9D9D9"/>
              </a:solidFill>
            </a:ln>
          </p:spPr>
          <p:txBody>
            <a:bodyPr wrap="square" lIns="0" tIns="0" rIns="0" bIns="0" rtlCol="0"/>
            <a:lstStyle/>
            <a:p>
              <a:endParaRPr/>
            </a:p>
          </p:txBody>
        </p:sp>
        <p:sp>
          <p:nvSpPr>
            <p:cNvPr id="245" name="object 143">
              <a:extLst>
                <a:ext uri="{FF2B5EF4-FFF2-40B4-BE49-F238E27FC236}">
                  <a16:creationId xmlns:a16="http://schemas.microsoft.com/office/drawing/2014/main" id="{0CCD4EA5-B8E6-A1B9-3F05-32BF50EBAE9C}"/>
                </a:ext>
              </a:extLst>
            </p:cNvPr>
            <p:cNvSpPr/>
            <p:nvPr/>
          </p:nvSpPr>
          <p:spPr>
            <a:xfrm>
              <a:off x="1885187" y="5487923"/>
              <a:ext cx="90170" cy="943610"/>
            </a:xfrm>
            <a:custGeom>
              <a:avLst/>
              <a:gdLst/>
              <a:ahLst/>
              <a:cxnLst/>
              <a:rect l="l" t="t" r="r" b="b"/>
              <a:pathLst>
                <a:path w="90169" h="943610">
                  <a:moveTo>
                    <a:pt x="89916" y="943356"/>
                  </a:moveTo>
                  <a:lnTo>
                    <a:pt x="0" y="943356"/>
                  </a:lnTo>
                  <a:lnTo>
                    <a:pt x="0" y="0"/>
                  </a:lnTo>
                  <a:lnTo>
                    <a:pt x="89916" y="0"/>
                  </a:lnTo>
                  <a:lnTo>
                    <a:pt x="89916" y="943356"/>
                  </a:lnTo>
                  <a:close/>
                </a:path>
              </a:pathLst>
            </a:custGeom>
            <a:solidFill>
              <a:srgbClr val="0000FF"/>
            </a:solidFill>
          </p:spPr>
          <p:txBody>
            <a:bodyPr wrap="square" lIns="0" tIns="0" rIns="0" bIns="0" rtlCol="0"/>
            <a:lstStyle/>
            <a:p>
              <a:endParaRPr/>
            </a:p>
          </p:txBody>
        </p:sp>
        <p:sp>
          <p:nvSpPr>
            <p:cNvPr id="246" name="object 144">
              <a:extLst>
                <a:ext uri="{FF2B5EF4-FFF2-40B4-BE49-F238E27FC236}">
                  <a16:creationId xmlns:a16="http://schemas.microsoft.com/office/drawing/2014/main" id="{A6FAB3C1-305A-F41A-4C56-14799D491362}"/>
                </a:ext>
              </a:extLst>
            </p:cNvPr>
            <p:cNvSpPr/>
            <p:nvPr/>
          </p:nvSpPr>
          <p:spPr>
            <a:xfrm>
              <a:off x="215645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47" name="object 145">
              <a:extLst>
                <a:ext uri="{FF2B5EF4-FFF2-40B4-BE49-F238E27FC236}">
                  <a16:creationId xmlns:a16="http://schemas.microsoft.com/office/drawing/2014/main" id="{1861233B-04BB-FCE5-A79A-EE88323B0B06}"/>
                </a:ext>
              </a:extLst>
            </p:cNvPr>
            <p:cNvSpPr/>
            <p:nvPr/>
          </p:nvSpPr>
          <p:spPr>
            <a:xfrm>
              <a:off x="2156459"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48" name="object 146">
              <a:extLst>
                <a:ext uri="{FF2B5EF4-FFF2-40B4-BE49-F238E27FC236}">
                  <a16:creationId xmlns:a16="http://schemas.microsoft.com/office/drawing/2014/main" id="{C1B21211-64E1-B6B8-B2A6-93EFF09CF2C8}"/>
                </a:ext>
              </a:extLst>
            </p:cNvPr>
            <p:cNvSpPr/>
            <p:nvPr/>
          </p:nvSpPr>
          <p:spPr>
            <a:xfrm>
              <a:off x="2156459" y="5582030"/>
              <a:ext cx="7289800" cy="5715"/>
            </a:xfrm>
            <a:custGeom>
              <a:avLst/>
              <a:gdLst/>
              <a:ahLst/>
              <a:cxnLst/>
              <a:rect l="l" t="t" r="r" b="b"/>
              <a:pathLst>
                <a:path w="7289800" h="5714">
                  <a:moveTo>
                    <a:pt x="0" y="5333"/>
                  </a:moveTo>
                  <a:lnTo>
                    <a:pt x="7289291" y="5333"/>
                  </a:lnTo>
                </a:path>
                <a:path w="7289800" h="5714">
                  <a:moveTo>
                    <a:pt x="0" y="0"/>
                  </a:moveTo>
                  <a:lnTo>
                    <a:pt x="7289291" y="0"/>
                  </a:lnTo>
                </a:path>
              </a:pathLst>
            </a:custGeom>
            <a:ln w="9906">
              <a:solidFill>
                <a:srgbClr val="D9D9D9"/>
              </a:solidFill>
            </a:ln>
          </p:spPr>
          <p:txBody>
            <a:bodyPr wrap="square" lIns="0" tIns="0" rIns="0" bIns="0" rtlCol="0"/>
            <a:lstStyle/>
            <a:p>
              <a:endParaRPr/>
            </a:p>
          </p:txBody>
        </p:sp>
        <p:sp>
          <p:nvSpPr>
            <p:cNvPr id="249" name="object 147">
              <a:extLst>
                <a:ext uri="{FF2B5EF4-FFF2-40B4-BE49-F238E27FC236}">
                  <a16:creationId xmlns:a16="http://schemas.microsoft.com/office/drawing/2014/main" id="{D6F26629-5618-A482-F765-075B85CA962C}"/>
                </a:ext>
              </a:extLst>
            </p:cNvPr>
            <p:cNvSpPr/>
            <p:nvPr/>
          </p:nvSpPr>
          <p:spPr>
            <a:xfrm>
              <a:off x="2066543" y="5573267"/>
              <a:ext cx="90170" cy="858519"/>
            </a:xfrm>
            <a:custGeom>
              <a:avLst/>
              <a:gdLst/>
              <a:ahLst/>
              <a:cxnLst/>
              <a:rect l="l" t="t" r="r" b="b"/>
              <a:pathLst>
                <a:path w="90169" h="858520">
                  <a:moveTo>
                    <a:pt x="89916" y="858012"/>
                  </a:moveTo>
                  <a:lnTo>
                    <a:pt x="0" y="858012"/>
                  </a:lnTo>
                  <a:lnTo>
                    <a:pt x="0" y="0"/>
                  </a:lnTo>
                  <a:lnTo>
                    <a:pt x="89916" y="0"/>
                  </a:lnTo>
                  <a:lnTo>
                    <a:pt x="89916" y="858012"/>
                  </a:lnTo>
                  <a:close/>
                </a:path>
              </a:pathLst>
            </a:custGeom>
            <a:solidFill>
              <a:srgbClr val="0000FF"/>
            </a:solidFill>
          </p:spPr>
          <p:txBody>
            <a:bodyPr wrap="square" lIns="0" tIns="0" rIns="0" bIns="0" rtlCol="0"/>
            <a:lstStyle/>
            <a:p>
              <a:endParaRPr/>
            </a:p>
          </p:txBody>
        </p:sp>
        <p:sp>
          <p:nvSpPr>
            <p:cNvPr id="250" name="object 148">
              <a:extLst>
                <a:ext uri="{FF2B5EF4-FFF2-40B4-BE49-F238E27FC236}">
                  <a16:creationId xmlns:a16="http://schemas.microsoft.com/office/drawing/2014/main" id="{42F8AD99-F039-30A5-C4AF-1EF22390146A}"/>
                </a:ext>
              </a:extLst>
            </p:cNvPr>
            <p:cNvSpPr/>
            <p:nvPr/>
          </p:nvSpPr>
          <p:spPr>
            <a:xfrm>
              <a:off x="2337815"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1" name="object 149">
              <a:extLst>
                <a:ext uri="{FF2B5EF4-FFF2-40B4-BE49-F238E27FC236}">
                  <a16:creationId xmlns:a16="http://schemas.microsoft.com/office/drawing/2014/main" id="{F5B6D763-884A-462C-F3F3-197D33DC69E4}"/>
                </a:ext>
              </a:extLst>
            </p:cNvPr>
            <p:cNvSpPr/>
            <p:nvPr/>
          </p:nvSpPr>
          <p:spPr>
            <a:xfrm>
              <a:off x="2337815"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2" name="object 150">
              <a:extLst>
                <a:ext uri="{FF2B5EF4-FFF2-40B4-BE49-F238E27FC236}">
                  <a16:creationId xmlns:a16="http://schemas.microsoft.com/office/drawing/2014/main" id="{C3E62C93-68FE-8F4B-3235-BA40625D8439}"/>
                </a:ext>
              </a:extLst>
            </p:cNvPr>
            <p:cNvSpPr/>
            <p:nvPr/>
          </p:nvSpPr>
          <p:spPr>
            <a:xfrm>
              <a:off x="2247899" y="5582411"/>
              <a:ext cx="90170" cy="848994"/>
            </a:xfrm>
            <a:custGeom>
              <a:avLst/>
              <a:gdLst/>
              <a:ahLst/>
              <a:cxnLst/>
              <a:rect l="l" t="t" r="r" b="b"/>
              <a:pathLst>
                <a:path w="90169" h="848995">
                  <a:moveTo>
                    <a:pt x="89916" y="848868"/>
                  </a:moveTo>
                  <a:lnTo>
                    <a:pt x="0" y="848868"/>
                  </a:lnTo>
                  <a:lnTo>
                    <a:pt x="0" y="0"/>
                  </a:lnTo>
                  <a:lnTo>
                    <a:pt x="89916" y="0"/>
                  </a:lnTo>
                  <a:lnTo>
                    <a:pt x="89916" y="848868"/>
                  </a:lnTo>
                  <a:close/>
                </a:path>
              </a:pathLst>
            </a:custGeom>
            <a:solidFill>
              <a:srgbClr val="0000FF"/>
            </a:solidFill>
          </p:spPr>
          <p:txBody>
            <a:bodyPr wrap="square" lIns="0" tIns="0" rIns="0" bIns="0" rtlCol="0"/>
            <a:lstStyle/>
            <a:p>
              <a:endParaRPr/>
            </a:p>
          </p:txBody>
        </p:sp>
        <p:sp>
          <p:nvSpPr>
            <p:cNvPr id="253" name="object 151">
              <a:extLst>
                <a:ext uri="{FF2B5EF4-FFF2-40B4-BE49-F238E27FC236}">
                  <a16:creationId xmlns:a16="http://schemas.microsoft.com/office/drawing/2014/main" id="{2979E5CC-54F9-3124-1212-478DBCB60011}"/>
                </a:ext>
              </a:extLst>
            </p:cNvPr>
            <p:cNvSpPr/>
            <p:nvPr/>
          </p:nvSpPr>
          <p:spPr>
            <a:xfrm>
              <a:off x="2519172"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4" name="object 152">
              <a:extLst>
                <a:ext uri="{FF2B5EF4-FFF2-40B4-BE49-F238E27FC236}">
                  <a16:creationId xmlns:a16="http://schemas.microsoft.com/office/drawing/2014/main" id="{C210A1F5-E0B0-BE70-B05B-62E2FF5C1F89}"/>
                </a:ext>
              </a:extLst>
            </p:cNvPr>
            <p:cNvSpPr/>
            <p:nvPr/>
          </p:nvSpPr>
          <p:spPr>
            <a:xfrm>
              <a:off x="2519172"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5" name="object 153">
              <a:extLst>
                <a:ext uri="{FF2B5EF4-FFF2-40B4-BE49-F238E27FC236}">
                  <a16:creationId xmlns:a16="http://schemas.microsoft.com/office/drawing/2014/main" id="{06B360A4-B814-D03A-0BDA-1756EB58650F}"/>
                </a:ext>
              </a:extLst>
            </p:cNvPr>
            <p:cNvSpPr/>
            <p:nvPr/>
          </p:nvSpPr>
          <p:spPr>
            <a:xfrm>
              <a:off x="2427731" y="5600699"/>
              <a:ext cx="91440" cy="830580"/>
            </a:xfrm>
            <a:custGeom>
              <a:avLst/>
              <a:gdLst/>
              <a:ahLst/>
              <a:cxnLst/>
              <a:rect l="l" t="t" r="r" b="b"/>
              <a:pathLst>
                <a:path w="91439" h="830579">
                  <a:moveTo>
                    <a:pt x="91440" y="830580"/>
                  </a:moveTo>
                  <a:lnTo>
                    <a:pt x="0" y="830580"/>
                  </a:lnTo>
                  <a:lnTo>
                    <a:pt x="0" y="0"/>
                  </a:lnTo>
                  <a:lnTo>
                    <a:pt x="91440" y="0"/>
                  </a:lnTo>
                  <a:lnTo>
                    <a:pt x="91440" y="830580"/>
                  </a:lnTo>
                  <a:close/>
                </a:path>
              </a:pathLst>
            </a:custGeom>
            <a:solidFill>
              <a:srgbClr val="0000FF"/>
            </a:solidFill>
          </p:spPr>
          <p:txBody>
            <a:bodyPr wrap="square" lIns="0" tIns="0" rIns="0" bIns="0" rtlCol="0"/>
            <a:lstStyle/>
            <a:p>
              <a:endParaRPr/>
            </a:p>
          </p:txBody>
        </p:sp>
        <p:sp>
          <p:nvSpPr>
            <p:cNvPr id="256" name="object 154">
              <a:extLst>
                <a:ext uri="{FF2B5EF4-FFF2-40B4-BE49-F238E27FC236}">
                  <a16:creationId xmlns:a16="http://schemas.microsoft.com/office/drawing/2014/main" id="{39F5C369-5385-37F1-D702-54DA6557F8B4}"/>
                </a:ext>
              </a:extLst>
            </p:cNvPr>
            <p:cNvSpPr/>
            <p:nvPr/>
          </p:nvSpPr>
          <p:spPr>
            <a:xfrm>
              <a:off x="2700528" y="6009132"/>
              <a:ext cx="90170" cy="210820"/>
            </a:xfrm>
            <a:custGeom>
              <a:avLst/>
              <a:gdLst/>
              <a:ahLst/>
              <a:cxnLst/>
              <a:rect l="l" t="t" r="r" b="b"/>
              <a:pathLst>
                <a:path w="90169" h="210820">
                  <a:moveTo>
                    <a:pt x="0" y="210311"/>
                  </a:moveTo>
                  <a:lnTo>
                    <a:pt x="89916" y="210311"/>
                  </a:lnTo>
                </a:path>
                <a:path w="90169" h="210820">
                  <a:moveTo>
                    <a:pt x="0" y="0"/>
                  </a:moveTo>
                  <a:lnTo>
                    <a:pt x="89916" y="0"/>
                  </a:lnTo>
                </a:path>
              </a:pathLst>
            </a:custGeom>
            <a:ln w="10668">
              <a:solidFill>
                <a:srgbClr val="D9D9D9"/>
              </a:solidFill>
            </a:ln>
          </p:spPr>
          <p:txBody>
            <a:bodyPr wrap="square" lIns="0" tIns="0" rIns="0" bIns="0" rtlCol="0"/>
            <a:lstStyle/>
            <a:p>
              <a:endParaRPr/>
            </a:p>
          </p:txBody>
        </p:sp>
        <p:sp>
          <p:nvSpPr>
            <p:cNvPr id="257" name="object 155">
              <a:extLst>
                <a:ext uri="{FF2B5EF4-FFF2-40B4-BE49-F238E27FC236}">
                  <a16:creationId xmlns:a16="http://schemas.microsoft.com/office/drawing/2014/main" id="{E49A8302-B78C-4BBD-FD05-007BE728CE68}"/>
                </a:ext>
              </a:extLst>
            </p:cNvPr>
            <p:cNvSpPr/>
            <p:nvPr/>
          </p:nvSpPr>
          <p:spPr>
            <a:xfrm>
              <a:off x="2700528" y="5797296"/>
              <a:ext cx="90170" cy="0"/>
            </a:xfrm>
            <a:custGeom>
              <a:avLst/>
              <a:gdLst/>
              <a:ahLst/>
              <a:cxnLst/>
              <a:rect l="l" t="t" r="r" b="b"/>
              <a:pathLst>
                <a:path w="90169">
                  <a:moveTo>
                    <a:pt x="0" y="0"/>
                  </a:moveTo>
                  <a:lnTo>
                    <a:pt x="89916" y="0"/>
                  </a:lnTo>
                </a:path>
              </a:pathLst>
            </a:custGeom>
            <a:ln w="10667">
              <a:solidFill>
                <a:srgbClr val="D9D9D9"/>
              </a:solidFill>
            </a:ln>
          </p:spPr>
          <p:txBody>
            <a:bodyPr wrap="square" lIns="0" tIns="0" rIns="0" bIns="0" rtlCol="0"/>
            <a:lstStyle/>
            <a:p>
              <a:endParaRPr/>
            </a:p>
          </p:txBody>
        </p:sp>
        <p:sp>
          <p:nvSpPr>
            <p:cNvPr id="258" name="object 156">
              <a:extLst>
                <a:ext uri="{FF2B5EF4-FFF2-40B4-BE49-F238E27FC236}">
                  <a16:creationId xmlns:a16="http://schemas.microsoft.com/office/drawing/2014/main" id="{B536EA14-1F0E-C744-8230-48DEACF1D2E0}"/>
                </a:ext>
              </a:extLst>
            </p:cNvPr>
            <p:cNvSpPr/>
            <p:nvPr/>
          </p:nvSpPr>
          <p:spPr>
            <a:xfrm>
              <a:off x="2609088" y="5637276"/>
              <a:ext cx="91440" cy="794385"/>
            </a:xfrm>
            <a:custGeom>
              <a:avLst/>
              <a:gdLst/>
              <a:ahLst/>
              <a:cxnLst/>
              <a:rect l="l" t="t" r="r" b="b"/>
              <a:pathLst>
                <a:path w="91439" h="794385">
                  <a:moveTo>
                    <a:pt x="91440" y="794004"/>
                  </a:moveTo>
                  <a:lnTo>
                    <a:pt x="0" y="794004"/>
                  </a:lnTo>
                  <a:lnTo>
                    <a:pt x="0" y="0"/>
                  </a:lnTo>
                  <a:lnTo>
                    <a:pt x="91440" y="0"/>
                  </a:lnTo>
                  <a:lnTo>
                    <a:pt x="91440" y="794004"/>
                  </a:lnTo>
                  <a:close/>
                </a:path>
              </a:pathLst>
            </a:custGeom>
            <a:solidFill>
              <a:srgbClr val="0000FF"/>
            </a:solidFill>
          </p:spPr>
          <p:txBody>
            <a:bodyPr wrap="square" lIns="0" tIns="0" rIns="0" bIns="0" rtlCol="0"/>
            <a:lstStyle/>
            <a:p>
              <a:endParaRPr/>
            </a:p>
          </p:txBody>
        </p:sp>
        <p:sp>
          <p:nvSpPr>
            <p:cNvPr id="259" name="object 157">
              <a:extLst>
                <a:ext uri="{FF2B5EF4-FFF2-40B4-BE49-F238E27FC236}">
                  <a16:creationId xmlns:a16="http://schemas.microsoft.com/office/drawing/2014/main" id="{8945FC45-A94C-048F-B6D9-B9FA38516D12}"/>
                </a:ext>
              </a:extLst>
            </p:cNvPr>
            <p:cNvSpPr/>
            <p:nvPr/>
          </p:nvSpPr>
          <p:spPr>
            <a:xfrm>
              <a:off x="2880360"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0" name="object 158">
              <a:extLst>
                <a:ext uri="{FF2B5EF4-FFF2-40B4-BE49-F238E27FC236}">
                  <a16:creationId xmlns:a16="http://schemas.microsoft.com/office/drawing/2014/main" id="{6FF92491-D728-57A1-DD16-DA1B07F806AA}"/>
                </a:ext>
              </a:extLst>
            </p:cNvPr>
            <p:cNvSpPr/>
            <p:nvPr/>
          </p:nvSpPr>
          <p:spPr>
            <a:xfrm>
              <a:off x="2880360"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1" name="object 159">
              <a:extLst>
                <a:ext uri="{FF2B5EF4-FFF2-40B4-BE49-F238E27FC236}">
                  <a16:creationId xmlns:a16="http://schemas.microsoft.com/office/drawing/2014/main" id="{6731C12E-5717-16F3-A9F7-2032C2FFE538}"/>
                </a:ext>
              </a:extLst>
            </p:cNvPr>
            <p:cNvSpPr/>
            <p:nvPr/>
          </p:nvSpPr>
          <p:spPr>
            <a:xfrm>
              <a:off x="2790444" y="5646420"/>
              <a:ext cx="90170" cy="784860"/>
            </a:xfrm>
            <a:custGeom>
              <a:avLst/>
              <a:gdLst/>
              <a:ahLst/>
              <a:cxnLst/>
              <a:rect l="l" t="t" r="r" b="b"/>
              <a:pathLst>
                <a:path w="90169" h="784860">
                  <a:moveTo>
                    <a:pt x="89916" y="784860"/>
                  </a:moveTo>
                  <a:lnTo>
                    <a:pt x="0" y="784860"/>
                  </a:lnTo>
                  <a:lnTo>
                    <a:pt x="0" y="0"/>
                  </a:lnTo>
                  <a:lnTo>
                    <a:pt x="89916" y="0"/>
                  </a:lnTo>
                  <a:lnTo>
                    <a:pt x="89916" y="784860"/>
                  </a:lnTo>
                  <a:close/>
                </a:path>
              </a:pathLst>
            </a:custGeom>
            <a:solidFill>
              <a:srgbClr val="0000FF"/>
            </a:solidFill>
          </p:spPr>
          <p:txBody>
            <a:bodyPr wrap="square" lIns="0" tIns="0" rIns="0" bIns="0" rtlCol="0"/>
            <a:lstStyle/>
            <a:p>
              <a:endParaRPr/>
            </a:p>
          </p:txBody>
        </p:sp>
        <p:sp>
          <p:nvSpPr>
            <p:cNvPr id="262" name="object 160">
              <a:extLst>
                <a:ext uri="{FF2B5EF4-FFF2-40B4-BE49-F238E27FC236}">
                  <a16:creationId xmlns:a16="http://schemas.microsoft.com/office/drawing/2014/main" id="{39DE175B-8798-37C4-FD17-7F1B6EE2D366}"/>
                </a:ext>
              </a:extLst>
            </p:cNvPr>
            <p:cNvSpPr/>
            <p:nvPr/>
          </p:nvSpPr>
          <p:spPr>
            <a:xfrm>
              <a:off x="3061716"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3" name="object 161">
              <a:extLst>
                <a:ext uri="{FF2B5EF4-FFF2-40B4-BE49-F238E27FC236}">
                  <a16:creationId xmlns:a16="http://schemas.microsoft.com/office/drawing/2014/main" id="{49C06944-23A3-143B-8BD2-5C1D25AAA3A1}"/>
                </a:ext>
              </a:extLst>
            </p:cNvPr>
            <p:cNvSpPr/>
            <p:nvPr/>
          </p:nvSpPr>
          <p:spPr>
            <a:xfrm>
              <a:off x="3061716"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4" name="object 162">
              <a:extLst>
                <a:ext uri="{FF2B5EF4-FFF2-40B4-BE49-F238E27FC236}">
                  <a16:creationId xmlns:a16="http://schemas.microsoft.com/office/drawing/2014/main" id="{3CE18C12-5013-2ABF-C374-25772809C5E6}"/>
                </a:ext>
              </a:extLst>
            </p:cNvPr>
            <p:cNvSpPr/>
            <p:nvPr/>
          </p:nvSpPr>
          <p:spPr>
            <a:xfrm>
              <a:off x="2971800" y="5672328"/>
              <a:ext cx="90170" cy="759460"/>
            </a:xfrm>
            <a:custGeom>
              <a:avLst/>
              <a:gdLst/>
              <a:ahLst/>
              <a:cxnLst/>
              <a:rect l="l" t="t" r="r" b="b"/>
              <a:pathLst>
                <a:path w="90169" h="759460">
                  <a:moveTo>
                    <a:pt x="89916" y="758952"/>
                  </a:moveTo>
                  <a:lnTo>
                    <a:pt x="0" y="758952"/>
                  </a:lnTo>
                  <a:lnTo>
                    <a:pt x="0" y="0"/>
                  </a:lnTo>
                  <a:lnTo>
                    <a:pt x="89916" y="0"/>
                  </a:lnTo>
                  <a:lnTo>
                    <a:pt x="89916" y="758952"/>
                  </a:lnTo>
                  <a:close/>
                </a:path>
              </a:pathLst>
            </a:custGeom>
            <a:solidFill>
              <a:srgbClr val="0000FF"/>
            </a:solidFill>
          </p:spPr>
          <p:txBody>
            <a:bodyPr wrap="square" lIns="0" tIns="0" rIns="0" bIns="0" rtlCol="0"/>
            <a:lstStyle/>
            <a:p>
              <a:endParaRPr/>
            </a:p>
          </p:txBody>
        </p:sp>
        <p:sp>
          <p:nvSpPr>
            <p:cNvPr id="265" name="object 163">
              <a:extLst>
                <a:ext uri="{FF2B5EF4-FFF2-40B4-BE49-F238E27FC236}">
                  <a16:creationId xmlns:a16="http://schemas.microsoft.com/office/drawing/2014/main" id="{FCFA4400-DB84-B417-36FA-38CBC5BFEAB3}"/>
                </a:ext>
              </a:extLst>
            </p:cNvPr>
            <p:cNvSpPr/>
            <p:nvPr/>
          </p:nvSpPr>
          <p:spPr>
            <a:xfrm>
              <a:off x="3243072"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66" name="object 164">
              <a:extLst>
                <a:ext uri="{FF2B5EF4-FFF2-40B4-BE49-F238E27FC236}">
                  <a16:creationId xmlns:a16="http://schemas.microsoft.com/office/drawing/2014/main" id="{6A80EF28-3AA6-BC1A-2F25-11EBCAB53E6F}"/>
                </a:ext>
              </a:extLst>
            </p:cNvPr>
            <p:cNvSpPr/>
            <p:nvPr/>
          </p:nvSpPr>
          <p:spPr>
            <a:xfrm>
              <a:off x="3243072"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67" name="object 165">
              <a:extLst>
                <a:ext uri="{FF2B5EF4-FFF2-40B4-BE49-F238E27FC236}">
                  <a16:creationId xmlns:a16="http://schemas.microsoft.com/office/drawing/2014/main" id="{8F42BA42-2E9D-2D48-4B82-0F092F61BD8E}"/>
                </a:ext>
              </a:extLst>
            </p:cNvPr>
            <p:cNvSpPr/>
            <p:nvPr/>
          </p:nvSpPr>
          <p:spPr>
            <a:xfrm>
              <a:off x="3153156" y="5687568"/>
              <a:ext cx="90170" cy="744220"/>
            </a:xfrm>
            <a:custGeom>
              <a:avLst/>
              <a:gdLst/>
              <a:ahLst/>
              <a:cxnLst/>
              <a:rect l="l" t="t" r="r" b="b"/>
              <a:pathLst>
                <a:path w="90169" h="744220">
                  <a:moveTo>
                    <a:pt x="89916" y="743712"/>
                  </a:moveTo>
                  <a:lnTo>
                    <a:pt x="0" y="743712"/>
                  </a:lnTo>
                  <a:lnTo>
                    <a:pt x="0" y="0"/>
                  </a:lnTo>
                  <a:lnTo>
                    <a:pt x="89916" y="0"/>
                  </a:lnTo>
                  <a:lnTo>
                    <a:pt x="89916" y="743712"/>
                  </a:lnTo>
                  <a:close/>
                </a:path>
              </a:pathLst>
            </a:custGeom>
            <a:solidFill>
              <a:srgbClr val="0000FF"/>
            </a:solidFill>
          </p:spPr>
          <p:txBody>
            <a:bodyPr wrap="square" lIns="0" tIns="0" rIns="0" bIns="0" rtlCol="0"/>
            <a:lstStyle/>
            <a:p>
              <a:endParaRPr/>
            </a:p>
          </p:txBody>
        </p:sp>
        <p:sp>
          <p:nvSpPr>
            <p:cNvPr id="268" name="object 166">
              <a:extLst>
                <a:ext uri="{FF2B5EF4-FFF2-40B4-BE49-F238E27FC236}">
                  <a16:creationId xmlns:a16="http://schemas.microsoft.com/office/drawing/2014/main" id="{83C6C104-8B57-BCF4-A75A-2E0799BC34E1}"/>
                </a:ext>
              </a:extLst>
            </p:cNvPr>
            <p:cNvSpPr/>
            <p:nvPr/>
          </p:nvSpPr>
          <p:spPr>
            <a:xfrm>
              <a:off x="3424428"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269" name="object 167">
              <a:extLst>
                <a:ext uri="{FF2B5EF4-FFF2-40B4-BE49-F238E27FC236}">
                  <a16:creationId xmlns:a16="http://schemas.microsoft.com/office/drawing/2014/main" id="{D11E53F3-8DD3-09C9-3740-0820215215B7}"/>
                </a:ext>
              </a:extLst>
            </p:cNvPr>
            <p:cNvSpPr/>
            <p:nvPr/>
          </p:nvSpPr>
          <p:spPr>
            <a:xfrm>
              <a:off x="3424428" y="5797296"/>
              <a:ext cx="90170" cy="0"/>
            </a:xfrm>
            <a:custGeom>
              <a:avLst/>
              <a:gdLst/>
              <a:ahLst/>
              <a:cxnLst/>
              <a:rect l="l" t="t" r="r" b="b"/>
              <a:pathLst>
                <a:path w="90170">
                  <a:moveTo>
                    <a:pt x="0" y="0"/>
                  </a:moveTo>
                  <a:lnTo>
                    <a:pt x="89915" y="0"/>
                  </a:lnTo>
                </a:path>
              </a:pathLst>
            </a:custGeom>
            <a:ln w="10667">
              <a:solidFill>
                <a:srgbClr val="D9D9D9"/>
              </a:solidFill>
            </a:ln>
          </p:spPr>
          <p:txBody>
            <a:bodyPr wrap="square" lIns="0" tIns="0" rIns="0" bIns="0" rtlCol="0"/>
            <a:lstStyle/>
            <a:p>
              <a:endParaRPr/>
            </a:p>
          </p:txBody>
        </p:sp>
        <p:sp>
          <p:nvSpPr>
            <p:cNvPr id="270" name="object 168">
              <a:extLst>
                <a:ext uri="{FF2B5EF4-FFF2-40B4-BE49-F238E27FC236}">
                  <a16:creationId xmlns:a16="http://schemas.microsoft.com/office/drawing/2014/main" id="{579D8769-62CE-C370-5808-DCBA076F5C58}"/>
                </a:ext>
              </a:extLst>
            </p:cNvPr>
            <p:cNvSpPr/>
            <p:nvPr/>
          </p:nvSpPr>
          <p:spPr>
            <a:xfrm>
              <a:off x="3334512" y="5690616"/>
              <a:ext cx="90170" cy="741045"/>
            </a:xfrm>
            <a:custGeom>
              <a:avLst/>
              <a:gdLst/>
              <a:ahLst/>
              <a:cxnLst/>
              <a:rect l="l" t="t" r="r" b="b"/>
              <a:pathLst>
                <a:path w="90170" h="741045">
                  <a:moveTo>
                    <a:pt x="89916" y="740664"/>
                  </a:moveTo>
                  <a:lnTo>
                    <a:pt x="0" y="740664"/>
                  </a:lnTo>
                  <a:lnTo>
                    <a:pt x="0" y="0"/>
                  </a:lnTo>
                  <a:lnTo>
                    <a:pt x="89916" y="0"/>
                  </a:lnTo>
                  <a:lnTo>
                    <a:pt x="89916" y="740664"/>
                  </a:lnTo>
                  <a:close/>
                </a:path>
              </a:pathLst>
            </a:custGeom>
            <a:solidFill>
              <a:srgbClr val="0000FF"/>
            </a:solidFill>
          </p:spPr>
          <p:txBody>
            <a:bodyPr wrap="square" lIns="0" tIns="0" rIns="0" bIns="0" rtlCol="0"/>
            <a:lstStyle/>
            <a:p>
              <a:endParaRPr/>
            </a:p>
          </p:txBody>
        </p:sp>
        <p:sp>
          <p:nvSpPr>
            <p:cNvPr id="271" name="object 169">
              <a:extLst>
                <a:ext uri="{FF2B5EF4-FFF2-40B4-BE49-F238E27FC236}">
                  <a16:creationId xmlns:a16="http://schemas.microsoft.com/office/drawing/2014/main" id="{D96FD231-EEEF-E433-9EF8-3228905B3105}"/>
                </a:ext>
              </a:extLst>
            </p:cNvPr>
            <p:cNvSpPr/>
            <p:nvPr/>
          </p:nvSpPr>
          <p:spPr>
            <a:xfrm>
              <a:off x="36057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2" name="object 170">
              <a:extLst>
                <a:ext uri="{FF2B5EF4-FFF2-40B4-BE49-F238E27FC236}">
                  <a16:creationId xmlns:a16="http://schemas.microsoft.com/office/drawing/2014/main" id="{CFB37D4A-1BF6-D35B-178B-3BE0FDB66721}"/>
                </a:ext>
              </a:extLst>
            </p:cNvPr>
            <p:cNvSpPr/>
            <p:nvPr/>
          </p:nvSpPr>
          <p:spPr>
            <a:xfrm>
              <a:off x="36057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3" name="object 171">
              <a:extLst>
                <a:ext uri="{FF2B5EF4-FFF2-40B4-BE49-F238E27FC236}">
                  <a16:creationId xmlns:a16="http://schemas.microsoft.com/office/drawing/2014/main" id="{2B904E4D-EBF2-E5CC-F2BE-9B423301BA0B}"/>
                </a:ext>
              </a:extLst>
            </p:cNvPr>
            <p:cNvSpPr/>
            <p:nvPr/>
          </p:nvSpPr>
          <p:spPr>
            <a:xfrm>
              <a:off x="3514343" y="5690615"/>
              <a:ext cx="91440" cy="741045"/>
            </a:xfrm>
            <a:custGeom>
              <a:avLst/>
              <a:gdLst/>
              <a:ahLst/>
              <a:cxnLst/>
              <a:rect l="l" t="t" r="r" b="b"/>
              <a:pathLst>
                <a:path w="91439" h="741045">
                  <a:moveTo>
                    <a:pt x="91440" y="740664"/>
                  </a:moveTo>
                  <a:lnTo>
                    <a:pt x="0" y="740664"/>
                  </a:lnTo>
                  <a:lnTo>
                    <a:pt x="0" y="0"/>
                  </a:lnTo>
                  <a:lnTo>
                    <a:pt x="91440" y="0"/>
                  </a:lnTo>
                  <a:lnTo>
                    <a:pt x="91440" y="740664"/>
                  </a:lnTo>
                  <a:close/>
                </a:path>
              </a:pathLst>
            </a:custGeom>
            <a:solidFill>
              <a:srgbClr val="0000FF"/>
            </a:solidFill>
          </p:spPr>
          <p:txBody>
            <a:bodyPr wrap="square" lIns="0" tIns="0" rIns="0" bIns="0" rtlCol="0"/>
            <a:lstStyle/>
            <a:p>
              <a:endParaRPr/>
            </a:p>
          </p:txBody>
        </p:sp>
        <p:sp>
          <p:nvSpPr>
            <p:cNvPr id="274" name="object 172">
              <a:extLst>
                <a:ext uri="{FF2B5EF4-FFF2-40B4-BE49-F238E27FC236}">
                  <a16:creationId xmlns:a16="http://schemas.microsoft.com/office/drawing/2014/main" id="{D3EE2F9C-90C1-5268-5FB7-9208F5336FE9}"/>
                </a:ext>
              </a:extLst>
            </p:cNvPr>
            <p:cNvSpPr/>
            <p:nvPr/>
          </p:nvSpPr>
          <p:spPr>
            <a:xfrm>
              <a:off x="37871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75" name="object 173">
              <a:extLst>
                <a:ext uri="{FF2B5EF4-FFF2-40B4-BE49-F238E27FC236}">
                  <a16:creationId xmlns:a16="http://schemas.microsoft.com/office/drawing/2014/main" id="{76455530-8C4E-5413-4985-668F41EBD849}"/>
                </a:ext>
              </a:extLst>
            </p:cNvPr>
            <p:cNvSpPr/>
            <p:nvPr/>
          </p:nvSpPr>
          <p:spPr>
            <a:xfrm>
              <a:off x="37871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76" name="object 174">
              <a:extLst>
                <a:ext uri="{FF2B5EF4-FFF2-40B4-BE49-F238E27FC236}">
                  <a16:creationId xmlns:a16="http://schemas.microsoft.com/office/drawing/2014/main" id="{890AA24D-C5FF-ADDD-9AD2-1F56AD6DC5FC}"/>
                </a:ext>
              </a:extLst>
            </p:cNvPr>
            <p:cNvSpPr/>
            <p:nvPr/>
          </p:nvSpPr>
          <p:spPr>
            <a:xfrm>
              <a:off x="3695699" y="5719571"/>
              <a:ext cx="91440" cy="711835"/>
            </a:xfrm>
            <a:custGeom>
              <a:avLst/>
              <a:gdLst/>
              <a:ahLst/>
              <a:cxnLst/>
              <a:rect l="l" t="t" r="r" b="b"/>
              <a:pathLst>
                <a:path w="91439" h="711835">
                  <a:moveTo>
                    <a:pt x="91440" y="711708"/>
                  </a:moveTo>
                  <a:lnTo>
                    <a:pt x="0" y="711708"/>
                  </a:lnTo>
                  <a:lnTo>
                    <a:pt x="0" y="0"/>
                  </a:lnTo>
                  <a:lnTo>
                    <a:pt x="91440" y="0"/>
                  </a:lnTo>
                  <a:lnTo>
                    <a:pt x="91440" y="711708"/>
                  </a:lnTo>
                  <a:close/>
                </a:path>
              </a:pathLst>
            </a:custGeom>
            <a:solidFill>
              <a:srgbClr val="0000FF"/>
            </a:solidFill>
          </p:spPr>
          <p:txBody>
            <a:bodyPr wrap="square" lIns="0" tIns="0" rIns="0" bIns="0" rtlCol="0"/>
            <a:lstStyle/>
            <a:p>
              <a:endParaRPr/>
            </a:p>
          </p:txBody>
        </p:sp>
        <p:sp>
          <p:nvSpPr>
            <p:cNvPr id="277" name="object 175">
              <a:extLst>
                <a:ext uri="{FF2B5EF4-FFF2-40B4-BE49-F238E27FC236}">
                  <a16:creationId xmlns:a16="http://schemas.microsoft.com/office/drawing/2014/main" id="{E9BDC986-155D-24FC-0BBD-5CCC179D544F}"/>
                </a:ext>
              </a:extLst>
            </p:cNvPr>
            <p:cNvSpPr/>
            <p:nvPr/>
          </p:nvSpPr>
          <p:spPr>
            <a:xfrm>
              <a:off x="3966971"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78" name="object 176">
              <a:extLst>
                <a:ext uri="{FF2B5EF4-FFF2-40B4-BE49-F238E27FC236}">
                  <a16:creationId xmlns:a16="http://schemas.microsoft.com/office/drawing/2014/main" id="{7545A4D4-ADDD-D1D7-27D9-7303DC3AEF48}"/>
                </a:ext>
              </a:extLst>
            </p:cNvPr>
            <p:cNvSpPr/>
            <p:nvPr/>
          </p:nvSpPr>
          <p:spPr>
            <a:xfrm>
              <a:off x="3966971"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79" name="object 177">
              <a:extLst>
                <a:ext uri="{FF2B5EF4-FFF2-40B4-BE49-F238E27FC236}">
                  <a16:creationId xmlns:a16="http://schemas.microsoft.com/office/drawing/2014/main" id="{D36CEFC3-DA43-2F2F-D945-37D882381B8D}"/>
                </a:ext>
              </a:extLst>
            </p:cNvPr>
            <p:cNvSpPr/>
            <p:nvPr/>
          </p:nvSpPr>
          <p:spPr>
            <a:xfrm>
              <a:off x="3877055"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0" name="object 178">
              <a:extLst>
                <a:ext uri="{FF2B5EF4-FFF2-40B4-BE49-F238E27FC236}">
                  <a16:creationId xmlns:a16="http://schemas.microsoft.com/office/drawing/2014/main" id="{D377B219-451A-9F08-B885-EE6DF0299BAB}"/>
                </a:ext>
              </a:extLst>
            </p:cNvPr>
            <p:cNvSpPr/>
            <p:nvPr/>
          </p:nvSpPr>
          <p:spPr>
            <a:xfrm>
              <a:off x="41483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81" name="object 179">
              <a:extLst>
                <a:ext uri="{FF2B5EF4-FFF2-40B4-BE49-F238E27FC236}">
                  <a16:creationId xmlns:a16="http://schemas.microsoft.com/office/drawing/2014/main" id="{729C5350-E723-C29D-A9EC-DA61F7FB0B71}"/>
                </a:ext>
              </a:extLst>
            </p:cNvPr>
            <p:cNvSpPr/>
            <p:nvPr/>
          </p:nvSpPr>
          <p:spPr>
            <a:xfrm>
              <a:off x="41483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82" name="object 180">
              <a:extLst>
                <a:ext uri="{FF2B5EF4-FFF2-40B4-BE49-F238E27FC236}">
                  <a16:creationId xmlns:a16="http://schemas.microsoft.com/office/drawing/2014/main" id="{9E49D252-64EE-D452-CD87-3AD561ABEDAD}"/>
                </a:ext>
              </a:extLst>
            </p:cNvPr>
            <p:cNvSpPr/>
            <p:nvPr/>
          </p:nvSpPr>
          <p:spPr>
            <a:xfrm>
              <a:off x="4058411" y="5740907"/>
              <a:ext cx="90170" cy="690880"/>
            </a:xfrm>
            <a:custGeom>
              <a:avLst/>
              <a:gdLst/>
              <a:ahLst/>
              <a:cxnLst/>
              <a:rect l="l" t="t" r="r" b="b"/>
              <a:pathLst>
                <a:path w="90170" h="690879">
                  <a:moveTo>
                    <a:pt x="89916" y="690372"/>
                  </a:moveTo>
                  <a:lnTo>
                    <a:pt x="0" y="690372"/>
                  </a:lnTo>
                  <a:lnTo>
                    <a:pt x="0" y="0"/>
                  </a:lnTo>
                  <a:lnTo>
                    <a:pt x="89916" y="0"/>
                  </a:lnTo>
                  <a:lnTo>
                    <a:pt x="89916" y="690372"/>
                  </a:lnTo>
                  <a:close/>
                </a:path>
              </a:pathLst>
            </a:custGeom>
            <a:solidFill>
              <a:srgbClr val="0000FF"/>
            </a:solidFill>
          </p:spPr>
          <p:txBody>
            <a:bodyPr wrap="square" lIns="0" tIns="0" rIns="0" bIns="0" rtlCol="0"/>
            <a:lstStyle/>
            <a:p>
              <a:endParaRPr/>
            </a:p>
          </p:txBody>
        </p:sp>
        <p:sp>
          <p:nvSpPr>
            <p:cNvPr id="283" name="object 181">
              <a:extLst>
                <a:ext uri="{FF2B5EF4-FFF2-40B4-BE49-F238E27FC236}">
                  <a16:creationId xmlns:a16="http://schemas.microsoft.com/office/drawing/2014/main" id="{DC33BAC0-72CE-F427-C3D6-FF5116537E56}"/>
                </a:ext>
              </a:extLst>
            </p:cNvPr>
            <p:cNvSpPr/>
            <p:nvPr/>
          </p:nvSpPr>
          <p:spPr>
            <a:xfrm>
              <a:off x="432968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4" name="object 182">
              <a:extLst>
                <a:ext uri="{FF2B5EF4-FFF2-40B4-BE49-F238E27FC236}">
                  <a16:creationId xmlns:a16="http://schemas.microsoft.com/office/drawing/2014/main" id="{0BF01F71-3A4E-EEDA-033A-1348C8C4BF58}"/>
                </a:ext>
              </a:extLst>
            </p:cNvPr>
            <p:cNvSpPr/>
            <p:nvPr/>
          </p:nvSpPr>
          <p:spPr>
            <a:xfrm>
              <a:off x="4329683"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5" name="object 183">
              <a:extLst>
                <a:ext uri="{FF2B5EF4-FFF2-40B4-BE49-F238E27FC236}">
                  <a16:creationId xmlns:a16="http://schemas.microsoft.com/office/drawing/2014/main" id="{998E8BB0-8A55-C448-384A-F2E1B1162A34}"/>
                </a:ext>
              </a:extLst>
            </p:cNvPr>
            <p:cNvSpPr/>
            <p:nvPr/>
          </p:nvSpPr>
          <p:spPr>
            <a:xfrm>
              <a:off x="4239767" y="5747003"/>
              <a:ext cx="90170" cy="684530"/>
            </a:xfrm>
            <a:custGeom>
              <a:avLst/>
              <a:gdLst/>
              <a:ahLst/>
              <a:cxnLst/>
              <a:rect l="l" t="t" r="r" b="b"/>
              <a:pathLst>
                <a:path w="90170" h="684529">
                  <a:moveTo>
                    <a:pt x="89916" y="684276"/>
                  </a:moveTo>
                  <a:lnTo>
                    <a:pt x="0" y="684276"/>
                  </a:lnTo>
                  <a:lnTo>
                    <a:pt x="0" y="0"/>
                  </a:lnTo>
                  <a:lnTo>
                    <a:pt x="89916" y="0"/>
                  </a:lnTo>
                  <a:lnTo>
                    <a:pt x="89916" y="684276"/>
                  </a:lnTo>
                  <a:close/>
                </a:path>
              </a:pathLst>
            </a:custGeom>
            <a:solidFill>
              <a:srgbClr val="0000FF"/>
            </a:solidFill>
          </p:spPr>
          <p:txBody>
            <a:bodyPr wrap="square" lIns="0" tIns="0" rIns="0" bIns="0" rtlCol="0"/>
            <a:lstStyle/>
            <a:p>
              <a:endParaRPr/>
            </a:p>
          </p:txBody>
        </p:sp>
        <p:sp>
          <p:nvSpPr>
            <p:cNvPr id="286" name="object 184">
              <a:extLst>
                <a:ext uri="{FF2B5EF4-FFF2-40B4-BE49-F238E27FC236}">
                  <a16:creationId xmlns:a16="http://schemas.microsoft.com/office/drawing/2014/main" id="{BDB29DD5-4C0C-F24C-557C-9DB1E656A266}"/>
                </a:ext>
              </a:extLst>
            </p:cNvPr>
            <p:cNvSpPr/>
            <p:nvPr/>
          </p:nvSpPr>
          <p:spPr>
            <a:xfrm>
              <a:off x="4511039"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87" name="object 185">
              <a:extLst>
                <a:ext uri="{FF2B5EF4-FFF2-40B4-BE49-F238E27FC236}">
                  <a16:creationId xmlns:a16="http://schemas.microsoft.com/office/drawing/2014/main" id="{BF18A888-4994-8E96-95E4-58C4C00D9A30}"/>
                </a:ext>
              </a:extLst>
            </p:cNvPr>
            <p:cNvSpPr/>
            <p:nvPr/>
          </p:nvSpPr>
          <p:spPr>
            <a:xfrm>
              <a:off x="4511039"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88" name="object 186">
              <a:extLst>
                <a:ext uri="{FF2B5EF4-FFF2-40B4-BE49-F238E27FC236}">
                  <a16:creationId xmlns:a16="http://schemas.microsoft.com/office/drawing/2014/main" id="{B334C6B1-BC6F-C661-417C-8B5AF56F6EBC}"/>
                </a:ext>
              </a:extLst>
            </p:cNvPr>
            <p:cNvSpPr/>
            <p:nvPr/>
          </p:nvSpPr>
          <p:spPr>
            <a:xfrm>
              <a:off x="4419600" y="5757671"/>
              <a:ext cx="91440" cy="673735"/>
            </a:xfrm>
            <a:custGeom>
              <a:avLst/>
              <a:gdLst/>
              <a:ahLst/>
              <a:cxnLst/>
              <a:rect l="l" t="t" r="r" b="b"/>
              <a:pathLst>
                <a:path w="91439" h="673735">
                  <a:moveTo>
                    <a:pt x="91440" y="673608"/>
                  </a:moveTo>
                  <a:lnTo>
                    <a:pt x="0" y="673608"/>
                  </a:lnTo>
                  <a:lnTo>
                    <a:pt x="0" y="0"/>
                  </a:lnTo>
                  <a:lnTo>
                    <a:pt x="91440" y="0"/>
                  </a:lnTo>
                  <a:lnTo>
                    <a:pt x="91440" y="673608"/>
                  </a:lnTo>
                  <a:close/>
                </a:path>
              </a:pathLst>
            </a:custGeom>
            <a:solidFill>
              <a:srgbClr val="0000FF"/>
            </a:solidFill>
          </p:spPr>
          <p:txBody>
            <a:bodyPr wrap="square" lIns="0" tIns="0" rIns="0" bIns="0" rtlCol="0"/>
            <a:lstStyle/>
            <a:p>
              <a:endParaRPr/>
            </a:p>
          </p:txBody>
        </p:sp>
        <p:sp>
          <p:nvSpPr>
            <p:cNvPr id="289" name="object 187">
              <a:extLst>
                <a:ext uri="{FF2B5EF4-FFF2-40B4-BE49-F238E27FC236}">
                  <a16:creationId xmlns:a16="http://schemas.microsoft.com/office/drawing/2014/main" id="{6F7B1D20-FCDD-EE27-11C8-7191DBE468CC}"/>
                </a:ext>
              </a:extLst>
            </p:cNvPr>
            <p:cNvSpPr/>
            <p:nvPr/>
          </p:nvSpPr>
          <p:spPr>
            <a:xfrm>
              <a:off x="46923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0" name="object 188">
              <a:extLst>
                <a:ext uri="{FF2B5EF4-FFF2-40B4-BE49-F238E27FC236}">
                  <a16:creationId xmlns:a16="http://schemas.microsoft.com/office/drawing/2014/main" id="{72DEEACA-1ABD-1D53-2DC7-8F474090D548}"/>
                </a:ext>
              </a:extLst>
            </p:cNvPr>
            <p:cNvSpPr/>
            <p:nvPr/>
          </p:nvSpPr>
          <p:spPr>
            <a:xfrm>
              <a:off x="4692395" y="5797296"/>
              <a:ext cx="90170" cy="0"/>
            </a:xfrm>
            <a:custGeom>
              <a:avLst/>
              <a:gdLst/>
              <a:ahLst/>
              <a:cxnLst/>
              <a:rect l="l" t="t" r="r" b="b"/>
              <a:pathLst>
                <a:path w="90170">
                  <a:moveTo>
                    <a:pt x="0" y="0"/>
                  </a:moveTo>
                  <a:lnTo>
                    <a:pt x="89916" y="0"/>
                  </a:lnTo>
                </a:path>
              </a:pathLst>
            </a:custGeom>
            <a:ln w="10667">
              <a:solidFill>
                <a:srgbClr val="D9D9D9"/>
              </a:solidFill>
            </a:ln>
          </p:spPr>
          <p:txBody>
            <a:bodyPr wrap="square" lIns="0" tIns="0" rIns="0" bIns="0" rtlCol="0"/>
            <a:lstStyle/>
            <a:p>
              <a:endParaRPr/>
            </a:p>
          </p:txBody>
        </p:sp>
        <p:sp>
          <p:nvSpPr>
            <p:cNvPr id="291" name="object 189">
              <a:extLst>
                <a:ext uri="{FF2B5EF4-FFF2-40B4-BE49-F238E27FC236}">
                  <a16:creationId xmlns:a16="http://schemas.microsoft.com/office/drawing/2014/main" id="{EF29DD94-36A0-5237-231A-ADDADA83895C}"/>
                </a:ext>
              </a:extLst>
            </p:cNvPr>
            <p:cNvSpPr/>
            <p:nvPr/>
          </p:nvSpPr>
          <p:spPr>
            <a:xfrm>
              <a:off x="4600955" y="5766815"/>
              <a:ext cx="91440" cy="664845"/>
            </a:xfrm>
            <a:custGeom>
              <a:avLst/>
              <a:gdLst/>
              <a:ahLst/>
              <a:cxnLst/>
              <a:rect l="l" t="t" r="r" b="b"/>
              <a:pathLst>
                <a:path w="91439" h="664845">
                  <a:moveTo>
                    <a:pt x="91440" y="664464"/>
                  </a:moveTo>
                  <a:lnTo>
                    <a:pt x="0" y="664464"/>
                  </a:lnTo>
                  <a:lnTo>
                    <a:pt x="0" y="0"/>
                  </a:lnTo>
                  <a:lnTo>
                    <a:pt x="91440" y="0"/>
                  </a:lnTo>
                  <a:lnTo>
                    <a:pt x="91440" y="664464"/>
                  </a:lnTo>
                  <a:close/>
                </a:path>
              </a:pathLst>
            </a:custGeom>
            <a:solidFill>
              <a:srgbClr val="0000FF"/>
            </a:solidFill>
          </p:spPr>
          <p:txBody>
            <a:bodyPr wrap="square" lIns="0" tIns="0" rIns="0" bIns="0" rtlCol="0"/>
            <a:lstStyle/>
            <a:p>
              <a:endParaRPr/>
            </a:p>
          </p:txBody>
        </p:sp>
        <p:sp>
          <p:nvSpPr>
            <p:cNvPr id="292" name="object 190">
              <a:extLst>
                <a:ext uri="{FF2B5EF4-FFF2-40B4-BE49-F238E27FC236}">
                  <a16:creationId xmlns:a16="http://schemas.microsoft.com/office/drawing/2014/main" id="{A4235585-8F9D-F177-76D3-CD54A1481B12}"/>
                </a:ext>
              </a:extLst>
            </p:cNvPr>
            <p:cNvSpPr/>
            <p:nvPr/>
          </p:nvSpPr>
          <p:spPr>
            <a:xfrm>
              <a:off x="4872227"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293" name="object 191">
              <a:extLst>
                <a:ext uri="{FF2B5EF4-FFF2-40B4-BE49-F238E27FC236}">
                  <a16:creationId xmlns:a16="http://schemas.microsoft.com/office/drawing/2014/main" id="{45604FD9-1C16-CBC8-87C3-BAE60088A906}"/>
                </a:ext>
              </a:extLst>
            </p:cNvPr>
            <p:cNvSpPr/>
            <p:nvPr/>
          </p:nvSpPr>
          <p:spPr>
            <a:xfrm>
              <a:off x="4872227" y="5797296"/>
              <a:ext cx="91440" cy="0"/>
            </a:xfrm>
            <a:custGeom>
              <a:avLst/>
              <a:gdLst/>
              <a:ahLst/>
              <a:cxnLst/>
              <a:rect l="l" t="t" r="r" b="b"/>
              <a:pathLst>
                <a:path w="91439">
                  <a:moveTo>
                    <a:pt x="0" y="0"/>
                  </a:moveTo>
                  <a:lnTo>
                    <a:pt x="91440" y="0"/>
                  </a:lnTo>
                </a:path>
              </a:pathLst>
            </a:custGeom>
            <a:ln w="10667">
              <a:solidFill>
                <a:srgbClr val="D9D9D9"/>
              </a:solidFill>
            </a:ln>
          </p:spPr>
          <p:txBody>
            <a:bodyPr wrap="square" lIns="0" tIns="0" rIns="0" bIns="0" rtlCol="0"/>
            <a:lstStyle/>
            <a:p>
              <a:endParaRPr/>
            </a:p>
          </p:txBody>
        </p:sp>
        <p:sp>
          <p:nvSpPr>
            <p:cNvPr id="294" name="object 192">
              <a:extLst>
                <a:ext uri="{FF2B5EF4-FFF2-40B4-BE49-F238E27FC236}">
                  <a16:creationId xmlns:a16="http://schemas.microsoft.com/office/drawing/2014/main" id="{7B013A7B-8D2A-129C-9D35-424DD284CFC6}"/>
                </a:ext>
              </a:extLst>
            </p:cNvPr>
            <p:cNvSpPr/>
            <p:nvPr/>
          </p:nvSpPr>
          <p:spPr>
            <a:xfrm>
              <a:off x="4782312" y="5779007"/>
              <a:ext cx="90170" cy="652780"/>
            </a:xfrm>
            <a:custGeom>
              <a:avLst/>
              <a:gdLst/>
              <a:ahLst/>
              <a:cxnLst/>
              <a:rect l="l" t="t" r="r" b="b"/>
              <a:pathLst>
                <a:path w="90170" h="652779">
                  <a:moveTo>
                    <a:pt x="89916" y="652272"/>
                  </a:moveTo>
                  <a:lnTo>
                    <a:pt x="0" y="652272"/>
                  </a:lnTo>
                  <a:lnTo>
                    <a:pt x="0" y="0"/>
                  </a:lnTo>
                  <a:lnTo>
                    <a:pt x="89916" y="0"/>
                  </a:lnTo>
                  <a:lnTo>
                    <a:pt x="89916" y="652272"/>
                  </a:lnTo>
                  <a:close/>
                </a:path>
              </a:pathLst>
            </a:custGeom>
            <a:solidFill>
              <a:srgbClr val="0000FF"/>
            </a:solidFill>
          </p:spPr>
          <p:txBody>
            <a:bodyPr wrap="square" lIns="0" tIns="0" rIns="0" bIns="0" rtlCol="0"/>
            <a:lstStyle/>
            <a:p>
              <a:endParaRPr/>
            </a:p>
          </p:txBody>
        </p:sp>
        <p:sp>
          <p:nvSpPr>
            <p:cNvPr id="295" name="object 193">
              <a:extLst>
                <a:ext uri="{FF2B5EF4-FFF2-40B4-BE49-F238E27FC236}">
                  <a16:creationId xmlns:a16="http://schemas.microsoft.com/office/drawing/2014/main" id="{40D3EB68-51DC-8057-B2B7-C0A997C2738C}"/>
                </a:ext>
              </a:extLst>
            </p:cNvPr>
            <p:cNvSpPr/>
            <p:nvPr/>
          </p:nvSpPr>
          <p:spPr>
            <a:xfrm>
              <a:off x="5053583" y="6009132"/>
              <a:ext cx="273050" cy="210820"/>
            </a:xfrm>
            <a:custGeom>
              <a:avLst/>
              <a:gdLst/>
              <a:ahLst/>
              <a:cxnLst/>
              <a:rect l="l" t="t" r="r" b="b"/>
              <a:pathLst>
                <a:path w="273050" h="210820">
                  <a:moveTo>
                    <a:pt x="0" y="210311"/>
                  </a:moveTo>
                  <a:lnTo>
                    <a:pt x="91439" y="210311"/>
                  </a:lnTo>
                </a:path>
                <a:path w="273050" h="210820">
                  <a:moveTo>
                    <a:pt x="182879" y="210311"/>
                  </a:moveTo>
                  <a:lnTo>
                    <a:pt x="272795" y="210311"/>
                  </a:lnTo>
                </a:path>
                <a:path w="273050" h="210820">
                  <a:moveTo>
                    <a:pt x="0" y="0"/>
                  </a:moveTo>
                  <a:lnTo>
                    <a:pt x="91439" y="0"/>
                  </a:lnTo>
                </a:path>
                <a:path w="273050" h="210820">
                  <a:moveTo>
                    <a:pt x="182879" y="0"/>
                  </a:moveTo>
                  <a:lnTo>
                    <a:pt x="272795" y="0"/>
                  </a:lnTo>
                </a:path>
              </a:pathLst>
            </a:custGeom>
            <a:ln w="10668">
              <a:solidFill>
                <a:srgbClr val="D9D9D9"/>
              </a:solidFill>
            </a:ln>
          </p:spPr>
          <p:txBody>
            <a:bodyPr wrap="square" lIns="0" tIns="0" rIns="0" bIns="0" rtlCol="0"/>
            <a:lstStyle/>
            <a:p>
              <a:endParaRPr/>
            </a:p>
          </p:txBody>
        </p:sp>
        <p:sp>
          <p:nvSpPr>
            <p:cNvPr id="296" name="object 194">
              <a:extLst>
                <a:ext uri="{FF2B5EF4-FFF2-40B4-BE49-F238E27FC236}">
                  <a16:creationId xmlns:a16="http://schemas.microsoft.com/office/drawing/2014/main" id="{9240C860-3508-5ABC-0F82-9A3159FF2601}"/>
                </a:ext>
              </a:extLst>
            </p:cNvPr>
            <p:cNvSpPr/>
            <p:nvPr/>
          </p:nvSpPr>
          <p:spPr>
            <a:xfrm>
              <a:off x="5053583" y="5797296"/>
              <a:ext cx="273050" cy="0"/>
            </a:xfrm>
            <a:custGeom>
              <a:avLst/>
              <a:gdLst/>
              <a:ahLst/>
              <a:cxnLst/>
              <a:rect l="l" t="t" r="r" b="b"/>
              <a:pathLst>
                <a:path w="273050">
                  <a:moveTo>
                    <a:pt x="0" y="0"/>
                  </a:moveTo>
                  <a:lnTo>
                    <a:pt x="91439" y="0"/>
                  </a:lnTo>
                </a:path>
                <a:path w="273050">
                  <a:moveTo>
                    <a:pt x="182879" y="0"/>
                  </a:moveTo>
                  <a:lnTo>
                    <a:pt x="272795" y="0"/>
                  </a:lnTo>
                </a:path>
              </a:pathLst>
            </a:custGeom>
            <a:ln w="10667">
              <a:solidFill>
                <a:srgbClr val="D9D9D9"/>
              </a:solidFill>
            </a:ln>
          </p:spPr>
          <p:txBody>
            <a:bodyPr wrap="square" lIns="0" tIns="0" rIns="0" bIns="0" rtlCol="0"/>
            <a:lstStyle/>
            <a:p>
              <a:endParaRPr/>
            </a:p>
          </p:txBody>
        </p:sp>
        <p:sp>
          <p:nvSpPr>
            <p:cNvPr id="297" name="object 195">
              <a:extLst>
                <a:ext uri="{FF2B5EF4-FFF2-40B4-BE49-F238E27FC236}">
                  <a16:creationId xmlns:a16="http://schemas.microsoft.com/office/drawing/2014/main" id="{D1874252-1227-BF3D-A939-36010B72B7D5}"/>
                </a:ext>
              </a:extLst>
            </p:cNvPr>
            <p:cNvSpPr/>
            <p:nvPr/>
          </p:nvSpPr>
          <p:spPr>
            <a:xfrm>
              <a:off x="5145024" y="5782055"/>
              <a:ext cx="91440" cy="649605"/>
            </a:xfrm>
            <a:custGeom>
              <a:avLst/>
              <a:gdLst/>
              <a:ahLst/>
              <a:cxnLst/>
              <a:rect l="l" t="t" r="r" b="b"/>
              <a:pathLst>
                <a:path w="91439" h="649604">
                  <a:moveTo>
                    <a:pt x="91439" y="649224"/>
                  </a:moveTo>
                  <a:lnTo>
                    <a:pt x="0" y="649224"/>
                  </a:lnTo>
                  <a:lnTo>
                    <a:pt x="0" y="0"/>
                  </a:lnTo>
                  <a:lnTo>
                    <a:pt x="91439" y="0"/>
                  </a:lnTo>
                  <a:lnTo>
                    <a:pt x="91439" y="649224"/>
                  </a:lnTo>
                  <a:close/>
                </a:path>
              </a:pathLst>
            </a:custGeom>
            <a:solidFill>
              <a:srgbClr val="92D050"/>
            </a:solidFill>
          </p:spPr>
          <p:txBody>
            <a:bodyPr wrap="square" lIns="0" tIns="0" rIns="0" bIns="0" rtlCol="0"/>
            <a:lstStyle/>
            <a:p>
              <a:endParaRPr/>
            </a:p>
          </p:txBody>
        </p:sp>
        <p:sp>
          <p:nvSpPr>
            <p:cNvPr id="298" name="object 196">
              <a:extLst>
                <a:ext uri="{FF2B5EF4-FFF2-40B4-BE49-F238E27FC236}">
                  <a16:creationId xmlns:a16="http://schemas.microsoft.com/office/drawing/2014/main" id="{508E0AF6-9147-5614-2FBD-507A514E84B6}"/>
                </a:ext>
              </a:extLst>
            </p:cNvPr>
            <p:cNvSpPr/>
            <p:nvPr/>
          </p:nvSpPr>
          <p:spPr>
            <a:xfrm>
              <a:off x="5416295"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299" name="object 197">
              <a:extLst>
                <a:ext uri="{FF2B5EF4-FFF2-40B4-BE49-F238E27FC236}">
                  <a16:creationId xmlns:a16="http://schemas.microsoft.com/office/drawing/2014/main" id="{F8734D8E-515C-C3B1-E8CB-F6A156EFBE84}"/>
                </a:ext>
              </a:extLst>
            </p:cNvPr>
            <p:cNvSpPr/>
            <p:nvPr/>
          </p:nvSpPr>
          <p:spPr>
            <a:xfrm>
              <a:off x="5416295" y="5797296"/>
              <a:ext cx="4029710" cy="0"/>
            </a:xfrm>
            <a:custGeom>
              <a:avLst/>
              <a:gdLst/>
              <a:ahLst/>
              <a:cxnLst/>
              <a:rect l="l" t="t" r="r" b="b"/>
              <a:pathLst>
                <a:path w="4029709">
                  <a:moveTo>
                    <a:pt x="0" y="0"/>
                  </a:moveTo>
                  <a:lnTo>
                    <a:pt x="4029455" y="0"/>
                  </a:lnTo>
                </a:path>
              </a:pathLst>
            </a:custGeom>
            <a:ln w="10667">
              <a:solidFill>
                <a:srgbClr val="D9D9D9"/>
              </a:solidFill>
            </a:ln>
          </p:spPr>
          <p:txBody>
            <a:bodyPr wrap="square" lIns="0" tIns="0" rIns="0" bIns="0" rtlCol="0"/>
            <a:lstStyle/>
            <a:p>
              <a:endParaRPr/>
            </a:p>
          </p:txBody>
        </p:sp>
        <p:sp>
          <p:nvSpPr>
            <p:cNvPr id="300" name="object 198">
              <a:extLst>
                <a:ext uri="{FF2B5EF4-FFF2-40B4-BE49-F238E27FC236}">
                  <a16:creationId xmlns:a16="http://schemas.microsoft.com/office/drawing/2014/main" id="{982FA1EA-A43F-A96E-666C-FCC3DD264930}"/>
                </a:ext>
              </a:extLst>
            </p:cNvPr>
            <p:cNvSpPr/>
            <p:nvPr/>
          </p:nvSpPr>
          <p:spPr>
            <a:xfrm>
              <a:off x="4963668" y="5782055"/>
              <a:ext cx="452755" cy="649605"/>
            </a:xfrm>
            <a:custGeom>
              <a:avLst/>
              <a:gdLst/>
              <a:ahLst/>
              <a:cxnLst/>
              <a:rect l="l" t="t" r="r" b="b"/>
              <a:pathLst>
                <a:path w="452754" h="649604">
                  <a:moveTo>
                    <a:pt x="89916" y="0"/>
                  </a:moveTo>
                  <a:lnTo>
                    <a:pt x="0" y="0"/>
                  </a:lnTo>
                  <a:lnTo>
                    <a:pt x="0" y="649224"/>
                  </a:lnTo>
                  <a:lnTo>
                    <a:pt x="89916" y="649224"/>
                  </a:lnTo>
                  <a:lnTo>
                    <a:pt x="89916" y="0"/>
                  </a:lnTo>
                  <a:close/>
                </a:path>
                <a:path w="452754" h="649604">
                  <a:moveTo>
                    <a:pt x="452628" y="3048"/>
                  </a:moveTo>
                  <a:lnTo>
                    <a:pt x="362712" y="3048"/>
                  </a:lnTo>
                  <a:lnTo>
                    <a:pt x="362712" y="649224"/>
                  </a:lnTo>
                  <a:lnTo>
                    <a:pt x="452628" y="649224"/>
                  </a:lnTo>
                  <a:lnTo>
                    <a:pt x="452628" y="3048"/>
                  </a:lnTo>
                  <a:close/>
                </a:path>
              </a:pathLst>
            </a:custGeom>
            <a:solidFill>
              <a:srgbClr val="0000FF"/>
            </a:solidFill>
          </p:spPr>
          <p:txBody>
            <a:bodyPr wrap="square" lIns="0" tIns="0" rIns="0" bIns="0" rtlCol="0"/>
            <a:lstStyle/>
            <a:p>
              <a:endParaRPr/>
            </a:p>
          </p:txBody>
        </p:sp>
        <p:sp>
          <p:nvSpPr>
            <p:cNvPr id="301" name="object 199">
              <a:extLst>
                <a:ext uri="{FF2B5EF4-FFF2-40B4-BE49-F238E27FC236}">
                  <a16:creationId xmlns:a16="http://schemas.microsoft.com/office/drawing/2014/main" id="{60274358-852F-0120-A223-481FABB814C8}"/>
                </a:ext>
              </a:extLst>
            </p:cNvPr>
            <p:cNvSpPr/>
            <p:nvPr/>
          </p:nvSpPr>
          <p:spPr>
            <a:xfrm>
              <a:off x="5597651"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02" name="object 200">
              <a:extLst>
                <a:ext uri="{FF2B5EF4-FFF2-40B4-BE49-F238E27FC236}">
                  <a16:creationId xmlns:a16="http://schemas.microsoft.com/office/drawing/2014/main" id="{EE8BC8F2-7182-C07A-F9F9-79FF337ECCEB}"/>
                </a:ext>
              </a:extLst>
            </p:cNvPr>
            <p:cNvSpPr/>
            <p:nvPr/>
          </p:nvSpPr>
          <p:spPr>
            <a:xfrm>
              <a:off x="5506212" y="5833871"/>
              <a:ext cx="91440" cy="597535"/>
            </a:xfrm>
            <a:custGeom>
              <a:avLst/>
              <a:gdLst/>
              <a:ahLst/>
              <a:cxnLst/>
              <a:rect l="l" t="t" r="r" b="b"/>
              <a:pathLst>
                <a:path w="91439" h="597535">
                  <a:moveTo>
                    <a:pt x="91440" y="597408"/>
                  </a:moveTo>
                  <a:lnTo>
                    <a:pt x="0" y="597408"/>
                  </a:lnTo>
                  <a:lnTo>
                    <a:pt x="0" y="0"/>
                  </a:lnTo>
                  <a:lnTo>
                    <a:pt x="91440" y="0"/>
                  </a:lnTo>
                  <a:lnTo>
                    <a:pt x="91440" y="597408"/>
                  </a:lnTo>
                  <a:close/>
                </a:path>
              </a:pathLst>
            </a:custGeom>
            <a:solidFill>
              <a:srgbClr val="0000FF"/>
            </a:solidFill>
          </p:spPr>
          <p:txBody>
            <a:bodyPr wrap="square" lIns="0" tIns="0" rIns="0" bIns="0" rtlCol="0"/>
            <a:lstStyle/>
            <a:p>
              <a:endParaRPr/>
            </a:p>
          </p:txBody>
        </p:sp>
        <p:sp>
          <p:nvSpPr>
            <p:cNvPr id="303" name="object 201">
              <a:extLst>
                <a:ext uri="{FF2B5EF4-FFF2-40B4-BE49-F238E27FC236}">
                  <a16:creationId xmlns:a16="http://schemas.microsoft.com/office/drawing/2014/main" id="{10ACEFE1-6E19-79CC-E953-4695E848B1AC}"/>
                </a:ext>
              </a:extLst>
            </p:cNvPr>
            <p:cNvSpPr/>
            <p:nvPr/>
          </p:nvSpPr>
          <p:spPr>
            <a:xfrm>
              <a:off x="5777483"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4" name="object 202">
              <a:extLst>
                <a:ext uri="{FF2B5EF4-FFF2-40B4-BE49-F238E27FC236}">
                  <a16:creationId xmlns:a16="http://schemas.microsoft.com/office/drawing/2014/main" id="{AC5B1589-9778-9222-9BAD-F141AECDB969}"/>
                </a:ext>
              </a:extLst>
            </p:cNvPr>
            <p:cNvSpPr/>
            <p:nvPr/>
          </p:nvSpPr>
          <p:spPr>
            <a:xfrm>
              <a:off x="5687567"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5" name="object 203">
              <a:extLst>
                <a:ext uri="{FF2B5EF4-FFF2-40B4-BE49-F238E27FC236}">
                  <a16:creationId xmlns:a16="http://schemas.microsoft.com/office/drawing/2014/main" id="{6DCEB9AA-F4A5-9FEC-A7A5-151497C378C4}"/>
                </a:ext>
              </a:extLst>
            </p:cNvPr>
            <p:cNvSpPr/>
            <p:nvPr/>
          </p:nvSpPr>
          <p:spPr>
            <a:xfrm>
              <a:off x="5958839"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6" name="object 204">
              <a:extLst>
                <a:ext uri="{FF2B5EF4-FFF2-40B4-BE49-F238E27FC236}">
                  <a16:creationId xmlns:a16="http://schemas.microsoft.com/office/drawing/2014/main" id="{EEC87A1E-8627-3FE7-D677-2E58749C6FBE}"/>
                </a:ext>
              </a:extLst>
            </p:cNvPr>
            <p:cNvSpPr/>
            <p:nvPr/>
          </p:nvSpPr>
          <p:spPr>
            <a:xfrm>
              <a:off x="5868923" y="5849112"/>
              <a:ext cx="90170" cy="582295"/>
            </a:xfrm>
            <a:custGeom>
              <a:avLst/>
              <a:gdLst/>
              <a:ahLst/>
              <a:cxnLst/>
              <a:rect l="l" t="t" r="r" b="b"/>
              <a:pathLst>
                <a:path w="90170" h="582295">
                  <a:moveTo>
                    <a:pt x="89916" y="582168"/>
                  </a:moveTo>
                  <a:lnTo>
                    <a:pt x="0" y="582168"/>
                  </a:lnTo>
                  <a:lnTo>
                    <a:pt x="0" y="0"/>
                  </a:lnTo>
                  <a:lnTo>
                    <a:pt x="89916" y="0"/>
                  </a:lnTo>
                  <a:lnTo>
                    <a:pt x="89916" y="582168"/>
                  </a:lnTo>
                  <a:close/>
                </a:path>
              </a:pathLst>
            </a:custGeom>
            <a:solidFill>
              <a:srgbClr val="0000FF"/>
            </a:solidFill>
          </p:spPr>
          <p:txBody>
            <a:bodyPr wrap="square" lIns="0" tIns="0" rIns="0" bIns="0" rtlCol="0"/>
            <a:lstStyle/>
            <a:p>
              <a:endParaRPr/>
            </a:p>
          </p:txBody>
        </p:sp>
        <p:sp>
          <p:nvSpPr>
            <p:cNvPr id="307" name="object 205">
              <a:extLst>
                <a:ext uri="{FF2B5EF4-FFF2-40B4-BE49-F238E27FC236}">
                  <a16:creationId xmlns:a16="http://schemas.microsoft.com/office/drawing/2014/main" id="{BBD2FE79-8698-9B49-5CB4-1F7FB79EFCB2}"/>
                </a:ext>
              </a:extLst>
            </p:cNvPr>
            <p:cNvSpPr/>
            <p:nvPr/>
          </p:nvSpPr>
          <p:spPr>
            <a:xfrm>
              <a:off x="6140195" y="6009132"/>
              <a:ext cx="91440" cy="210820"/>
            </a:xfrm>
            <a:custGeom>
              <a:avLst/>
              <a:gdLst/>
              <a:ahLst/>
              <a:cxnLst/>
              <a:rect l="l" t="t" r="r" b="b"/>
              <a:pathLst>
                <a:path w="91439" h="210820">
                  <a:moveTo>
                    <a:pt x="0" y="210311"/>
                  </a:moveTo>
                  <a:lnTo>
                    <a:pt x="91440" y="210311"/>
                  </a:lnTo>
                </a:path>
                <a:path w="91439" h="210820">
                  <a:moveTo>
                    <a:pt x="0" y="0"/>
                  </a:moveTo>
                  <a:lnTo>
                    <a:pt x="91440" y="0"/>
                  </a:lnTo>
                </a:path>
              </a:pathLst>
            </a:custGeom>
            <a:ln w="10668">
              <a:solidFill>
                <a:srgbClr val="D9D9D9"/>
              </a:solidFill>
            </a:ln>
          </p:spPr>
          <p:txBody>
            <a:bodyPr wrap="square" lIns="0" tIns="0" rIns="0" bIns="0" rtlCol="0"/>
            <a:lstStyle/>
            <a:p>
              <a:endParaRPr/>
            </a:p>
          </p:txBody>
        </p:sp>
        <p:sp>
          <p:nvSpPr>
            <p:cNvPr id="308" name="object 206">
              <a:extLst>
                <a:ext uri="{FF2B5EF4-FFF2-40B4-BE49-F238E27FC236}">
                  <a16:creationId xmlns:a16="http://schemas.microsoft.com/office/drawing/2014/main" id="{53F9DE5B-2FC8-29FC-2DCE-5B33BDC444CD}"/>
                </a:ext>
              </a:extLst>
            </p:cNvPr>
            <p:cNvSpPr/>
            <p:nvPr/>
          </p:nvSpPr>
          <p:spPr>
            <a:xfrm>
              <a:off x="6050280" y="5853684"/>
              <a:ext cx="90170" cy="577850"/>
            </a:xfrm>
            <a:custGeom>
              <a:avLst/>
              <a:gdLst/>
              <a:ahLst/>
              <a:cxnLst/>
              <a:rect l="l" t="t" r="r" b="b"/>
              <a:pathLst>
                <a:path w="90170" h="577850">
                  <a:moveTo>
                    <a:pt x="89916" y="577596"/>
                  </a:moveTo>
                  <a:lnTo>
                    <a:pt x="0" y="577596"/>
                  </a:lnTo>
                  <a:lnTo>
                    <a:pt x="0" y="0"/>
                  </a:lnTo>
                  <a:lnTo>
                    <a:pt x="89916" y="0"/>
                  </a:lnTo>
                  <a:lnTo>
                    <a:pt x="89916" y="577596"/>
                  </a:lnTo>
                  <a:close/>
                </a:path>
              </a:pathLst>
            </a:custGeom>
            <a:solidFill>
              <a:srgbClr val="0000FF"/>
            </a:solidFill>
          </p:spPr>
          <p:txBody>
            <a:bodyPr wrap="square" lIns="0" tIns="0" rIns="0" bIns="0" rtlCol="0"/>
            <a:lstStyle/>
            <a:p>
              <a:endParaRPr/>
            </a:p>
          </p:txBody>
        </p:sp>
        <p:sp>
          <p:nvSpPr>
            <p:cNvPr id="309" name="object 207">
              <a:extLst>
                <a:ext uri="{FF2B5EF4-FFF2-40B4-BE49-F238E27FC236}">
                  <a16:creationId xmlns:a16="http://schemas.microsoft.com/office/drawing/2014/main" id="{870B7AB6-F024-62B7-B200-25DF93DDFDA3}"/>
                </a:ext>
              </a:extLst>
            </p:cNvPr>
            <p:cNvSpPr/>
            <p:nvPr/>
          </p:nvSpPr>
          <p:spPr>
            <a:xfrm>
              <a:off x="6321551"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0" name="object 208">
              <a:extLst>
                <a:ext uri="{FF2B5EF4-FFF2-40B4-BE49-F238E27FC236}">
                  <a16:creationId xmlns:a16="http://schemas.microsoft.com/office/drawing/2014/main" id="{9383EBDD-8B5E-0087-320B-DA8815E7E40E}"/>
                </a:ext>
              </a:extLst>
            </p:cNvPr>
            <p:cNvSpPr/>
            <p:nvPr/>
          </p:nvSpPr>
          <p:spPr>
            <a:xfrm>
              <a:off x="6231636" y="5864352"/>
              <a:ext cx="90170" cy="567055"/>
            </a:xfrm>
            <a:custGeom>
              <a:avLst/>
              <a:gdLst/>
              <a:ahLst/>
              <a:cxnLst/>
              <a:rect l="l" t="t" r="r" b="b"/>
              <a:pathLst>
                <a:path w="90170" h="567054">
                  <a:moveTo>
                    <a:pt x="89916" y="566928"/>
                  </a:moveTo>
                  <a:lnTo>
                    <a:pt x="0" y="566928"/>
                  </a:lnTo>
                  <a:lnTo>
                    <a:pt x="0" y="0"/>
                  </a:lnTo>
                  <a:lnTo>
                    <a:pt x="89916" y="0"/>
                  </a:lnTo>
                  <a:lnTo>
                    <a:pt x="89916" y="566928"/>
                  </a:lnTo>
                  <a:close/>
                </a:path>
              </a:pathLst>
            </a:custGeom>
            <a:solidFill>
              <a:srgbClr val="0000FF"/>
            </a:solidFill>
          </p:spPr>
          <p:txBody>
            <a:bodyPr wrap="square" lIns="0" tIns="0" rIns="0" bIns="0" rtlCol="0"/>
            <a:lstStyle/>
            <a:p>
              <a:endParaRPr/>
            </a:p>
          </p:txBody>
        </p:sp>
        <p:sp>
          <p:nvSpPr>
            <p:cNvPr id="311" name="object 209">
              <a:extLst>
                <a:ext uri="{FF2B5EF4-FFF2-40B4-BE49-F238E27FC236}">
                  <a16:creationId xmlns:a16="http://schemas.microsoft.com/office/drawing/2014/main" id="{62C3D5C6-64D4-CDBE-3F3F-93029594B692}"/>
                </a:ext>
              </a:extLst>
            </p:cNvPr>
            <p:cNvSpPr/>
            <p:nvPr/>
          </p:nvSpPr>
          <p:spPr>
            <a:xfrm>
              <a:off x="6502907" y="6009132"/>
              <a:ext cx="90170" cy="210820"/>
            </a:xfrm>
            <a:custGeom>
              <a:avLst/>
              <a:gdLst/>
              <a:ahLst/>
              <a:cxnLst/>
              <a:rect l="l" t="t" r="r" b="b"/>
              <a:pathLst>
                <a:path w="90170" h="210820">
                  <a:moveTo>
                    <a:pt x="0" y="210311"/>
                  </a:moveTo>
                  <a:lnTo>
                    <a:pt x="89915" y="210311"/>
                  </a:lnTo>
                </a:path>
                <a:path w="90170" h="210820">
                  <a:moveTo>
                    <a:pt x="0" y="0"/>
                  </a:moveTo>
                  <a:lnTo>
                    <a:pt x="89915" y="0"/>
                  </a:lnTo>
                </a:path>
              </a:pathLst>
            </a:custGeom>
            <a:ln w="10668">
              <a:solidFill>
                <a:srgbClr val="D9D9D9"/>
              </a:solidFill>
            </a:ln>
          </p:spPr>
          <p:txBody>
            <a:bodyPr wrap="square" lIns="0" tIns="0" rIns="0" bIns="0" rtlCol="0"/>
            <a:lstStyle/>
            <a:p>
              <a:endParaRPr/>
            </a:p>
          </p:txBody>
        </p:sp>
        <p:sp>
          <p:nvSpPr>
            <p:cNvPr id="312" name="object 210">
              <a:extLst>
                <a:ext uri="{FF2B5EF4-FFF2-40B4-BE49-F238E27FC236}">
                  <a16:creationId xmlns:a16="http://schemas.microsoft.com/office/drawing/2014/main" id="{B5EF2A0E-1716-0D21-F52E-E3339B724D9E}"/>
                </a:ext>
              </a:extLst>
            </p:cNvPr>
            <p:cNvSpPr/>
            <p:nvPr/>
          </p:nvSpPr>
          <p:spPr>
            <a:xfrm>
              <a:off x="6411467" y="5871972"/>
              <a:ext cx="91440" cy="559435"/>
            </a:xfrm>
            <a:custGeom>
              <a:avLst/>
              <a:gdLst/>
              <a:ahLst/>
              <a:cxnLst/>
              <a:rect l="l" t="t" r="r" b="b"/>
              <a:pathLst>
                <a:path w="91440" h="559435">
                  <a:moveTo>
                    <a:pt x="91440" y="559308"/>
                  </a:moveTo>
                  <a:lnTo>
                    <a:pt x="0" y="559308"/>
                  </a:lnTo>
                  <a:lnTo>
                    <a:pt x="0" y="0"/>
                  </a:lnTo>
                  <a:lnTo>
                    <a:pt x="91440" y="0"/>
                  </a:lnTo>
                  <a:lnTo>
                    <a:pt x="91440" y="559308"/>
                  </a:lnTo>
                  <a:close/>
                </a:path>
              </a:pathLst>
            </a:custGeom>
            <a:solidFill>
              <a:srgbClr val="0000FF"/>
            </a:solidFill>
          </p:spPr>
          <p:txBody>
            <a:bodyPr wrap="square" lIns="0" tIns="0" rIns="0" bIns="0" rtlCol="0"/>
            <a:lstStyle/>
            <a:p>
              <a:endParaRPr/>
            </a:p>
          </p:txBody>
        </p:sp>
        <p:sp>
          <p:nvSpPr>
            <p:cNvPr id="313" name="object 211">
              <a:extLst>
                <a:ext uri="{FF2B5EF4-FFF2-40B4-BE49-F238E27FC236}">
                  <a16:creationId xmlns:a16="http://schemas.microsoft.com/office/drawing/2014/main" id="{8DAC191E-63F7-7DE5-08D8-7466DED50155}"/>
                </a:ext>
              </a:extLst>
            </p:cNvPr>
            <p:cNvSpPr/>
            <p:nvPr/>
          </p:nvSpPr>
          <p:spPr>
            <a:xfrm>
              <a:off x="66842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14" name="object 212">
              <a:extLst>
                <a:ext uri="{FF2B5EF4-FFF2-40B4-BE49-F238E27FC236}">
                  <a16:creationId xmlns:a16="http://schemas.microsoft.com/office/drawing/2014/main" id="{69C2E18D-8655-1FC3-9833-64649D7E448F}"/>
                </a:ext>
              </a:extLst>
            </p:cNvPr>
            <p:cNvSpPr/>
            <p:nvPr/>
          </p:nvSpPr>
          <p:spPr>
            <a:xfrm>
              <a:off x="6592823" y="5875019"/>
              <a:ext cx="91440" cy="556260"/>
            </a:xfrm>
            <a:custGeom>
              <a:avLst/>
              <a:gdLst/>
              <a:ahLst/>
              <a:cxnLst/>
              <a:rect l="l" t="t" r="r" b="b"/>
              <a:pathLst>
                <a:path w="91440" h="556260">
                  <a:moveTo>
                    <a:pt x="91440" y="556260"/>
                  </a:moveTo>
                  <a:lnTo>
                    <a:pt x="0" y="556260"/>
                  </a:lnTo>
                  <a:lnTo>
                    <a:pt x="0" y="0"/>
                  </a:lnTo>
                  <a:lnTo>
                    <a:pt x="91440" y="0"/>
                  </a:lnTo>
                  <a:lnTo>
                    <a:pt x="91440" y="556260"/>
                  </a:lnTo>
                  <a:close/>
                </a:path>
              </a:pathLst>
            </a:custGeom>
            <a:solidFill>
              <a:srgbClr val="0000FF"/>
            </a:solidFill>
          </p:spPr>
          <p:txBody>
            <a:bodyPr wrap="square" lIns="0" tIns="0" rIns="0" bIns="0" rtlCol="0"/>
            <a:lstStyle/>
            <a:p>
              <a:endParaRPr/>
            </a:p>
          </p:txBody>
        </p:sp>
        <p:sp>
          <p:nvSpPr>
            <p:cNvPr id="315" name="object 213">
              <a:extLst>
                <a:ext uri="{FF2B5EF4-FFF2-40B4-BE49-F238E27FC236}">
                  <a16:creationId xmlns:a16="http://schemas.microsoft.com/office/drawing/2014/main" id="{2857ABDD-DB78-C9D6-B3AC-99FFC30CDA9E}"/>
                </a:ext>
              </a:extLst>
            </p:cNvPr>
            <p:cNvSpPr/>
            <p:nvPr/>
          </p:nvSpPr>
          <p:spPr>
            <a:xfrm>
              <a:off x="6864095"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6" name="object 214">
              <a:extLst>
                <a:ext uri="{FF2B5EF4-FFF2-40B4-BE49-F238E27FC236}">
                  <a16:creationId xmlns:a16="http://schemas.microsoft.com/office/drawing/2014/main" id="{6B96E6ED-7CE5-BFE0-EABE-74DDB447E669}"/>
                </a:ext>
              </a:extLst>
            </p:cNvPr>
            <p:cNvSpPr/>
            <p:nvPr/>
          </p:nvSpPr>
          <p:spPr>
            <a:xfrm>
              <a:off x="6774179" y="5882639"/>
              <a:ext cx="90170" cy="548640"/>
            </a:xfrm>
            <a:custGeom>
              <a:avLst/>
              <a:gdLst/>
              <a:ahLst/>
              <a:cxnLst/>
              <a:rect l="l" t="t" r="r" b="b"/>
              <a:pathLst>
                <a:path w="90170" h="548639">
                  <a:moveTo>
                    <a:pt x="89916" y="548640"/>
                  </a:moveTo>
                  <a:lnTo>
                    <a:pt x="0" y="548640"/>
                  </a:lnTo>
                  <a:lnTo>
                    <a:pt x="0" y="0"/>
                  </a:lnTo>
                  <a:lnTo>
                    <a:pt x="89916" y="0"/>
                  </a:lnTo>
                  <a:lnTo>
                    <a:pt x="89916" y="548640"/>
                  </a:lnTo>
                  <a:close/>
                </a:path>
              </a:pathLst>
            </a:custGeom>
            <a:solidFill>
              <a:srgbClr val="0000FF"/>
            </a:solidFill>
          </p:spPr>
          <p:txBody>
            <a:bodyPr wrap="square" lIns="0" tIns="0" rIns="0" bIns="0" rtlCol="0"/>
            <a:lstStyle/>
            <a:p>
              <a:endParaRPr/>
            </a:p>
          </p:txBody>
        </p:sp>
        <p:sp>
          <p:nvSpPr>
            <p:cNvPr id="317" name="object 215">
              <a:extLst>
                <a:ext uri="{FF2B5EF4-FFF2-40B4-BE49-F238E27FC236}">
                  <a16:creationId xmlns:a16="http://schemas.microsoft.com/office/drawing/2014/main" id="{D1A7C582-C124-C5AC-D6A9-5A535F99D3AF}"/>
                </a:ext>
              </a:extLst>
            </p:cNvPr>
            <p:cNvSpPr/>
            <p:nvPr/>
          </p:nvSpPr>
          <p:spPr>
            <a:xfrm>
              <a:off x="7045451"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18" name="object 216">
              <a:extLst>
                <a:ext uri="{FF2B5EF4-FFF2-40B4-BE49-F238E27FC236}">
                  <a16:creationId xmlns:a16="http://schemas.microsoft.com/office/drawing/2014/main" id="{F0F7DC6F-8E2F-FF3B-438B-4B18B2741998}"/>
                </a:ext>
              </a:extLst>
            </p:cNvPr>
            <p:cNvSpPr/>
            <p:nvPr/>
          </p:nvSpPr>
          <p:spPr>
            <a:xfrm>
              <a:off x="6955535" y="5887211"/>
              <a:ext cx="90170" cy="544195"/>
            </a:xfrm>
            <a:custGeom>
              <a:avLst/>
              <a:gdLst/>
              <a:ahLst/>
              <a:cxnLst/>
              <a:rect l="l" t="t" r="r" b="b"/>
              <a:pathLst>
                <a:path w="90170" h="544195">
                  <a:moveTo>
                    <a:pt x="89916" y="544068"/>
                  </a:moveTo>
                  <a:lnTo>
                    <a:pt x="0" y="544068"/>
                  </a:lnTo>
                  <a:lnTo>
                    <a:pt x="0" y="0"/>
                  </a:lnTo>
                  <a:lnTo>
                    <a:pt x="89916" y="0"/>
                  </a:lnTo>
                  <a:lnTo>
                    <a:pt x="89916" y="544068"/>
                  </a:lnTo>
                  <a:close/>
                </a:path>
              </a:pathLst>
            </a:custGeom>
            <a:solidFill>
              <a:srgbClr val="0000FF"/>
            </a:solidFill>
          </p:spPr>
          <p:txBody>
            <a:bodyPr wrap="square" lIns="0" tIns="0" rIns="0" bIns="0" rtlCol="0"/>
            <a:lstStyle/>
            <a:p>
              <a:endParaRPr/>
            </a:p>
          </p:txBody>
        </p:sp>
        <p:sp>
          <p:nvSpPr>
            <p:cNvPr id="319" name="object 217">
              <a:extLst>
                <a:ext uri="{FF2B5EF4-FFF2-40B4-BE49-F238E27FC236}">
                  <a16:creationId xmlns:a16="http://schemas.microsoft.com/office/drawing/2014/main" id="{2DD167A4-FE70-8F58-AB9E-04B4B24BCD7A}"/>
                </a:ext>
              </a:extLst>
            </p:cNvPr>
            <p:cNvSpPr/>
            <p:nvPr/>
          </p:nvSpPr>
          <p:spPr>
            <a:xfrm>
              <a:off x="7226807"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0" name="object 218">
              <a:extLst>
                <a:ext uri="{FF2B5EF4-FFF2-40B4-BE49-F238E27FC236}">
                  <a16:creationId xmlns:a16="http://schemas.microsoft.com/office/drawing/2014/main" id="{05E94325-26EB-B1C8-1301-1B7878EC5F5B}"/>
                </a:ext>
              </a:extLst>
            </p:cNvPr>
            <p:cNvSpPr/>
            <p:nvPr/>
          </p:nvSpPr>
          <p:spPr>
            <a:xfrm>
              <a:off x="7136891" y="5919215"/>
              <a:ext cx="90170" cy="512445"/>
            </a:xfrm>
            <a:custGeom>
              <a:avLst/>
              <a:gdLst/>
              <a:ahLst/>
              <a:cxnLst/>
              <a:rect l="l" t="t" r="r" b="b"/>
              <a:pathLst>
                <a:path w="90170" h="512445">
                  <a:moveTo>
                    <a:pt x="89916" y="512064"/>
                  </a:moveTo>
                  <a:lnTo>
                    <a:pt x="0" y="512064"/>
                  </a:lnTo>
                  <a:lnTo>
                    <a:pt x="0" y="0"/>
                  </a:lnTo>
                  <a:lnTo>
                    <a:pt x="89916" y="0"/>
                  </a:lnTo>
                  <a:lnTo>
                    <a:pt x="89916" y="512064"/>
                  </a:lnTo>
                  <a:close/>
                </a:path>
              </a:pathLst>
            </a:custGeom>
            <a:solidFill>
              <a:srgbClr val="0000FF"/>
            </a:solidFill>
          </p:spPr>
          <p:txBody>
            <a:bodyPr wrap="square" lIns="0" tIns="0" rIns="0" bIns="0" rtlCol="0"/>
            <a:lstStyle/>
            <a:p>
              <a:endParaRPr/>
            </a:p>
          </p:txBody>
        </p:sp>
        <p:sp>
          <p:nvSpPr>
            <p:cNvPr id="321" name="object 219">
              <a:extLst>
                <a:ext uri="{FF2B5EF4-FFF2-40B4-BE49-F238E27FC236}">
                  <a16:creationId xmlns:a16="http://schemas.microsoft.com/office/drawing/2014/main" id="{5113CE55-C640-D59C-14F8-058275E08C39}"/>
                </a:ext>
              </a:extLst>
            </p:cNvPr>
            <p:cNvSpPr/>
            <p:nvPr/>
          </p:nvSpPr>
          <p:spPr>
            <a:xfrm>
              <a:off x="7408163"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2" name="object 220">
              <a:extLst>
                <a:ext uri="{FF2B5EF4-FFF2-40B4-BE49-F238E27FC236}">
                  <a16:creationId xmlns:a16="http://schemas.microsoft.com/office/drawing/2014/main" id="{6F9537FF-95E2-5D58-9C6B-CF59A3121B8F}"/>
                </a:ext>
              </a:extLst>
            </p:cNvPr>
            <p:cNvSpPr/>
            <p:nvPr/>
          </p:nvSpPr>
          <p:spPr>
            <a:xfrm>
              <a:off x="7316723" y="5963411"/>
              <a:ext cx="91440" cy="467995"/>
            </a:xfrm>
            <a:custGeom>
              <a:avLst/>
              <a:gdLst/>
              <a:ahLst/>
              <a:cxnLst/>
              <a:rect l="l" t="t" r="r" b="b"/>
              <a:pathLst>
                <a:path w="91440" h="467995">
                  <a:moveTo>
                    <a:pt x="91440" y="467868"/>
                  </a:moveTo>
                  <a:lnTo>
                    <a:pt x="0" y="467868"/>
                  </a:lnTo>
                  <a:lnTo>
                    <a:pt x="0" y="0"/>
                  </a:lnTo>
                  <a:lnTo>
                    <a:pt x="91440" y="0"/>
                  </a:lnTo>
                  <a:lnTo>
                    <a:pt x="91440" y="467868"/>
                  </a:lnTo>
                  <a:close/>
                </a:path>
              </a:pathLst>
            </a:custGeom>
            <a:solidFill>
              <a:srgbClr val="0000FF"/>
            </a:solidFill>
          </p:spPr>
          <p:txBody>
            <a:bodyPr wrap="square" lIns="0" tIns="0" rIns="0" bIns="0" rtlCol="0"/>
            <a:lstStyle/>
            <a:p>
              <a:endParaRPr/>
            </a:p>
          </p:txBody>
        </p:sp>
        <p:sp>
          <p:nvSpPr>
            <p:cNvPr id="323" name="object 221">
              <a:extLst>
                <a:ext uri="{FF2B5EF4-FFF2-40B4-BE49-F238E27FC236}">
                  <a16:creationId xmlns:a16="http://schemas.microsoft.com/office/drawing/2014/main" id="{FC3869BC-0346-0139-CFF5-2EDA86B6CC23}"/>
                </a:ext>
              </a:extLst>
            </p:cNvPr>
            <p:cNvSpPr/>
            <p:nvPr/>
          </p:nvSpPr>
          <p:spPr>
            <a:xfrm>
              <a:off x="7591044"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24" name="object 222">
              <a:extLst>
                <a:ext uri="{FF2B5EF4-FFF2-40B4-BE49-F238E27FC236}">
                  <a16:creationId xmlns:a16="http://schemas.microsoft.com/office/drawing/2014/main" id="{CD565330-D16D-6CA7-5D68-C67AAFD98053}"/>
                </a:ext>
              </a:extLst>
            </p:cNvPr>
            <p:cNvSpPr/>
            <p:nvPr/>
          </p:nvSpPr>
          <p:spPr>
            <a:xfrm>
              <a:off x="7498080" y="5964935"/>
              <a:ext cx="93345" cy="466725"/>
            </a:xfrm>
            <a:custGeom>
              <a:avLst/>
              <a:gdLst/>
              <a:ahLst/>
              <a:cxnLst/>
              <a:rect l="l" t="t" r="r" b="b"/>
              <a:pathLst>
                <a:path w="93345" h="466725">
                  <a:moveTo>
                    <a:pt x="92964" y="466344"/>
                  </a:moveTo>
                  <a:lnTo>
                    <a:pt x="0" y="466344"/>
                  </a:lnTo>
                  <a:lnTo>
                    <a:pt x="0" y="0"/>
                  </a:lnTo>
                  <a:lnTo>
                    <a:pt x="92964" y="0"/>
                  </a:lnTo>
                  <a:lnTo>
                    <a:pt x="92964" y="466344"/>
                  </a:lnTo>
                  <a:close/>
                </a:path>
              </a:pathLst>
            </a:custGeom>
            <a:solidFill>
              <a:srgbClr val="0000FF"/>
            </a:solidFill>
          </p:spPr>
          <p:txBody>
            <a:bodyPr wrap="square" lIns="0" tIns="0" rIns="0" bIns="0" rtlCol="0"/>
            <a:lstStyle/>
            <a:p>
              <a:endParaRPr/>
            </a:p>
          </p:txBody>
        </p:sp>
        <p:sp>
          <p:nvSpPr>
            <p:cNvPr id="325" name="object 223">
              <a:extLst>
                <a:ext uri="{FF2B5EF4-FFF2-40B4-BE49-F238E27FC236}">
                  <a16:creationId xmlns:a16="http://schemas.microsoft.com/office/drawing/2014/main" id="{8676621A-7274-9977-4FB7-DD146D8666DB}"/>
                </a:ext>
              </a:extLst>
            </p:cNvPr>
            <p:cNvSpPr/>
            <p:nvPr/>
          </p:nvSpPr>
          <p:spPr>
            <a:xfrm>
              <a:off x="7770876"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6" name="object 224">
              <a:extLst>
                <a:ext uri="{FF2B5EF4-FFF2-40B4-BE49-F238E27FC236}">
                  <a16:creationId xmlns:a16="http://schemas.microsoft.com/office/drawing/2014/main" id="{06DDB387-D797-5E55-B008-231EB4BD1809}"/>
                </a:ext>
              </a:extLst>
            </p:cNvPr>
            <p:cNvSpPr/>
            <p:nvPr/>
          </p:nvSpPr>
          <p:spPr>
            <a:xfrm>
              <a:off x="7680960" y="5971031"/>
              <a:ext cx="90170" cy="460375"/>
            </a:xfrm>
            <a:custGeom>
              <a:avLst/>
              <a:gdLst/>
              <a:ahLst/>
              <a:cxnLst/>
              <a:rect l="l" t="t" r="r" b="b"/>
              <a:pathLst>
                <a:path w="90170" h="460375">
                  <a:moveTo>
                    <a:pt x="89916" y="460248"/>
                  </a:moveTo>
                  <a:lnTo>
                    <a:pt x="0" y="460248"/>
                  </a:lnTo>
                  <a:lnTo>
                    <a:pt x="0" y="0"/>
                  </a:lnTo>
                  <a:lnTo>
                    <a:pt x="89916" y="0"/>
                  </a:lnTo>
                  <a:lnTo>
                    <a:pt x="89916" y="460248"/>
                  </a:lnTo>
                  <a:close/>
                </a:path>
              </a:pathLst>
            </a:custGeom>
            <a:solidFill>
              <a:srgbClr val="0000FF"/>
            </a:solidFill>
          </p:spPr>
          <p:txBody>
            <a:bodyPr wrap="square" lIns="0" tIns="0" rIns="0" bIns="0" rtlCol="0"/>
            <a:lstStyle/>
            <a:p>
              <a:endParaRPr/>
            </a:p>
          </p:txBody>
        </p:sp>
        <p:sp>
          <p:nvSpPr>
            <p:cNvPr id="327" name="object 225">
              <a:extLst>
                <a:ext uri="{FF2B5EF4-FFF2-40B4-BE49-F238E27FC236}">
                  <a16:creationId xmlns:a16="http://schemas.microsoft.com/office/drawing/2014/main" id="{5027FA68-63E1-51B8-CF75-27199C0BFF61}"/>
                </a:ext>
              </a:extLst>
            </p:cNvPr>
            <p:cNvSpPr/>
            <p:nvPr/>
          </p:nvSpPr>
          <p:spPr>
            <a:xfrm>
              <a:off x="7952232" y="6009132"/>
              <a:ext cx="91440" cy="210820"/>
            </a:xfrm>
            <a:custGeom>
              <a:avLst/>
              <a:gdLst/>
              <a:ahLst/>
              <a:cxnLst/>
              <a:rect l="l" t="t" r="r" b="b"/>
              <a:pathLst>
                <a:path w="91440" h="210820">
                  <a:moveTo>
                    <a:pt x="0" y="210311"/>
                  </a:moveTo>
                  <a:lnTo>
                    <a:pt x="91440" y="210311"/>
                  </a:lnTo>
                </a:path>
                <a:path w="91440" h="210820">
                  <a:moveTo>
                    <a:pt x="0" y="0"/>
                  </a:moveTo>
                  <a:lnTo>
                    <a:pt x="91440" y="0"/>
                  </a:lnTo>
                </a:path>
              </a:pathLst>
            </a:custGeom>
            <a:ln w="10668">
              <a:solidFill>
                <a:srgbClr val="D9D9D9"/>
              </a:solidFill>
            </a:ln>
          </p:spPr>
          <p:txBody>
            <a:bodyPr wrap="square" lIns="0" tIns="0" rIns="0" bIns="0" rtlCol="0"/>
            <a:lstStyle/>
            <a:p>
              <a:endParaRPr/>
            </a:p>
          </p:txBody>
        </p:sp>
        <p:sp>
          <p:nvSpPr>
            <p:cNvPr id="328" name="object 226">
              <a:extLst>
                <a:ext uri="{FF2B5EF4-FFF2-40B4-BE49-F238E27FC236}">
                  <a16:creationId xmlns:a16="http://schemas.microsoft.com/office/drawing/2014/main" id="{B47E2724-90E8-5DA4-7885-73784F1FBE94}"/>
                </a:ext>
              </a:extLst>
            </p:cNvPr>
            <p:cNvSpPr/>
            <p:nvPr/>
          </p:nvSpPr>
          <p:spPr>
            <a:xfrm>
              <a:off x="7862316" y="5981699"/>
              <a:ext cx="90170" cy="449580"/>
            </a:xfrm>
            <a:custGeom>
              <a:avLst/>
              <a:gdLst/>
              <a:ahLst/>
              <a:cxnLst/>
              <a:rect l="l" t="t" r="r" b="b"/>
              <a:pathLst>
                <a:path w="90170" h="449579">
                  <a:moveTo>
                    <a:pt x="89916" y="449580"/>
                  </a:moveTo>
                  <a:lnTo>
                    <a:pt x="0" y="449580"/>
                  </a:lnTo>
                  <a:lnTo>
                    <a:pt x="0" y="0"/>
                  </a:lnTo>
                  <a:lnTo>
                    <a:pt x="89916" y="0"/>
                  </a:lnTo>
                  <a:lnTo>
                    <a:pt x="89916" y="449580"/>
                  </a:lnTo>
                  <a:close/>
                </a:path>
              </a:pathLst>
            </a:custGeom>
            <a:solidFill>
              <a:srgbClr val="0000FF"/>
            </a:solidFill>
          </p:spPr>
          <p:txBody>
            <a:bodyPr wrap="square" lIns="0" tIns="0" rIns="0" bIns="0" rtlCol="0"/>
            <a:lstStyle/>
            <a:p>
              <a:endParaRPr/>
            </a:p>
          </p:txBody>
        </p:sp>
        <p:sp>
          <p:nvSpPr>
            <p:cNvPr id="329" name="object 227">
              <a:extLst>
                <a:ext uri="{FF2B5EF4-FFF2-40B4-BE49-F238E27FC236}">
                  <a16:creationId xmlns:a16="http://schemas.microsoft.com/office/drawing/2014/main" id="{4118ABC3-F7DF-E9E9-4832-9E65DE981E82}"/>
                </a:ext>
              </a:extLst>
            </p:cNvPr>
            <p:cNvSpPr/>
            <p:nvPr/>
          </p:nvSpPr>
          <p:spPr>
            <a:xfrm>
              <a:off x="8133588" y="6009132"/>
              <a:ext cx="90170" cy="210820"/>
            </a:xfrm>
            <a:custGeom>
              <a:avLst/>
              <a:gdLst/>
              <a:ahLst/>
              <a:cxnLst/>
              <a:rect l="l" t="t" r="r" b="b"/>
              <a:pathLst>
                <a:path w="90170" h="210820">
                  <a:moveTo>
                    <a:pt x="0" y="210311"/>
                  </a:moveTo>
                  <a:lnTo>
                    <a:pt x="89916" y="210311"/>
                  </a:lnTo>
                </a:path>
                <a:path w="90170" h="210820">
                  <a:moveTo>
                    <a:pt x="0" y="0"/>
                  </a:moveTo>
                  <a:lnTo>
                    <a:pt x="89916" y="0"/>
                  </a:lnTo>
                </a:path>
              </a:pathLst>
            </a:custGeom>
            <a:ln w="10668">
              <a:solidFill>
                <a:srgbClr val="D9D9D9"/>
              </a:solidFill>
            </a:ln>
          </p:spPr>
          <p:txBody>
            <a:bodyPr wrap="square" lIns="0" tIns="0" rIns="0" bIns="0" rtlCol="0"/>
            <a:lstStyle/>
            <a:p>
              <a:endParaRPr/>
            </a:p>
          </p:txBody>
        </p:sp>
        <p:sp>
          <p:nvSpPr>
            <p:cNvPr id="330" name="object 228">
              <a:extLst>
                <a:ext uri="{FF2B5EF4-FFF2-40B4-BE49-F238E27FC236}">
                  <a16:creationId xmlns:a16="http://schemas.microsoft.com/office/drawing/2014/main" id="{570462F0-127F-AC9F-F72D-24755136596E}"/>
                </a:ext>
              </a:extLst>
            </p:cNvPr>
            <p:cNvSpPr/>
            <p:nvPr/>
          </p:nvSpPr>
          <p:spPr>
            <a:xfrm>
              <a:off x="8043672" y="5995415"/>
              <a:ext cx="90170" cy="436245"/>
            </a:xfrm>
            <a:custGeom>
              <a:avLst/>
              <a:gdLst/>
              <a:ahLst/>
              <a:cxnLst/>
              <a:rect l="l" t="t" r="r" b="b"/>
              <a:pathLst>
                <a:path w="90170" h="436245">
                  <a:moveTo>
                    <a:pt x="89916" y="435864"/>
                  </a:moveTo>
                  <a:lnTo>
                    <a:pt x="0" y="435864"/>
                  </a:lnTo>
                  <a:lnTo>
                    <a:pt x="0" y="0"/>
                  </a:lnTo>
                  <a:lnTo>
                    <a:pt x="89916" y="0"/>
                  </a:lnTo>
                  <a:lnTo>
                    <a:pt x="89916" y="435864"/>
                  </a:lnTo>
                  <a:close/>
                </a:path>
              </a:pathLst>
            </a:custGeom>
            <a:solidFill>
              <a:srgbClr val="0000FF"/>
            </a:solidFill>
          </p:spPr>
          <p:txBody>
            <a:bodyPr wrap="square" lIns="0" tIns="0" rIns="0" bIns="0" rtlCol="0"/>
            <a:lstStyle/>
            <a:p>
              <a:endParaRPr/>
            </a:p>
          </p:txBody>
        </p:sp>
        <p:sp>
          <p:nvSpPr>
            <p:cNvPr id="331" name="object 229">
              <a:extLst>
                <a:ext uri="{FF2B5EF4-FFF2-40B4-BE49-F238E27FC236}">
                  <a16:creationId xmlns:a16="http://schemas.microsoft.com/office/drawing/2014/main" id="{026BA6D8-0DC5-5D7F-E79A-A3866746D00A}"/>
                </a:ext>
              </a:extLst>
            </p:cNvPr>
            <p:cNvSpPr/>
            <p:nvPr/>
          </p:nvSpPr>
          <p:spPr>
            <a:xfrm>
              <a:off x="8314943"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2" name="object 230">
              <a:extLst>
                <a:ext uri="{FF2B5EF4-FFF2-40B4-BE49-F238E27FC236}">
                  <a16:creationId xmlns:a16="http://schemas.microsoft.com/office/drawing/2014/main" id="{BAB11653-7011-77B9-5DA7-3E10BFA416B3}"/>
                </a:ext>
              </a:extLst>
            </p:cNvPr>
            <p:cNvSpPr/>
            <p:nvPr/>
          </p:nvSpPr>
          <p:spPr>
            <a:xfrm>
              <a:off x="8314943" y="6008750"/>
              <a:ext cx="1130935" cy="5715"/>
            </a:xfrm>
            <a:custGeom>
              <a:avLst/>
              <a:gdLst/>
              <a:ahLst/>
              <a:cxnLst/>
              <a:rect l="l" t="t" r="r" b="b"/>
              <a:pathLst>
                <a:path w="1130934" h="5714">
                  <a:moveTo>
                    <a:pt x="0" y="5333"/>
                  </a:moveTo>
                  <a:lnTo>
                    <a:pt x="1130807" y="5333"/>
                  </a:lnTo>
                </a:path>
                <a:path w="1130934" h="5714">
                  <a:moveTo>
                    <a:pt x="0" y="0"/>
                  </a:moveTo>
                  <a:lnTo>
                    <a:pt x="1130807" y="0"/>
                  </a:lnTo>
                </a:path>
              </a:pathLst>
            </a:custGeom>
            <a:ln w="3175">
              <a:solidFill>
                <a:srgbClr val="D9D9D9"/>
              </a:solidFill>
            </a:ln>
          </p:spPr>
          <p:txBody>
            <a:bodyPr wrap="square" lIns="0" tIns="0" rIns="0" bIns="0" rtlCol="0"/>
            <a:lstStyle/>
            <a:p>
              <a:endParaRPr/>
            </a:p>
          </p:txBody>
        </p:sp>
        <p:sp>
          <p:nvSpPr>
            <p:cNvPr id="333" name="object 231">
              <a:extLst>
                <a:ext uri="{FF2B5EF4-FFF2-40B4-BE49-F238E27FC236}">
                  <a16:creationId xmlns:a16="http://schemas.microsoft.com/office/drawing/2014/main" id="{361B7553-B60A-C64F-42C5-7A1E4899F0DA}"/>
                </a:ext>
              </a:extLst>
            </p:cNvPr>
            <p:cNvSpPr/>
            <p:nvPr/>
          </p:nvSpPr>
          <p:spPr>
            <a:xfrm>
              <a:off x="8223504" y="5999987"/>
              <a:ext cx="91440" cy="431800"/>
            </a:xfrm>
            <a:custGeom>
              <a:avLst/>
              <a:gdLst/>
              <a:ahLst/>
              <a:cxnLst/>
              <a:rect l="l" t="t" r="r" b="b"/>
              <a:pathLst>
                <a:path w="91440" h="431800">
                  <a:moveTo>
                    <a:pt x="91440" y="431292"/>
                  </a:moveTo>
                  <a:lnTo>
                    <a:pt x="0" y="431292"/>
                  </a:lnTo>
                  <a:lnTo>
                    <a:pt x="0" y="0"/>
                  </a:lnTo>
                  <a:lnTo>
                    <a:pt x="91440" y="0"/>
                  </a:lnTo>
                  <a:lnTo>
                    <a:pt x="91440" y="431292"/>
                  </a:lnTo>
                  <a:close/>
                </a:path>
              </a:pathLst>
            </a:custGeom>
            <a:solidFill>
              <a:srgbClr val="0000FF"/>
            </a:solidFill>
          </p:spPr>
          <p:txBody>
            <a:bodyPr wrap="square" lIns="0" tIns="0" rIns="0" bIns="0" rtlCol="0"/>
            <a:lstStyle/>
            <a:p>
              <a:endParaRPr/>
            </a:p>
          </p:txBody>
        </p:sp>
        <p:sp>
          <p:nvSpPr>
            <p:cNvPr id="334" name="object 232">
              <a:extLst>
                <a:ext uri="{FF2B5EF4-FFF2-40B4-BE49-F238E27FC236}">
                  <a16:creationId xmlns:a16="http://schemas.microsoft.com/office/drawing/2014/main" id="{5DBD1979-8446-7271-D3AF-356AC6B947C4}"/>
                </a:ext>
              </a:extLst>
            </p:cNvPr>
            <p:cNvSpPr/>
            <p:nvPr/>
          </p:nvSpPr>
          <p:spPr>
            <a:xfrm>
              <a:off x="8496300"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35" name="object 233">
              <a:extLst>
                <a:ext uri="{FF2B5EF4-FFF2-40B4-BE49-F238E27FC236}">
                  <a16:creationId xmlns:a16="http://schemas.microsoft.com/office/drawing/2014/main" id="{1527CC15-0F11-59D7-4EA6-A96288E598D8}"/>
                </a:ext>
              </a:extLst>
            </p:cNvPr>
            <p:cNvSpPr/>
            <p:nvPr/>
          </p:nvSpPr>
          <p:spPr>
            <a:xfrm>
              <a:off x="8404860" y="6013703"/>
              <a:ext cx="91440" cy="417830"/>
            </a:xfrm>
            <a:custGeom>
              <a:avLst/>
              <a:gdLst/>
              <a:ahLst/>
              <a:cxnLst/>
              <a:rect l="l" t="t" r="r" b="b"/>
              <a:pathLst>
                <a:path w="91440" h="417829">
                  <a:moveTo>
                    <a:pt x="91440" y="417576"/>
                  </a:moveTo>
                  <a:lnTo>
                    <a:pt x="0" y="417576"/>
                  </a:lnTo>
                  <a:lnTo>
                    <a:pt x="0" y="0"/>
                  </a:lnTo>
                  <a:lnTo>
                    <a:pt x="91440" y="0"/>
                  </a:lnTo>
                  <a:lnTo>
                    <a:pt x="91440" y="417576"/>
                  </a:lnTo>
                  <a:close/>
                </a:path>
              </a:pathLst>
            </a:custGeom>
            <a:solidFill>
              <a:srgbClr val="0000FF"/>
            </a:solidFill>
          </p:spPr>
          <p:txBody>
            <a:bodyPr wrap="square" lIns="0" tIns="0" rIns="0" bIns="0" rtlCol="0"/>
            <a:lstStyle/>
            <a:p>
              <a:endParaRPr/>
            </a:p>
          </p:txBody>
        </p:sp>
        <p:sp>
          <p:nvSpPr>
            <p:cNvPr id="336" name="object 234">
              <a:extLst>
                <a:ext uri="{FF2B5EF4-FFF2-40B4-BE49-F238E27FC236}">
                  <a16:creationId xmlns:a16="http://schemas.microsoft.com/office/drawing/2014/main" id="{442593C1-4E32-DA77-F5DB-FE5B685B8039}"/>
                </a:ext>
              </a:extLst>
            </p:cNvPr>
            <p:cNvSpPr/>
            <p:nvPr/>
          </p:nvSpPr>
          <p:spPr>
            <a:xfrm>
              <a:off x="8676131"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7" name="object 235">
              <a:extLst>
                <a:ext uri="{FF2B5EF4-FFF2-40B4-BE49-F238E27FC236}">
                  <a16:creationId xmlns:a16="http://schemas.microsoft.com/office/drawing/2014/main" id="{E5581A83-6318-1550-10B6-4EF5079CE0EF}"/>
                </a:ext>
              </a:extLst>
            </p:cNvPr>
            <p:cNvSpPr/>
            <p:nvPr/>
          </p:nvSpPr>
          <p:spPr>
            <a:xfrm>
              <a:off x="8586216" y="6030467"/>
              <a:ext cx="90170" cy="401320"/>
            </a:xfrm>
            <a:custGeom>
              <a:avLst/>
              <a:gdLst/>
              <a:ahLst/>
              <a:cxnLst/>
              <a:rect l="l" t="t" r="r" b="b"/>
              <a:pathLst>
                <a:path w="90170" h="401320">
                  <a:moveTo>
                    <a:pt x="89916" y="400812"/>
                  </a:moveTo>
                  <a:lnTo>
                    <a:pt x="0" y="400812"/>
                  </a:lnTo>
                  <a:lnTo>
                    <a:pt x="0" y="0"/>
                  </a:lnTo>
                  <a:lnTo>
                    <a:pt x="89916" y="0"/>
                  </a:lnTo>
                  <a:lnTo>
                    <a:pt x="89916" y="400812"/>
                  </a:lnTo>
                  <a:close/>
                </a:path>
              </a:pathLst>
            </a:custGeom>
            <a:solidFill>
              <a:srgbClr val="0000FF"/>
            </a:solidFill>
          </p:spPr>
          <p:txBody>
            <a:bodyPr wrap="square" lIns="0" tIns="0" rIns="0" bIns="0" rtlCol="0"/>
            <a:lstStyle/>
            <a:p>
              <a:endParaRPr/>
            </a:p>
          </p:txBody>
        </p:sp>
        <p:sp>
          <p:nvSpPr>
            <p:cNvPr id="338" name="object 236">
              <a:extLst>
                <a:ext uri="{FF2B5EF4-FFF2-40B4-BE49-F238E27FC236}">
                  <a16:creationId xmlns:a16="http://schemas.microsoft.com/office/drawing/2014/main" id="{B1432E15-1FD1-D8AA-7D5F-D9A905A85771}"/>
                </a:ext>
              </a:extLst>
            </p:cNvPr>
            <p:cNvSpPr/>
            <p:nvPr/>
          </p:nvSpPr>
          <p:spPr>
            <a:xfrm>
              <a:off x="8857488" y="6219444"/>
              <a:ext cx="91440" cy="0"/>
            </a:xfrm>
            <a:custGeom>
              <a:avLst/>
              <a:gdLst/>
              <a:ahLst/>
              <a:cxnLst/>
              <a:rect l="l" t="t" r="r" b="b"/>
              <a:pathLst>
                <a:path w="91440">
                  <a:moveTo>
                    <a:pt x="0" y="0"/>
                  </a:moveTo>
                  <a:lnTo>
                    <a:pt x="91440" y="0"/>
                  </a:lnTo>
                </a:path>
              </a:pathLst>
            </a:custGeom>
            <a:ln w="10668">
              <a:solidFill>
                <a:srgbClr val="D9D9D9"/>
              </a:solidFill>
            </a:ln>
          </p:spPr>
          <p:txBody>
            <a:bodyPr wrap="square" lIns="0" tIns="0" rIns="0" bIns="0" rtlCol="0"/>
            <a:lstStyle/>
            <a:p>
              <a:endParaRPr/>
            </a:p>
          </p:txBody>
        </p:sp>
        <p:sp>
          <p:nvSpPr>
            <p:cNvPr id="339" name="object 237">
              <a:extLst>
                <a:ext uri="{FF2B5EF4-FFF2-40B4-BE49-F238E27FC236}">
                  <a16:creationId xmlns:a16="http://schemas.microsoft.com/office/drawing/2014/main" id="{AF24D632-5322-E578-12B3-1E4002E61344}"/>
                </a:ext>
              </a:extLst>
            </p:cNvPr>
            <p:cNvSpPr/>
            <p:nvPr/>
          </p:nvSpPr>
          <p:spPr>
            <a:xfrm>
              <a:off x="8767572" y="6031991"/>
              <a:ext cx="90170" cy="399415"/>
            </a:xfrm>
            <a:custGeom>
              <a:avLst/>
              <a:gdLst/>
              <a:ahLst/>
              <a:cxnLst/>
              <a:rect l="l" t="t" r="r" b="b"/>
              <a:pathLst>
                <a:path w="90170" h="399414">
                  <a:moveTo>
                    <a:pt x="89916" y="399288"/>
                  </a:moveTo>
                  <a:lnTo>
                    <a:pt x="0" y="399288"/>
                  </a:lnTo>
                  <a:lnTo>
                    <a:pt x="0" y="0"/>
                  </a:lnTo>
                  <a:lnTo>
                    <a:pt x="89916" y="0"/>
                  </a:lnTo>
                  <a:lnTo>
                    <a:pt x="89916" y="399288"/>
                  </a:lnTo>
                  <a:close/>
                </a:path>
              </a:pathLst>
            </a:custGeom>
            <a:solidFill>
              <a:srgbClr val="0000FF"/>
            </a:solidFill>
          </p:spPr>
          <p:txBody>
            <a:bodyPr wrap="square" lIns="0" tIns="0" rIns="0" bIns="0" rtlCol="0"/>
            <a:lstStyle/>
            <a:p>
              <a:endParaRPr/>
            </a:p>
          </p:txBody>
        </p:sp>
        <p:sp>
          <p:nvSpPr>
            <p:cNvPr id="340" name="object 238">
              <a:extLst>
                <a:ext uri="{FF2B5EF4-FFF2-40B4-BE49-F238E27FC236}">
                  <a16:creationId xmlns:a16="http://schemas.microsoft.com/office/drawing/2014/main" id="{2FDEB8FA-93A6-A7FC-4586-28649DCF2C8F}"/>
                </a:ext>
              </a:extLst>
            </p:cNvPr>
            <p:cNvSpPr/>
            <p:nvPr/>
          </p:nvSpPr>
          <p:spPr>
            <a:xfrm>
              <a:off x="9038844" y="6219444"/>
              <a:ext cx="90170" cy="0"/>
            </a:xfrm>
            <a:custGeom>
              <a:avLst/>
              <a:gdLst/>
              <a:ahLst/>
              <a:cxnLst/>
              <a:rect l="l" t="t" r="r" b="b"/>
              <a:pathLst>
                <a:path w="90170">
                  <a:moveTo>
                    <a:pt x="0" y="0"/>
                  </a:moveTo>
                  <a:lnTo>
                    <a:pt x="89916" y="0"/>
                  </a:lnTo>
                </a:path>
              </a:pathLst>
            </a:custGeom>
            <a:ln w="10668">
              <a:solidFill>
                <a:srgbClr val="D9D9D9"/>
              </a:solidFill>
            </a:ln>
          </p:spPr>
          <p:txBody>
            <a:bodyPr wrap="square" lIns="0" tIns="0" rIns="0" bIns="0" rtlCol="0"/>
            <a:lstStyle/>
            <a:p>
              <a:endParaRPr/>
            </a:p>
          </p:txBody>
        </p:sp>
        <p:sp>
          <p:nvSpPr>
            <p:cNvPr id="341" name="object 239">
              <a:extLst>
                <a:ext uri="{FF2B5EF4-FFF2-40B4-BE49-F238E27FC236}">
                  <a16:creationId xmlns:a16="http://schemas.microsoft.com/office/drawing/2014/main" id="{94B585A1-8962-C09F-5CDB-1524EF396EB3}"/>
                </a:ext>
              </a:extLst>
            </p:cNvPr>
            <p:cNvSpPr/>
            <p:nvPr/>
          </p:nvSpPr>
          <p:spPr>
            <a:xfrm>
              <a:off x="8948928" y="6070091"/>
              <a:ext cx="90170" cy="361315"/>
            </a:xfrm>
            <a:custGeom>
              <a:avLst/>
              <a:gdLst/>
              <a:ahLst/>
              <a:cxnLst/>
              <a:rect l="l" t="t" r="r" b="b"/>
              <a:pathLst>
                <a:path w="90170" h="361314">
                  <a:moveTo>
                    <a:pt x="89916" y="361188"/>
                  </a:moveTo>
                  <a:lnTo>
                    <a:pt x="0" y="361188"/>
                  </a:lnTo>
                  <a:lnTo>
                    <a:pt x="0" y="0"/>
                  </a:lnTo>
                  <a:lnTo>
                    <a:pt x="89916" y="0"/>
                  </a:lnTo>
                  <a:lnTo>
                    <a:pt x="89916" y="361188"/>
                  </a:lnTo>
                  <a:close/>
                </a:path>
              </a:pathLst>
            </a:custGeom>
            <a:solidFill>
              <a:srgbClr val="0000FF"/>
            </a:solidFill>
          </p:spPr>
          <p:txBody>
            <a:bodyPr wrap="square" lIns="0" tIns="0" rIns="0" bIns="0" rtlCol="0"/>
            <a:lstStyle/>
            <a:p>
              <a:endParaRPr/>
            </a:p>
          </p:txBody>
        </p:sp>
        <p:sp>
          <p:nvSpPr>
            <p:cNvPr id="342" name="object 240">
              <a:extLst>
                <a:ext uri="{FF2B5EF4-FFF2-40B4-BE49-F238E27FC236}">
                  <a16:creationId xmlns:a16="http://schemas.microsoft.com/office/drawing/2014/main" id="{35CA7C26-8A10-3642-4C3C-912229197294}"/>
                </a:ext>
              </a:extLst>
            </p:cNvPr>
            <p:cNvSpPr/>
            <p:nvPr/>
          </p:nvSpPr>
          <p:spPr>
            <a:xfrm>
              <a:off x="9220200" y="6219444"/>
              <a:ext cx="226060" cy="0"/>
            </a:xfrm>
            <a:custGeom>
              <a:avLst/>
              <a:gdLst/>
              <a:ahLst/>
              <a:cxnLst/>
              <a:rect l="l" t="t" r="r" b="b"/>
              <a:pathLst>
                <a:path w="226059">
                  <a:moveTo>
                    <a:pt x="0" y="0"/>
                  </a:moveTo>
                  <a:lnTo>
                    <a:pt x="225551" y="0"/>
                  </a:lnTo>
                </a:path>
              </a:pathLst>
            </a:custGeom>
            <a:ln w="10668">
              <a:solidFill>
                <a:srgbClr val="D9D9D9"/>
              </a:solidFill>
            </a:ln>
          </p:spPr>
          <p:txBody>
            <a:bodyPr wrap="square" lIns="0" tIns="0" rIns="0" bIns="0" rtlCol="0"/>
            <a:lstStyle/>
            <a:p>
              <a:endParaRPr/>
            </a:p>
          </p:txBody>
        </p:sp>
        <p:sp>
          <p:nvSpPr>
            <p:cNvPr id="343" name="object 241">
              <a:extLst>
                <a:ext uri="{FF2B5EF4-FFF2-40B4-BE49-F238E27FC236}">
                  <a16:creationId xmlns:a16="http://schemas.microsoft.com/office/drawing/2014/main" id="{87799199-1DBE-DB38-ACBC-5638D8BD1F73}"/>
                </a:ext>
              </a:extLst>
            </p:cNvPr>
            <p:cNvSpPr/>
            <p:nvPr/>
          </p:nvSpPr>
          <p:spPr>
            <a:xfrm>
              <a:off x="9128760" y="6097523"/>
              <a:ext cx="273050" cy="334010"/>
            </a:xfrm>
            <a:custGeom>
              <a:avLst/>
              <a:gdLst/>
              <a:ahLst/>
              <a:cxnLst/>
              <a:rect l="l" t="t" r="r" b="b"/>
              <a:pathLst>
                <a:path w="273050" h="334010">
                  <a:moveTo>
                    <a:pt x="91440" y="0"/>
                  </a:moveTo>
                  <a:lnTo>
                    <a:pt x="0" y="0"/>
                  </a:lnTo>
                  <a:lnTo>
                    <a:pt x="0" y="333756"/>
                  </a:lnTo>
                  <a:lnTo>
                    <a:pt x="91440" y="333756"/>
                  </a:lnTo>
                  <a:lnTo>
                    <a:pt x="91440" y="0"/>
                  </a:lnTo>
                  <a:close/>
                </a:path>
                <a:path w="273050" h="334010">
                  <a:moveTo>
                    <a:pt x="272796" y="178308"/>
                  </a:moveTo>
                  <a:lnTo>
                    <a:pt x="181356" y="178308"/>
                  </a:lnTo>
                  <a:lnTo>
                    <a:pt x="181356" y="333756"/>
                  </a:lnTo>
                  <a:lnTo>
                    <a:pt x="272796" y="333756"/>
                  </a:lnTo>
                  <a:lnTo>
                    <a:pt x="272796" y="178308"/>
                  </a:lnTo>
                  <a:close/>
                </a:path>
              </a:pathLst>
            </a:custGeom>
            <a:solidFill>
              <a:srgbClr val="0000FF"/>
            </a:solidFill>
          </p:spPr>
          <p:txBody>
            <a:bodyPr wrap="square" lIns="0" tIns="0" rIns="0" bIns="0" rtlCol="0"/>
            <a:lstStyle/>
            <a:p>
              <a:endParaRPr/>
            </a:p>
          </p:txBody>
        </p:sp>
        <p:sp>
          <p:nvSpPr>
            <p:cNvPr id="344" name="object 242">
              <a:extLst>
                <a:ext uri="{FF2B5EF4-FFF2-40B4-BE49-F238E27FC236}">
                  <a16:creationId xmlns:a16="http://schemas.microsoft.com/office/drawing/2014/main" id="{5E17490D-38B9-47ED-3959-E5821CF7F85F}"/>
                </a:ext>
              </a:extLst>
            </p:cNvPr>
            <p:cNvSpPr/>
            <p:nvPr/>
          </p:nvSpPr>
          <p:spPr>
            <a:xfrm>
              <a:off x="1478279" y="5166360"/>
              <a:ext cx="7967980" cy="0"/>
            </a:xfrm>
            <a:custGeom>
              <a:avLst/>
              <a:gdLst/>
              <a:ahLst/>
              <a:cxnLst/>
              <a:rect l="l" t="t" r="r" b="b"/>
              <a:pathLst>
                <a:path w="7967980">
                  <a:moveTo>
                    <a:pt x="0" y="0"/>
                  </a:moveTo>
                  <a:lnTo>
                    <a:pt x="7967472" y="0"/>
                  </a:lnTo>
                </a:path>
              </a:pathLst>
            </a:custGeom>
            <a:ln w="10668">
              <a:solidFill>
                <a:srgbClr val="D9D9D9"/>
              </a:solidFill>
            </a:ln>
          </p:spPr>
          <p:txBody>
            <a:bodyPr wrap="square" lIns="0" tIns="0" rIns="0" bIns="0" rtlCol="0"/>
            <a:lstStyle/>
            <a:p>
              <a:endParaRPr/>
            </a:p>
          </p:txBody>
        </p:sp>
        <p:sp>
          <p:nvSpPr>
            <p:cNvPr id="345" name="object 243">
              <a:extLst>
                <a:ext uri="{FF2B5EF4-FFF2-40B4-BE49-F238E27FC236}">
                  <a16:creationId xmlns:a16="http://schemas.microsoft.com/office/drawing/2014/main" id="{55B70354-A3C9-533C-1FC3-178D85C04979}"/>
                </a:ext>
              </a:extLst>
            </p:cNvPr>
            <p:cNvSpPr/>
            <p:nvPr/>
          </p:nvSpPr>
          <p:spPr>
            <a:xfrm>
              <a:off x="1478279" y="5166359"/>
              <a:ext cx="7967980" cy="1264920"/>
            </a:xfrm>
            <a:custGeom>
              <a:avLst/>
              <a:gdLst/>
              <a:ahLst/>
              <a:cxnLst/>
              <a:rect l="l" t="t" r="r" b="b"/>
              <a:pathLst>
                <a:path w="7967980" h="1264920">
                  <a:moveTo>
                    <a:pt x="0" y="1264920"/>
                  </a:moveTo>
                  <a:lnTo>
                    <a:pt x="0" y="0"/>
                  </a:lnTo>
                </a:path>
                <a:path w="7967980" h="1264920">
                  <a:moveTo>
                    <a:pt x="0" y="1264920"/>
                  </a:moveTo>
                  <a:lnTo>
                    <a:pt x="39624" y="1264920"/>
                  </a:lnTo>
                </a:path>
                <a:path w="7967980" h="1264920">
                  <a:moveTo>
                    <a:pt x="0" y="1053084"/>
                  </a:moveTo>
                  <a:lnTo>
                    <a:pt x="39624" y="1053084"/>
                  </a:lnTo>
                </a:path>
                <a:path w="7967980" h="1264920">
                  <a:moveTo>
                    <a:pt x="0" y="842772"/>
                  </a:moveTo>
                  <a:lnTo>
                    <a:pt x="39624" y="842772"/>
                  </a:lnTo>
                </a:path>
                <a:path w="7967980" h="1264920">
                  <a:moveTo>
                    <a:pt x="0" y="630936"/>
                  </a:moveTo>
                  <a:lnTo>
                    <a:pt x="39624" y="630936"/>
                  </a:lnTo>
                </a:path>
                <a:path w="7967980" h="1264920">
                  <a:moveTo>
                    <a:pt x="0" y="420624"/>
                  </a:moveTo>
                  <a:lnTo>
                    <a:pt x="39624" y="420624"/>
                  </a:lnTo>
                </a:path>
                <a:path w="7967980" h="1264920">
                  <a:moveTo>
                    <a:pt x="0" y="210312"/>
                  </a:moveTo>
                  <a:lnTo>
                    <a:pt x="39624" y="210312"/>
                  </a:lnTo>
                </a:path>
                <a:path w="7967980" h="1264920">
                  <a:moveTo>
                    <a:pt x="0" y="0"/>
                  </a:moveTo>
                  <a:lnTo>
                    <a:pt x="39624" y="0"/>
                  </a:lnTo>
                </a:path>
                <a:path w="7967980" h="1264920">
                  <a:moveTo>
                    <a:pt x="0" y="1264920"/>
                  </a:moveTo>
                  <a:lnTo>
                    <a:pt x="7967472" y="1264920"/>
                  </a:lnTo>
                </a:path>
              </a:pathLst>
            </a:custGeom>
            <a:ln w="10668">
              <a:solidFill>
                <a:srgbClr val="000000"/>
              </a:solidFill>
            </a:ln>
          </p:spPr>
          <p:txBody>
            <a:bodyPr wrap="square" lIns="0" tIns="0" rIns="0" bIns="0" rtlCol="0"/>
            <a:lstStyle/>
            <a:p>
              <a:endParaRPr/>
            </a:p>
          </p:txBody>
        </p:sp>
        <p:sp>
          <p:nvSpPr>
            <p:cNvPr id="346" name="object 244">
              <a:extLst>
                <a:ext uri="{FF2B5EF4-FFF2-40B4-BE49-F238E27FC236}">
                  <a16:creationId xmlns:a16="http://schemas.microsoft.com/office/drawing/2014/main" id="{0E91950F-8CEC-6328-A575-B6471C3A5671}"/>
                </a:ext>
              </a:extLst>
            </p:cNvPr>
            <p:cNvSpPr/>
            <p:nvPr/>
          </p:nvSpPr>
          <p:spPr>
            <a:xfrm>
              <a:off x="1478279" y="6402323"/>
              <a:ext cx="7967980" cy="29209"/>
            </a:xfrm>
            <a:custGeom>
              <a:avLst/>
              <a:gdLst/>
              <a:ahLst/>
              <a:cxnLst/>
              <a:rect l="l" t="t" r="r" b="b"/>
              <a:pathLst>
                <a:path w="7967980" h="29210">
                  <a:moveTo>
                    <a:pt x="0" y="0"/>
                  </a:moveTo>
                  <a:lnTo>
                    <a:pt x="0" y="28955"/>
                  </a:lnTo>
                </a:path>
                <a:path w="7967980" h="29210">
                  <a:moveTo>
                    <a:pt x="181356" y="0"/>
                  </a:moveTo>
                  <a:lnTo>
                    <a:pt x="181356" y="28955"/>
                  </a:lnTo>
                </a:path>
                <a:path w="7967980" h="29210">
                  <a:moveTo>
                    <a:pt x="361188" y="0"/>
                  </a:moveTo>
                  <a:lnTo>
                    <a:pt x="361188" y="28955"/>
                  </a:lnTo>
                </a:path>
                <a:path w="7967980" h="29210">
                  <a:moveTo>
                    <a:pt x="542544" y="0"/>
                  </a:moveTo>
                  <a:lnTo>
                    <a:pt x="542544" y="28955"/>
                  </a:lnTo>
                </a:path>
                <a:path w="7967980" h="29210">
                  <a:moveTo>
                    <a:pt x="723900" y="0"/>
                  </a:moveTo>
                  <a:lnTo>
                    <a:pt x="723900" y="28955"/>
                  </a:lnTo>
                </a:path>
                <a:path w="7967980" h="29210">
                  <a:moveTo>
                    <a:pt x="905256" y="0"/>
                  </a:moveTo>
                  <a:lnTo>
                    <a:pt x="905256" y="28955"/>
                  </a:lnTo>
                </a:path>
                <a:path w="7967980" h="29210">
                  <a:moveTo>
                    <a:pt x="1086612" y="0"/>
                  </a:moveTo>
                  <a:lnTo>
                    <a:pt x="1086612" y="28955"/>
                  </a:lnTo>
                </a:path>
                <a:path w="7967980" h="29210">
                  <a:moveTo>
                    <a:pt x="1266444" y="0"/>
                  </a:moveTo>
                  <a:lnTo>
                    <a:pt x="1266444" y="28955"/>
                  </a:lnTo>
                </a:path>
                <a:path w="7967980" h="29210">
                  <a:moveTo>
                    <a:pt x="1447800" y="0"/>
                  </a:moveTo>
                  <a:lnTo>
                    <a:pt x="1447800" y="28955"/>
                  </a:lnTo>
                </a:path>
                <a:path w="7967980" h="29210">
                  <a:moveTo>
                    <a:pt x="1629156" y="0"/>
                  </a:moveTo>
                  <a:lnTo>
                    <a:pt x="1629156" y="28955"/>
                  </a:lnTo>
                </a:path>
                <a:path w="7967980" h="29210">
                  <a:moveTo>
                    <a:pt x="1810512" y="0"/>
                  </a:moveTo>
                  <a:lnTo>
                    <a:pt x="1810512" y="28955"/>
                  </a:lnTo>
                </a:path>
                <a:path w="7967980" h="29210">
                  <a:moveTo>
                    <a:pt x="1991868" y="0"/>
                  </a:moveTo>
                  <a:lnTo>
                    <a:pt x="1991868" y="28955"/>
                  </a:lnTo>
                </a:path>
                <a:path w="7967980" h="29210">
                  <a:moveTo>
                    <a:pt x="2171700" y="0"/>
                  </a:moveTo>
                  <a:lnTo>
                    <a:pt x="2171700" y="28955"/>
                  </a:lnTo>
                </a:path>
                <a:path w="7967980" h="29210">
                  <a:moveTo>
                    <a:pt x="2353056" y="0"/>
                  </a:moveTo>
                  <a:lnTo>
                    <a:pt x="2353056" y="28955"/>
                  </a:lnTo>
                </a:path>
                <a:path w="7967980" h="29210">
                  <a:moveTo>
                    <a:pt x="2534412" y="0"/>
                  </a:moveTo>
                  <a:lnTo>
                    <a:pt x="2534412" y="28955"/>
                  </a:lnTo>
                </a:path>
                <a:path w="7967980" h="29210">
                  <a:moveTo>
                    <a:pt x="2715768" y="0"/>
                  </a:moveTo>
                  <a:lnTo>
                    <a:pt x="2715768" y="28955"/>
                  </a:lnTo>
                </a:path>
                <a:path w="7967980" h="29210">
                  <a:moveTo>
                    <a:pt x="2897124" y="0"/>
                  </a:moveTo>
                  <a:lnTo>
                    <a:pt x="2897124" y="28955"/>
                  </a:lnTo>
                </a:path>
                <a:path w="7967980" h="29210">
                  <a:moveTo>
                    <a:pt x="3078479" y="0"/>
                  </a:moveTo>
                  <a:lnTo>
                    <a:pt x="3078479" y="28955"/>
                  </a:lnTo>
                </a:path>
                <a:path w="7967980" h="29210">
                  <a:moveTo>
                    <a:pt x="3258312" y="0"/>
                  </a:moveTo>
                  <a:lnTo>
                    <a:pt x="3258312" y="28955"/>
                  </a:lnTo>
                </a:path>
                <a:path w="7967980" h="29210">
                  <a:moveTo>
                    <a:pt x="3439668" y="0"/>
                  </a:moveTo>
                  <a:lnTo>
                    <a:pt x="3439668" y="28955"/>
                  </a:lnTo>
                </a:path>
                <a:path w="7967980" h="29210">
                  <a:moveTo>
                    <a:pt x="3621024" y="0"/>
                  </a:moveTo>
                  <a:lnTo>
                    <a:pt x="3621024" y="28955"/>
                  </a:lnTo>
                </a:path>
                <a:path w="7967980" h="29210">
                  <a:moveTo>
                    <a:pt x="3802379" y="0"/>
                  </a:moveTo>
                  <a:lnTo>
                    <a:pt x="3802379" y="28955"/>
                  </a:lnTo>
                </a:path>
                <a:path w="7967980" h="29210">
                  <a:moveTo>
                    <a:pt x="3983736" y="0"/>
                  </a:moveTo>
                  <a:lnTo>
                    <a:pt x="3983736" y="28955"/>
                  </a:lnTo>
                </a:path>
                <a:path w="7967980" h="29210">
                  <a:moveTo>
                    <a:pt x="4163568" y="0"/>
                  </a:moveTo>
                  <a:lnTo>
                    <a:pt x="4163568" y="28955"/>
                  </a:lnTo>
                </a:path>
                <a:path w="7967980" h="29210">
                  <a:moveTo>
                    <a:pt x="4344924" y="0"/>
                  </a:moveTo>
                  <a:lnTo>
                    <a:pt x="4344924" y="28955"/>
                  </a:lnTo>
                </a:path>
                <a:path w="7967980" h="29210">
                  <a:moveTo>
                    <a:pt x="4526280" y="0"/>
                  </a:moveTo>
                  <a:lnTo>
                    <a:pt x="4526280" y="28955"/>
                  </a:lnTo>
                </a:path>
                <a:path w="7967980" h="29210">
                  <a:moveTo>
                    <a:pt x="4707636" y="0"/>
                  </a:moveTo>
                  <a:lnTo>
                    <a:pt x="4707636" y="28955"/>
                  </a:lnTo>
                </a:path>
                <a:path w="7967980" h="29210">
                  <a:moveTo>
                    <a:pt x="4888992" y="0"/>
                  </a:moveTo>
                  <a:lnTo>
                    <a:pt x="4888992" y="28955"/>
                  </a:lnTo>
                </a:path>
                <a:path w="7967980" h="29210">
                  <a:moveTo>
                    <a:pt x="5068824" y="0"/>
                  </a:moveTo>
                  <a:lnTo>
                    <a:pt x="5068824" y="28955"/>
                  </a:lnTo>
                </a:path>
                <a:path w="7967980" h="29210">
                  <a:moveTo>
                    <a:pt x="5250180" y="0"/>
                  </a:moveTo>
                  <a:lnTo>
                    <a:pt x="5250180" y="28955"/>
                  </a:lnTo>
                </a:path>
                <a:path w="7967980" h="29210">
                  <a:moveTo>
                    <a:pt x="5431536" y="0"/>
                  </a:moveTo>
                  <a:lnTo>
                    <a:pt x="5431536" y="28955"/>
                  </a:lnTo>
                </a:path>
                <a:path w="7967980" h="29210">
                  <a:moveTo>
                    <a:pt x="5612892" y="0"/>
                  </a:moveTo>
                  <a:lnTo>
                    <a:pt x="5612892" y="28955"/>
                  </a:lnTo>
                </a:path>
                <a:path w="7967980" h="29210">
                  <a:moveTo>
                    <a:pt x="5794248" y="0"/>
                  </a:moveTo>
                  <a:lnTo>
                    <a:pt x="5794248" y="28955"/>
                  </a:lnTo>
                </a:path>
                <a:path w="7967980" h="29210">
                  <a:moveTo>
                    <a:pt x="5974080" y="0"/>
                  </a:moveTo>
                  <a:lnTo>
                    <a:pt x="5974080" y="28955"/>
                  </a:lnTo>
                </a:path>
                <a:path w="7967980" h="29210">
                  <a:moveTo>
                    <a:pt x="6156959" y="0"/>
                  </a:moveTo>
                  <a:lnTo>
                    <a:pt x="6156959" y="28955"/>
                  </a:lnTo>
                </a:path>
                <a:path w="7967980" h="29210">
                  <a:moveTo>
                    <a:pt x="6338316" y="0"/>
                  </a:moveTo>
                  <a:lnTo>
                    <a:pt x="6338316" y="28955"/>
                  </a:lnTo>
                </a:path>
                <a:path w="7967980" h="29210">
                  <a:moveTo>
                    <a:pt x="6519672" y="0"/>
                  </a:moveTo>
                  <a:lnTo>
                    <a:pt x="6519672" y="28955"/>
                  </a:lnTo>
                </a:path>
                <a:path w="7967980" h="29210">
                  <a:moveTo>
                    <a:pt x="6701028" y="0"/>
                  </a:moveTo>
                  <a:lnTo>
                    <a:pt x="6701028" y="28955"/>
                  </a:lnTo>
                </a:path>
                <a:path w="7967980" h="29210">
                  <a:moveTo>
                    <a:pt x="6882383" y="0"/>
                  </a:moveTo>
                  <a:lnTo>
                    <a:pt x="6882383" y="28955"/>
                  </a:lnTo>
                </a:path>
                <a:path w="7967980" h="29210">
                  <a:moveTo>
                    <a:pt x="7062216" y="0"/>
                  </a:moveTo>
                  <a:lnTo>
                    <a:pt x="7062216" y="28955"/>
                  </a:lnTo>
                </a:path>
                <a:path w="7967980" h="29210">
                  <a:moveTo>
                    <a:pt x="7243572" y="0"/>
                  </a:moveTo>
                  <a:lnTo>
                    <a:pt x="7243572" y="28955"/>
                  </a:lnTo>
                </a:path>
                <a:path w="7967980" h="29210">
                  <a:moveTo>
                    <a:pt x="7424928" y="0"/>
                  </a:moveTo>
                  <a:lnTo>
                    <a:pt x="7424928" y="28955"/>
                  </a:lnTo>
                </a:path>
                <a:path w="7967980" h="29210">
                  <a:moveTo>
                    <a:pt x="7606283" y="0"/>
                  </a:moveTo>
                  <a:lnTo>
                    <a:pt x="7606283" y="28955"/>
                  </a:lnTo>
                </a:path>
                <a:path w="7967980" h="29210">
                  <a:moveTo>
                    <a:pt x="7787640" y="0"/>
                  </a:moveTo>
                  <a:lnTo>
                    <a:pt x="7787640" y="28955"/>
                  </a:lnTo>
                </a:path>
                <a:path w="7967980" h="29210">
                  <a:moveTo>
                    <a:pt x="7967472" y="0"/>
                  </a:moveTo>
                  <a:lnTo>
                    <a:pt x="7967472" y="28955"/>
                  </a:lnTo>
                </a:path>
              </a:pathLst>
            </a:custGeom>
            <a:ln w="10668">
              <a:solidFill>
                <a:srgbClr val="000000"/>
              </a:solidFill>
            </a:ln>
          </p:spPr>
          <p:txBody>
            <a:bodyPr wrap="square" lIns="0" tIns="0" rIns="0" bIns="0" rtlCol="0"/>
            <a:lstStyle/>
            <a:p>
              <a:endParaRPr/>
            </a:p>
          </p:txBody>
        </p:sp>
      </p:grpSp>
      <p:sp>
        <p:nvSpPr>
          <p:cNvPr id="347" name="object 245">
            <a:extLst>
              <a:ext uri="{FF2B5EF4-FFF2-40B4-BE49-F238E27FC236}">
                <a16:creationId xmlns:a16="http://schemas.microsoft.com/office/drawing/2014/main" id="{FA7E5FDB-18BC-F6D9-C14D-A5CEDD2576E1}"/>
              </a:ext>
            </a:extLst>
          </p:cNvPr>
          <p:cNvSpPr txBox="1"/>
          <p:nvPr/>
        </p:nvSpPr>
        <p:spPr>
          <a:xfrm>
            <a:off x="2266801" y="4464193"/>
            <a:ext cx="542925" cy="124460"/>
          </a:xfrm>
          <a:prstGeom prst="rect">
            <a:avLst/>
          </a:prstGeom>
        </p:spPr>
        <p:txBody>
          <a:bodyPr vert="horz" wrap="square" lIns="0" tIns="12065" rIns="0" bIns="0" rtlCol="0">
            <a:spAutoFit/>
          </a:bodyPr>
          <a:lstStyle/>
          <a:p>
            <a:pPr marL="38100">
              <a:lnSpc>
                <a:spcPct val="100000"/>
              </a:lnSpc>
              <a:spcBef>
                <a:spcPts val="95"/>
              </a:spcBef>
            </a:pPr>
            <a:r>
              <a:rPr sz="650" dirty="0">
                <a:latin typeface="Meiryo UI"/>
                <a:cs typeface="Meiryo UI"/>
              </a:rPr>
              <a:t>24</a:t>
            </a:r>
            <a:r>
              <a:rPr sz="650" spc="390" dirty="0">
                <a:latin typeface="Meiryo UI"/>
                <a:cs typeface="Meiryo UI"/>
              </a:rPr>
              <a:t> </a:t>
            </a:r>
            <a:r>
              <a:rPr sz="975" baseline="-17094" dirty="0">
                <a:latin typeface="Meiryo UI"/>
                <a:cs typeface="Meiryo UI"/>
              </a:rPr>
              <a:t>24</a:t>
            </a:r>
            <a:r>
              <a:rPr sz="975" spc="585" baseline="-17094" dirty="0">
                <a:latin typeface="Meiryo UI"/>
                <a:cs typeface="Meiryo UI"/>
              </a:rPr>
              <a:t> </a:t>
            </a:r>
            <a:r>
              <a:rPr sz="975" spc="-37" baseline="-51282" dirty="0">
                <a:latin typeface="Meiryo UI"/>
                <a:cs typeface="Meiryo UI"/>
              </a:rPr>
              <a:t>22</a:t>
            </a:r>
            <a:endParaRPr sz="975" baseline="-51282">
              <a:latin typeface="Meiryo UI"/>
              <a:cs typeface="Meiryo UI"/>
            </a:endParaRPr>
          </a:p>
        </p:txBody>
      </p:sp>
      <p:sp>
        <p:nvSpPr>
          <p:cNvPr id="348" name="object 246">
            <a:extLst>
              <a:ext uri="{FF2B5EF4-FFF2-40B4-BE49-F238E27FC236}">
                <a16:creationId xmlns:a16="http://schemas.microsoft.com/office/drawing/2014/main" id="{FD1EA958-E89C-C0B7-E247-C1CFB6E96233}"/>
              </a:ext>
            </a:extLst>
          </p:cNvPr>
          <p:cNvSpPr txBox="1"/>
          <p:nvPr/>
        </p:nvSpPr>
        <p:spPr>
          <a:xfrm>
            <a:off x="2811564" y="4598473"/>
            <a:ext cx="1085850" cy="124460"/>
          </a:xfrm>
          <a:prstGeom prst="rect">
            <a:avLst/>
          </a:prstGeom>
        </p:spPr>
        <p:txBody>
          <a:bodyPr vert="horz" wrap="square" lIns="0" tIns="12065" rIns="0" bIns="0" rtlCol="0">
            <a:spAutoFit/>
          </a:bodyPr>
          <a:lstStyle/>
          <a:p>
            <a:pPr marL="38100">
              <a:lnSpc>
                <a:spcPct val="100000"/>
              </a:lnSpc>
              <a:spcBef>
                <a:spcPts val="95"/>
              </a:spcBef>
            </a:pPr>
            <a:r>
              <a:rPr sz="975" baseline="4273" dirty="0">
                <a:latin typeface="Meiryo UI"/>
                <a:cs typeface="Meiryo UI"/>
              </a:rPr>
              <a:t>20</a:t>
            </a:r>
            <a:r>
              <a:rPr sz="975" spc="585" baseline="4273" dirty="0">
                <a:latin typeface="Meiryo UI"/>
                <a:cs typeface="Meiryo UI"/>
              </a:rPr>
              <a:t> </a:t>
            </a:r>
            <a:r>
              <a:rPr sz="650" dirty="0">
                <a:latin typeface="Meiryo UI"/>
                <a:cs typeface="Meiryo UI"/>
              </a:rPr>
              <a:t>20</a:t>
            </a:r>
            <a:r>
              <a:rPr sz="650" spc="375" dirty="0">
                <a:latin typeface="Meiryo UI"/>
                <a:cs typeface="Meiryo UI"/>
              </a:rPr>
              <a:t> </a:t>
            </a:r>
            <a:r>
              <a:rPr sz="975" baseline="-12820" dirty="0">
                <a:latin typeface="Meiryo UI"/>
                <a:cs typeface="Meiryo UI"/>
              </a:rPr>
              <a:t>20</a:t>
            </a:r>
            <a:r>
              <a:rPr sz="975" spc="592" baseline="-12820" dirty="0">
                <a:latin typeface="Meiryo UI"/>
                <a:cs typeface="Meiryo UI"/>
              </a:rPr>
              <a:t> </a:t>
            </a:r>
            <a:r>
              <a:rPr sz="975" baseline="-38461" dirty="0">
                <a:latin typeface="Meiryo UI"/>
                <a:cs typeface="Meiryo UI"/>
              </a:rPr>
              <a:t>19</a:t>
            </a:r>
            <a:r>
              <a:rPr sz="975" spc="585" baseline="-38461" dirty="0">
                <a:latin typeface="Meiryo UI"/>
                <a:cs typeface="Meiryo UI"/>
              </a:rPr>
              <a:t> </a:t>
            </a:r>
            <a:r>
              <a:rPr sz="975" baseline="-42735" dirty="0">
                <a:latin typeface="Meiryo UI"/>
                <a:cs typeface="Meiryo UI"/>
              </a:rPr>
              <a:t>19</a:t>
            </a:r>
            <a:r>
              <a:rPr sz="975" spc="585" baseline="-42735" dirty="0">
                <a:latin typeface="Meiryo UI"/>
                <a:cs typeface="Meiryo UI"/>
              </a:rPr>
              <a:t> </a:t>
            </a:r>
            <a:r>
              <a:rPr sz="975" spc="-37" baseline="-59829" dirty="0">
                <a:latin typeface="Meiryo UI"/>
                <a:cs typeface="Meiryo UI"/>
              </a:rPr>
              <a:t>18</a:t>
            </a:r>
            <a:endParaRPr sz="975" baseline="-59829">
              <a:latin typeface="Meiryo UI"/>
              <a:cs typeface="Meiryo UI"/>
            </a:endParaRPr>
          </a:p>
        </p:txBody>
      </p:sp>
      <p:sp>
        <p:nvSpPr>
          <p:cNvPr id="349" name="object 247">
            <a:extLst>
              <a:ext uri="{FF2B5EF4-FFF2-40B4-BE49-F238E27FC236}">
                <a16:creationId xmlns:a16="http://schemas.microsoft.com/office/drawing/2014/main" id="{C90475DC-B8DD-0E8D-8B36-001EDC0BCCC1}"/>
              </a:ext>
            </a:extLst>
          </p:cNvPr>
          <p:cNvSpPr txBox="1"/>
          <p:nvPr/>
        </p:nvSpPr>
        <p:spPr>
          <a:xfrm>
            <a:off x="3899516" y="4799867"/>
            <a:ext cx="2353945" cy="124460"/>
          </a:xfrm>
          <a:prstGeom prst="rect">
            <a:avLst/>
          </a:prstGeom>
        </p:spPr>
        <p:txBody>
          <a:bodyPr vert="horz" wrap="square" lIns="0" tIns="12065" rIns="0" bIns="0" rtlCol="0">
            <a:spAutoFit/>
          </a:bodyPr>
          <a:lstStyle/>
          <a:p>
            <a:pPr marL="38100">
              <a:lnSpc>
                <a:spcPct val="100000"/>
              </a:lnSpc>
              <a:spcBef>
                <a:spcPts val="95"/>
              </a:spcBef>
            </a:pPr>
            <a:r>
              <a:rPr sz="975" baseline="64102" dirty="0">
                <a:latin typeface="Meiryo UI"/>
                <a:cs typeface="Meiryo UI"/>
              </a:rPr>
              <a:t>18</a:t>
            </a:r>
            <a:r>
              <a:rPr sz="975" spc="562" baseline="64102" dirty="0">
                <a:latin typeface="Meiryo UI"/>
                <a:cs typeface="Meiryo UI"/>
              </a:rPr>
              <a:t> </a:t>
            </a:r>
            <a:r>
              <a:rPr sz="975" baseline="64102" dirty="0">
                <a:latin typeface="Meiryo UI"/>
                <a:cs typeface="Meiryo UI"/>
              </a:rPr>
              <a:t>18</a:t>
            </a:r>
            <a:r>
              <a:rPr sz="975" spc="577" baseline="64102" dirty="0">
                <a:latin typeface="Meiryo UI"/>
                <a:cs typeface="Meiryo UI"/>
              </a:rPr>
              <a:t> </a:t>
            </a:r>
            <a:r>
              <a:rPr sz="975" baseline="64102" dirty="0">
                <a:latin typeface="Meiryo UI"/>
                <a:cs typeface="Meiryo UI"/>
              </a:rPr>
              <a:t>18</a:t>
            </a:r>
            <a:r>
              <a:rPr sz="975" spc="592" baseline="64102" dirty="0">
                <a:latin typeface="Meiryo UI"/>
                <a:cs typeface="Meiryo UI"/>
              </a:rPr>
              <a:t> </a:t>
            </a:r>
            <a:r>
              <a:rPr sz="975" baseline="42735" dirty="0">
                <a:latin typeface="Meiryo UI"/>
                <a:cs typeface="Meiryo UI"/>
              </a:rPr>
              <a:t>17</a:t>
            </a:r>
            <a:r>
              <a:rPr sz="975" spc="585" baseline="42735" dirty="0">
                <a:latin typeface="Meiryo UI"/>
                <a:cs typeface="Meiryo UI"/>
              </a:rPr>
              <a:t> </a:t>
            </a:r>
            <a:r>
              <a:rPr sz="975" baseline="29914" dirty="0">
                <a:latin typeface="Meiryo UI"/>
                <a:cs typeface="Meiryo UI"/>
              </a:rPr>
              <a:t>16</a:t>
            </a:r>
            <a:r>
              <a:rPr sz="975" spc="585" baseline="29914" dirty="0">
                <a:latin typeface="Meiryo UI"/>
                <a:cs typeface="Meiryo UI"/>
              </a:rPr>
              <a:t> </a:t>
            </a:r>
            <a:r>
              <a:rPr sz="975" baseline="25641" dirty="0">
                <a:latin typeface="Meiryo UI"/>
                <a:cs typeface="Meiryo UI"/>
              </a:rPr>
              <a:t>16</a:t>
            </a:r>
            <a:r>
              <a:rPr sz="975" spc="592" baseline="25641" dirty="0">
                <a:latin typeface="Meiryo UI"/>
                <a:cs typeface="Meiryo UI"/>
              </a:rPr>
              <a:t> </a:t>
            </a:r>
            <a:r>
              <a:rPr sz="975" baseline="25641" dirty="0">
                <a:latin typeface="Meiryo UI"/>
                <a:cs typeface="Meiryo UI"/>
              </a:rPr>
              <a:t>16</a:t>
            </a:r>
            <a:r>
              <a:rPr sz="975" spc="562" baseline="25641" dirty="0">
                <a:latin typeface="Meiryo UI"/>
                <a:cs typeface="Meiryo UI"/>
              </a:rPr>
              <a:t> </a:t>
            </a:r>
            <a:r>
              <a:rPr sz="975" baseline="17094" dirty="0">
                <a:latin typeface="Meiryo UI"/>
                <a:cs typeface="Meiryo UI"/>
              </a:rPr>
              <a:t>16</a:t>
            </a:r>
            <a:r>
              <a:rPr sz="975" spc="592" baseline="17094" dirty="0">
                <a:latin typeface="Meiryo UI"/>
                <a:cs typeface="Meiryo UI"/>
              </a:rPr>
              <a:t> </a:t>
            </a:r>
            <a:r>
              <a:rPr sz="975" baseline="8547" dirty="0">
                <a:latin typeface="Meiryo UI"/>
                <a:cs typeface="Meiryo UI"/>
              </a:rPr>
              <a:t>16</a:t>
            </a:r>
            <a:r>
              <a:rPr sz="975" spc="585" baseline="8547" dirty="0">
                <a:latin typeface="Meiryo UI"/>
                <a:cs typeface="Meiryo UI"/>
              </a:rPr>
              <a:t> </a:t>
            </a:r>
            <a:r>
              <a:rPr sz="975" baseline="4273" dirty="0">
                <a:latin typeface="Meiryo UI"/>
                <a:cs typeface="Meiryo UI"/>
              </a:rPr>
              <a:t>15</a:t>
            </a:r>
            <a:r>
              <a:rPr sz="975" spc="585" baseline="4273" dirty="0">
                <a:latin typeface="Meiryo UI"/>
                <a:cs typeface="Meiryo UI"/>
              </a:rPr>
              <a:t> </a:t>
            </a:r>
            <a:r>
              <a:rPr sz="650" dirty="0">
                <a:latin typeface="Meiryo UI"/>
                <a:cs typeface="Meiryo UI"/>
              </a:rPr>
              <a:t>15</a:t>
            </a:r>
            <a:r>
              <a:rPr sz="650" spc="390" dirty="0">
                <a:latin typeface="Meiryo UI"/>
                <a:cs typeface="Meiryo UI"/>
              </a:rPr>
              <a:t> </a:t>
            </a:r>
            <a:r>
              <a:rPr sz="650" dirty="0">
                <a:latin typeface="Meiryo UI"/>
                <a:cs typeface="Meiryo UI"/>
              </a:rPr>
              <a:t>15</a:t>
            </a:r>
            <a:r>
              <a:rPr sz="650" spc="380" dirty="0">
                <a:latin typeface="Meiryo UI"/>
                <a:cs typeface="Meiryo UI"/>
              </a:rPr>
              <a:t> </a:t>
            </a:r>
            <a:r>
              <a:rPr sz="650" spc="-25" dirty="0">
                <a:latin typeface="Meiryo UI"/>
                <a:cs typeface="Meiryo UI"/>
              </a:rPr>
              <a:t>15</a:t>
            </a:r>
            <a:endParaRPr sz="650">
              <a:latin typeface="Meiryo UI"/>
              <a:cs typeface="Meiryo UI"/>
            </a:endParaRPr>
          </a:p>
        </p:txBody>
      </p:sp>
      <p:sp>
        <p:nvSpPr>
          <p:cNvPr id="350" name="object 248">
            <a:extLst>
              <a:ext uri="{FF2B5EF4-FFF2-40B4-BE49-F238E27FC236}">
                <a16:creationId xmlns:a16="http://schemas.microsoft.com/office/drawing/2014/main" id="{93B78B62-3B09-681D-7A09-4E8FDEA0315A}"/>
              </a:ext>
            </a:extLst>
          </p:cNvPr>
          <p:cNvSpPr txBox="1"/>
          <p:nvPr/>
        </p:nvSpPr>
        <p:spPr>
          <a:xfrm>
            <a:off x="6255520" y="4816292"/>
            <a:ext cx="3981450" cy="140970"/>
          </a:xfrm>
          <a:prstGeom prst="rect">
            <a:avLst/>
          </a:prstGeom>
        </p:spPr>
        <p:txBody>
          <a:bodyPr vert="horz" wrap="square" lIns="0" tIns="13335" rIns="0" bIns="0" rtlCol="0">
            <a:spAutoFit/>
          </a:bodyPr>
          <a:lstStyle/>
          <a:p>
            <a:pPr marL="38100">
              <a:lnSpc>
                <a:spcPct val="100000"/>
              </a:lnSpc>
              <a:spcBef>
                <a:spcPts val="105"/>
              </a:spcBef>
            </a:pPr>
            <a:r>
              <a:rPr sz="975" baseline="-12820" dirty="0">
                <a:latin typeface="Meiryo UI"/>
                <a:cs typeface="Meiryo UI"/>
              </a:rPr>
              <a:t>14</a:t>
            </a:r>
            <a:r>
              <a:rPr sz="975" spc="607" baseline="-12820" dirty="0">
                <a:latin typeface="Meiryo UI"/>
                <a:cs typeface="Meiryo UI"/>
              </a:rPr>
              <a:t> </a:t>
            </a:r>
            <a:r>
              <a:rPr sz="975" baseline="-25641" dirty="0">
                <a:latin typeface="Meiryo UI"/>
                <a:cs typeface="Meiryo UI"/>
              </a:rPr>
              <a:t>14</a:t>
            </a:r>
            <a:r>
              <a:rPr sz="975" spc="607" baseline="-25641" dirty="0">
                <a:latin typeface="Meiryo UI"/>
                <a:cs typeface="Meiryo UI"/>
              </a:rPr>
              <a:t> </a:t>
            </a:r>
            <a:r>
              <a:rPr sz="975" baseline="-25641" dirty="0">
                <a:latin typeface="Meiryo UI"/>
                <a:cs typeface="Meiryo UI"/>
              </a:rPr>
              <a:t>14</a:t>
            </a:r>
            <a:r>
              <a:rPr sz="975" spc="615" baseline="-25641" dirty="0">
                <a:latin typeface="Meiryo UI"/>
                <a:cs typeface="Meiryo UI"/>
              </a:rPr>
              <a:t> </a:t>
            </a:r>
            <a:r>
              <a:rPr sz="975" baseline="-29914" dirty="0">
                <a:latin typeface="Meiryo UI"/>
                <a:cs typeface="Meiryo UI"/>
              </a:rPr>
              <a:t>14</a:t>
            </a:r>
            <a:r>
              <a:rPr sz="975" spc="592" baseline="-29914" dirty="0">
                <a:latin typeface="Meiryo UI"/>
                <a:cs typeface="Meiryo UI"/>
              </a:rPr>
              <a:t> </a:t>
            </a:r>
            <a:r>
              <a:rPr sz="975" baseline="-34188" dirty="0">
                <a:latin typeface="Meiryo UI"/>
                <a:cs typeface="Meiryo UI"/>
              </a:rPr>
              <a:t>13</a:t>
            </a:r>
            <a:r>
              <a:rPr sz="975" spc="615" baseline="-34188" dirty="0">
                <a:latin typeface="Meiryo UI"/>
                <a:cs typeface="Meiryo UI"/>
              </a:rPr>
              <a:t> </a:t>
            </a:r>
            <a:r>
              <a:rPr sz="975" baseline="-38461" dirty="0">
                <a:latin typeface="Meiryo UI"/>
                <a:cs typeface="Meiryo UI"/>
              </a:rPr>
              <a:t>13</a:t>
            </a:r>
            <a:r>
              <a:rPr sz="975" spc="615" baseline="-38461" dirty="0">
                <a:latin typeface="Meiryo UI"/>
                <a:cs typeface="Meiryo UI"/>
              </a:rPr>
              <a:t> </a:t>
            </a:r>
            <a:r>
              <a:rPr sz="975" baseline="-42735" dirty="0">
                <a:latin typeface="Meiryo UI"/>
                <a:cs typeface="Meiryo UI"/>
              </a:rPr>
              <a:t>13</a:t>
            </a:r>
            <a:r>
              <a:rPr sz="975" spc="615" baseline="-42735" dirty="0">
                <a:latin typeface="Meiryo UI"/>
                <a:cs typeface="Meiryo UI"/>
              </a:rPr>
              <a:t> </a:t>
            </a:r>
            <a:r>
              <a:rPr sz="975" baseline="-47008" dirty="0">
                <a:latin typeface="Meiryo UI"/>
                <a:cs typeface="Meiryo UI"/>
              </a:rPr>
              <a:t>13</a:t>
            </a:r>
            <a:r>
              <a:rPr sz="975" spc="615" baseline="-47008" dirty="0">
                <a:latin typeface="Meiryo UI"/>
                <a:cs typeface="Meiryo UI"/>
              </a:rPr>
              <a:t> </a:t>
            </a:r>
            <a:r>
              <a:rPr sz="975" spc="-15" baseline="-51282" dirty="0">
                <a:latin typeface="Meiryo UI"/>
                <a:cs typeface="Meiryo UI"/>
              </a:rPr>
              <a:t>13</a:t>
            </a:r>
            <a:r>
              <a:rPr sz="975" spc="-97" baseline="-51282" dirty="0">
                <a:latin typeface="Meiryo UI"/>
                <a:cs typeface="Meiryo UI"/>
              </a:rPr>
              <a:t> </a:t>
            </a:r>
            <a:r>
              <a:rPr sz="750" spc="-10" dirty="0">
                <a:latin typeface="Meiryo UI"/>
                <a:cs typeface="Meiryo UI"/>
              </a:rPr>
              <a:t>※2019</a:t>
            </a:r>
            <a:r>
              <a:rPr sz="750" spc="-15" dirty="0">
                <a:latin typeface="Meiryo UI"/>
                <a:cs typeface="Meiryo UI"/>
              </a:rPr>
              <a:t>年データ。または把握可能な直近年のデータを記載。</a:t>
            </a:r>
            <a:endParaRPr sz="750">
              <a:latin typeface="Meiryo UI"/>
              <a:cs typeface="Meiryo UI"/>
            </a:endParaRPr>
          </a:p>
        </p:txBody>
      </p:sp>
      <p:sp>
        <p:nvSpPr>
          <p:cNvPr id="351" name="object 249">
            <a:extLst>
              <a:ext uri="{FF2B5EF4-FFF2-40B4-BE49-F238E27FC236}">
                <a16:creationId xmlns:a16="http://schemas.microsoft.com/office/drawing/2014/main" id="{C8E68179-4CC1-4035-2796-526D012765F9}"/>
              </a:ext>
            </a:extLst>
          </p:cNvPr>
          <p:cNvSpPr txBox="1"/>
          <p:nvPr/>
        </p:nvSpPr>
        <p:spPr>
          <a:xfrm>
            <a:off x="7888201" y="4981497"/>
            <a:ext cx="1447800" cy="124460"/>
          </a:xfrm>
          <a:prstGeom prst="rect">
            <a:avLst/>
          </a:prstGeom>
        </p:spPr>
        <p:txBody>
          <a:bodyPr vert="horz" wrap="square" lIns="0" tIns="12065" rIns="0" bIns="0" rtlCol="0">
            <a:spAutoFit/>
          </a:bodyPr>
          <a:lstStyle/>
          <a:p>
            <a:pPr marL="38100">
              <a:lnSpc>
                <a:spcPct val="100000"/>
              </a:lnSpc>
              <a:spcBef>
                <a:spcPts val="95"/>
              </a:spcBef>
            </a:pPr>
            <a:r>
              <a:rPr sz="975" baseline="29914" dirty="0">
                <a:latin typeface="Meiryo UI"/>
                <a:cs typeface="Meiryo UI"/>
              </a:rPr>
              <a:t>12</a:t>
            </a:r>
            <a:r>
              <a:rPr sz="975" spc="562" baseline="29914" dirty="0">
                <a:latin typeface="Meiryo UI"/>
                <a:cs typeface="Meiryo UI"/>
              </a:rPr>
              <a:t> </a:t>
            </a:r>
            <a:r>
              <a:rPr sz="650" dirty="0">
                <a:latin typeface="Meiryo UI"/>
                <a:cs typeface="Meiryo UI"/>
              </a:rPr>
              <a:t>11</a:t>
            </a:r>
            <a:r>
              <a:rPr sz="650" spc="390" dirty="0">
                <a:latin typeface="Meiryo UI"/>
                <a:cs typeface="Meiryo UI"/>
              </a:rPr>
              <a:t> </a:t>
            </a:r>
            <a:r>
              <a:rPr sz="650" dirty="0">
                <a:latin typeface="Meiryo UI"/>
                <a:cs typeface="Meiryo UI"/>
              </a:rPr>
              <a:t>11</a:t>
            </a:r>
            <a:r>
              <a:rPr sz="650" spc="395" dirty="0">
                <a:latin typeface="Meiryo UI"/>
                <a:cs typeface="Meiryo UI"/>
              </a:rPr>
              <a:t> </a:t>
            </a:r>
            <a:r>
              <a:rPr sz="975" baseline="-4273" dirty="0">
                <a:latin typeface="Meiryo UI"/>
                <a:cs typeface="Meiryo UI"/>
              </a:rPr>
              <a:t>11</a:t>
            </a:r>
            <a:r>
              <a:rPr sz="975" spc="585" baseline="-4273" dirty="0">
                <a:latin typeface="Meiryo UI"/>
                <a:cs typeface="Meiryo UI"/>
              </a:rPr>
              <a:t> </a:t>
            </a:r>
            <a:r>
              <a:rPr sz="975" baseline="-12820" dirty="0">
                <a:latin typeface="Meiryo UI"/>
                <a:cs typeface="Meiryo UI"/>
              </a:rPr>
              <a:t>11</a:t>
            </a:r>
            <a:r>
              <a:rPr sz="975" spc="585" baseline="-12820" dirty="0">
                <a:latin typeface="Meiryo UI"/>
                <a:cs typeface="Meiryo UI"/>
              </a:rPr>
              <a:t> </a:t>
            </a:r>
            <a:r>
              <a:rPr sz="975" baseline="-21367" dirty="0">
                <a:latin typeface="Meiryo UI"/>
                <a:cs typeface="Meiryo UI"/>
              </a:rPr>
              <a:t>10</a:t>
            </a:r>
            <a:r>
              <a:rPr sz="975" spc="569" baseline="-21367" dirty="0">
                <a:latin typeface="Meiryo UI"/>
                <a:cs typeface="Meiryo UI"/>
              </a:rPr>
              <a:t> </a:t>
            </a:r>
            <a:r>
              <a:rPr sz="975" baseline="-25641" dirty="0">
                <a:latin typeface="Meiryo UI"/>
                <a:cs typeface="Meiryo UI"/>
              </a:rPr>
              <a:t>10</a:t>
            </a:r>
            <a:r>
              <a:rPr sz="975" spc="585" baseline="-25641" dirty="0">
                <a:latin typeface="Meiryo UI"/>
                <a:cs typeface="Meiryo UI"/>
              </a:rPr>
              <a:t> </a:t>
            </a:r>
            <a:r>
              <a:rPr sz="975" spc="-37" baseline="-34188" dirty="0">
                <a:latin typeface="Meiryo UI"/>
                <a:cs typeface="Meiryo UI"/>
              </a:rPr>
              <a:t>10</a:t>
            </a:r>
            <a:endParaRPr sz="975" baseline="-34188">
              <a:latin typeface="Meiryo UI"/>
              <a:cs typeface="Meiryo UI"/>
            </a:endParaRPr>
          </a:p>
        </p:txBody>
      </p:sp>
      <p:sp>
        <p:nvSpPr>
          <p:cNvPr id="352" name="object 250">
            <a:extLst>
              <a:ext uri="{FF2B5EF4-FFF2-40B4-BE49-F238E27FC236}">
                <a16:creationId xmlns:a16="http://schemas.microsoft.com/office/drawing/2014/main" id="{2D63820B-834F-D808-88AC-651AD4769167}"/>
              </a:ext>
            </a:extLst>
          </p:cNvPr>
          <p:cNvSpPr txBox="1"/>
          <p:nvPr/>
        </p:nvSpPr>
        <p:spPr>
          <a:xfrm>
            <a:off x="9389168" y="5048586"/>
            <a:ext cx="258445" cy="124460"/>
          </a:xfrm>
          <a:prstGeom prst="rect">
            <a:avLst/>
          </a:prstGeom>
        </p:spPr>
        <p:txBody>
          <a:bodyPr vert="horz" wrap="square" lIns="0" tIns="12065" rIns="0" bIns="0" rtlCol="0">
            <a:spAutoFit/>
          </a:bodyPr>
          <a:lstStyle/>
          <a:p>
            <a:pPr marL="12700">
              <a:lnSpc>
                <a:spcPct val="100000"/>
              </a:lnSpc>
              <a:spcBef>
                <a:spcPts val="95"/>
              </a:spcBef>
              <a:tabLst>
                <a:tab pos="193675" algn="l"/>
              </a:tabLst>
            </a:pPr>
            <a:r>
              <a:rPr sz="650" spc="-50" dirty="0">
                <a:latin typeface="Meiryo UI"/>
                <a:cs typeface="Meiryo UI"/>
              </a:rPr>
              <a:t>9</a:t>
            </a:r>
            <a:r>
              <a:rPr sz="650" dirty="0">
                <a:latin typeface="Meiryo UI"/>
                <a:cs typeface="Meiryo UI"/>
              </a:rPr>
              <a:t>	</a:t>
            </a:r>
            <a:r>
              <a:rPr sz="650" spc="-50" dirty="0">
                <a:latin typeface="Meiryo UI"/>
                <a:cs typeface="Meiryo UI"/>
              </a:rPr>
              <a:t>9</a:t>
            </a:r>
            <a:endParaRPr sz="650">
              <a:latin typeface="Meiryo UI"/>
              <a:cs typeface="Meiryo UI"/>
            </a:endParaRPr>
          </a:p>
        </p:txBody>
      </p:sp>
      <p:sp>
        <p:nvSpPr>
          <p:cNvPr id="353" name="object 251">
            <a:extLst>
              <a:ext uri="{FF2B5EF4-FFF2-40B4-BE49-F238E27FC236}">
                <a16:creationId xmlns:a16="http://schemas.microsoft.com/office/drawing/2014/main" id="{6B1E52D4-1222-0E51-6500-5E6568F0331E}"/>
              </a:ext>
            </a:extLst>
          </p:cNvPr>
          <p:cNvSpPr txBox="1"/>
          <p:nvPr/>
        </p:nvSpPr>
        <p:spPr>
          <a:xfrm>
            <a:off x="9752327" y="5088266"/>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9</a:t>
            </a:r>
            <a:endParaRPr sz="650">
              <a:latin typeface="Meiryo UI"/>
              <a:cs typeface="Meiryo UI"/>
            </a:endParaRPr>
          </a:p>
        </p:txBody>
      </p:sp>
      <p:sp>
        <p:nvSpPr>
          <p:cNvPr id="354" name="object 252">
            <a:extLst>
              <a:ext uri="{FF2B5EF4-FFF2-40B4-BE49-F238E27FC236}">
                <a16:creationId xmlns:a16="http://schemas.microsoft.com/office/drawing/2014/main" id="{48BD1C1C-3A5E-778E-AF74-55CFC705F6D9}"/>
              </a:ext>
            </a:extLst>
          </p:cNvPr>
          <p:cNvSpPr txBox="1"/>
          <p:nvPr/>
        </p:nvSpPr>
        <p:spPr>
          <a:xfrm>
            <a:off x="9933881" y="5114217"/>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8</a:t>
            </a:r>
            <a:endParaRPr sz="650">
              <a:latin typeface="Meiryo UI"/>
              <a:cs typeface="Meiryo UI"/>
            </a:endParaRPr>
          </a:p>
        </p:txBody>
      </p:sp>
      <p:sp>
        <p:nvSpPr>
          <p:cNvPr id="355" name="object 253">
            <a:extLst>
              <a:ext uri="{FF2B5EF4-FFF2-40B4-BE49-F238E27FC236}">
                <a16:creationId xmlns:a16="http://schemas.microsoft.com/office/drawing/2014/main" id="{CC5485ED-6102-B789-EAC4-D71FD5CAF0E4}"/>
              </a:ext>
            </a:extLst>
          </p:cNvPr>
          <p:cNvSpPr txBox="1"/>
          <p:nvPr/>
        </p:nvSpPr>
        <p:spPr>
          <a:xfrm>
            <a:off x="10113976" y="5292779"/>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356" name="object 254">
            <a:extLst>
              <a:ext uri="{FF2B5EF4-FFF2-40B4-BE49-F238E27FC236}">
                <a16:creationId xmlns:a16="http://schemas.microsoft.com/office/drawing/2014/main" id="{B53E0465-91C8-F697-0782-73C14F31FBB6}"/>
              </a:ext>
            </a:extLst>
          </p:cNvPr>
          <p:cNvSpPr txBox="1"/>
          <p:nvPr/>
        </p:nvSpPr>
        <p:spPr>
          <a:xfrm>
            <a:off x="2008688" y="4285812"/>
            <a:ext cx="163195" cy="1424305"/>
          </a:xfrm>
          <a:prstGeom prst="rect">
            <a:avLst/>
          </a:prstGeom>
        </p:spPr>
        <p:txBody>
          <a:bodyPr vert="horz" wrap="square" lIns="0" tIns="14604" rIns="0" bIns="0" rtlCol="0">
            <a:spAutoFit/>
          </a:bodyPr>
          <a:lstStyle/>
          <a:p>
            <a:pPr marL="12700">
              <a:lnSpc>
                <a:spcPct val="100000"/>
              </a:lnSpc>
              <a:spcBef>
                <a:spcPts val="114"/>
              </a:spcBef>
            </a:pPr>
            <a:r>
              <a:rPr sz="850" spc="-25" dirty="0">
                <a:latin typeface="Meiryo UI"/>
                <a:cs typeface="Meiryo UI"/>
              </a:rPr>
              <a:t>30</a:t>
            </a:r>
            <a:endParaRPr sz="850">
              <a:latin typeface="Meiryo UI"/>
              <a:cs typeface="Meiryo UI"/>
            </a:endParaRPr>
          </a:p>
          <a:p>
            <a:pPr marL="12700">
              <a:lnSpc>
                <a:spcPct val="100000"/>
              </a:lnSpc>
              <a:spcBef>
                <a:spcPts val="635"/>
              </a:spcBef>
            </a:pPr>
            <a:r>
              <a:rPr sz="850" spc="-25" dirty="0">
                <a:latin typeface="Meiryo UI"/>
                <a:cs typeface="Meiryo UI"/>
              </a:rPr>
              <a:t>25</a:t>
            </a:r>
            <a:endParaRPr sz="850">
              <a:latin typeface="Meiryo UI"/>
              <a:cs typeface="Meiryo UI"/>
            </a:endParaRPr>
          </a:p>
          <a:p>
            <a:pPr marL="12700">
              <a:lnSpc>
                <a:spcPct val="100000"/>
              </a:lnSpc>
              <a:spcBef>
                <a:spcPts val="650"/>
              </a:spcBef>
            </a:pPr>
            <a:r>
              <a:rPr sz="850" spc="-25" dirty="0">
                <a:latin typeface="Meiryo UI"/>
                <a:cs typeface="Meiryo UI"/>
              </a:rPr>
              <a:t>20</a:t>
            </a:r>
            <a:endParaRPr sz="850">
              <a:latin typeface="Meiryo UI"/>
              <a:cs typeface="Meiryo UI"/>
            </a:endParaRPr>
          </a:p>
          <a:p>
            <a:pPr marL="12700">
              <a:lnSpc>
                <a:spcPct val="100000"/>
              </a:lnSpc>
              <a:spcBef>
                <a:spcPts val="640"/>
              </a:spcBef>
            </a:pPr>
            <a:r>
              <a:rPr sz="850" spc="-25" dirty="0">
                <a:latin typeface="Meiryo UI"/>
                <a:cs typeface="Meiryo UI"/>
              </a:rPr>
              <a:t>15</a:t>
            </a:r>
            <a:endParaRPr sz="850">
              <a:latin typeface="Meiryo UI"/>
              <a:cs typeface="Meiryo UI"/>
            </a:endParaRPr>
          </a:p>
          <a:p>
            <a:pPr marL="12700">
              <a:lnSpc>
                <a:spcPct val="100000"/>
              </a:lnSpc>
              <a:spcBef>
                <a:spcPts val="640"/>
              </a:spcBef>
            </a:pPr>
            <a:r>
              <a:rPr sz="850" spc="-25" dirty="0">
                <a:latin typeface="Meiryo UI"/>
                <a:cs typeface="Meiryo UI"/>
              </a:rPr>
              <a:t>10</a:t>
            </a:r>
            <a:endParaRPr sz="850">
              <a:latin typeface="Meiryo UI"/>
              <a:cs typeface="Meiryo UI"/>
            </a:endParaRPr>
          </a:p>
          <a:p>
            <a:pPr marL="81280">
              <a:lnSpc>
                <a:spcPct val="100000"/>
              </a:lnSpc>
              <a:spcBef>
                <a:spcPts val="650"/>
              </a:spcBef>
            </a:pPr>
            <a:r>
              <a:rPr sz="850" spc="5" dirty="0">
                <a:latin typeface="Meiryo UI"/>
                <a:cs typeface="Meiryo UI"/>
              </a:rPr>
              <a:t>5</a:t>
            </a:r>
            <a:endParaRPr sz="850">
              <a:latin typeface="Meiryo UI"/>
              <a:cs typeface="Meiryo UI"/>
            </a:endParaRPr>
          </a:p>
          <a:p>
            <a:pPr marL="81280">
              <a:lnSpc>
                <a:spcPct val="100000"/>
              </a:lnSpc>
              <a:spcBef>
                <a:spcPts val="635"/>
              </a:spcBef>
            </a:pPr>
            <a:r>
              <a:rPr sz="850" spc="5" dirty="0">
                <a:latin typeface="Meiryo UI"/>
                <a:cs typeface="Meiryo UI"/>
              </a:rPr>
              <a:t>0</a:t>
            </a:r>
            <a:endParaRPr sz="850">
              <a:latin typeface="Meiryo UI"/>
              <a:cs typeface="Meiryo UI"/>
            </a:endParaRPr>
          </a:p>
        </p:txBody>
      </p:sp>
      <p:pic>
        <p:nvPicPr>
          <p:cNvPr id="357" name="object 255">
            <a:extLst>
              <a:ext uri="{FF2B5EF4-FFF2-40B4-BE49-F238E27FC236}">
                <a16:creationId xmlns:a16="http://schemas.microsoft.com/office/drawing/2014/main" id="{C421A5E2-DBF4-1A4E-FE05-1D27B6FEDCD8}"/>
              </a:ext>
            </a:extLst>
          </p:cNvPr>
          <p:cNvPicPr/>
          <p:nvPr/>
        </p:nvPicPr>
        <p:blipFill>
          <a:blip r:embed="rId3" cstate="print"/>
          <a:stretch>
            <a:fillRect/>
          </a:stretch>
        </p:blipFill>
        <p:spPr>
          <a:xfrm>
            <a:off x="2056511" y="5716046"/>
            <a:ext cx="8107680" cy="481330"/>
          </a:xfrm>
          <a:prstGeom prst="rect">
            <a:avLst/>
          </a:prstGeom>
        </p:spPr>
      </p:pic>
      <p:sp>
        <p:nvSpPr>
          <p:cNvPr id="358" name="object 256">
            <a:extLst>
              <a:ext uri="{FF2B5EF4-FFF2-40B4-BE49-F238E27FC236}">
                <a16:creationId xmlns:a16="http://schemas.microsoft.com/office/drawing/2014/main" id="{77502DCB-E749-80F8-AA35-1D726A6011AA}"/>
              </a:ext>
            </a:extLst>
          </p:cNvPr>
          <p:cNvSpPr txBox="1"/>
          <p:nvPr/>
        </p:nvSpPr>
        <p:spPr>
          <a:xfrm>
            <a:off x="1843108" y="6144760"/>
            <a:ext cx="9652208" cy="400110"/>
          </a:xfrm>
          <a:prstGeom prst="rect">
            <a:avLst/>
          </a:prstGeom>
        </p:spPr>
        <p:txBody>
          <a:bodyPr vert="horz" wrap="square" lIns="0" tIns="53340" rIns="0" bIns="0" rtlCol="0">
            <a:spAutoFit/>
          </a:bodyPr>
          <a:lstStyle/>
          <a:p>
            <a:pPr marL="12700">
              <a:lnSpc>
                <a:spcPct val="100000"/>
              </a:lnSpc>
              <a:spcBef>
                <a:spcPts val="420"/>
              </a:spcBef>
            </a:pPr>
            <a:r>
              <a:rPr sz="1000" dirty="0">
                <a:latin typeface="BIZ UDPゴシック" panose="020B0400000000000000" pitchFamily="50" charset="-128"/>
                <a:ea typeface="BIZ UDPゴシック" panose="020B0400000000000000" pitchFamily="50" charset="-128"/>
                <a:cs typeface="ＭＳ Ｐ明朝"/>
              </a:rPr>
              <a:t>※保健医療支出(Health</a:t>
            </a:r>
            <a:r>
              <a:rPr sz="1000" spc="38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Expenditure)は入院、外来、介護（Long-term</a:t>
            </a:r>
            <a:r>
              <a:rPr sz="1000" spc="36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Care）</a:t>
            </a:r>
            <a:r>
              <a:rPr sz="1000" spc="-5" dirty="0">
                <a:latin typeface="BIZ UDPゴシック" panose="020B0400000000000000" pitchFamily="50" charset="-128"/>
                <a:ea typeface="BIZ UDPゴシック" panose="020B0400000000000000" pitchFamily="50" charset="-128"/>
                <a:cs typeface="ＭＳ Ｐ明朝"/>
              </a:rPr>
              <a:t>、医薬品、予防、制度の事務費用を含む</a:t>
            </a:r>
            <a:endParaRPr sz="100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325"/>
              </a:spcBef>
            </a:pPr>
            <a:r>
              <a:rPr sz="1000" dirty="0">
                <a:latin typeface="BIZ UDPゴシック" panose="020B0400000000000000" pitchFamily="50" charset="-128"/>
                <a:ea typeface="BIZ UDPゴシック" panose="020B0400000000000000" pitchFamily="50" charset="-128"/>
                <a:cs typeface="ＭＳ Ｐ明朝"/>
              </a:rPr>
              <a:t>（出所）OECD</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Health</a:t>
            </a:r>
            <a:r>
              <a:rPr sz="1000" spc="2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at</a:t>
            </a:r>
            <a:r>
              <a:rPr sz="1000" spc="40"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a</a:t>
            </a:r>
            <a:r>
              <a:rPr sz="1000" spc="35" dirty="0">
                <a:latin typeface="BIZ UDPゴシック" panose="020B0400000000000000" pitchFamily="50" charset="-128"/>
                <a:ea typeface="BIZ UDPゴシック" panose="020B0400000000000000" pitchFamily="50" charset="-128"/>
                <a:cs typeface="ＭＳ Ｐ明朝"/>
              </a:rPr>
              <a:t> </a:t>
            </a:r>
            <a:r>
              <a:rPr sz="1000" dirty="0">
                <a:latin typeface="BIZ UDPゴシック" panose="020B0400000000000000" pitchFamily="50" charset="-128"/>
                <a:ea typeface="BIZ UDPゴシック" panose="020B0400000000000000" pitchFamily="50" charset="-128"/>
                <a:cs typeface="ＭＳ Ｐ明朝"/>
              </a:rPr>
              <a:t>Glance</a:t>
            </a:r>
            <a:r>
              <a:rPr sz="1000" spc="50" dirty="0">
                <a:latin typeface="BIZ UDPゴシック" panose="020B0400000000000000" pitchFamily="50" charset="-128"/>
                <a:ea typeface="BIZ UDPゴシック" panose="020B0400000000000000" pitchFamily="50" charset="-128"/>
                <a:cs typeface="ＭＳ Ｐ明朝"/>
              </a:rPr>
              <a:t> </a:t>
            </a:r>
            <a:r>
              <a:rPr sz="1000" spc="-20" dirty="0">
                <a:latin typeface="BIZ UDPゴシック" panose="020B0400000000000000" pitchFamily="50" charset="-128"/>
                <a:ea typeface="BIZ UDPゴシック" panose="020B0400000000000000" pitchFamily="50" charset="-128"/>
                <a:cs typeface="ＭＳ Ｐ明朝"/>
              </a:rPr>
              <a:t>2021</a:t>
            </a:r>
            <a:endParaRPr sz="1000" dirty="0">
              <a:latin typeface="BIZ UDPゴシック" panose="020B0400000000000000" pitchFamily="50" charset="-128"/>
              <a:ea typeface="BIZ UDPゴシック" panose="020B0400000000000000" pitchFamily="50" charset="-128"/>
              <a:cs typeface="ＭＳ Ｐ明朝"/>
            </a:endParaRPr>
          </a:p>
        </p:txBody>
      </p:sp>
      <p:sp>
        <p:nvSpPr>
          <p:cNvPr id="360" name="テキスト ボックス 359">
            <a:extLst>
              <a:ext uri="{FF2B5EF4-FFF2-40B4-BE49-F238E27FC236}">
                <a16:creationId xmlns:a16="http://schemas.microsoft.com/office/drawing/2014/main" id="{43A805B8-FFC2-9415-4291-59E7C6FA1D65}"/>
              </a:ext>
            </a:extLst>
          </p:cNvPr>
          <p:cNvSpPr txBox="1"/>
          <p:nvPr/>
        </p:nvSpPr>
        <p:spPr>
          <a:xfrm>
            <a:off x="151279" y="487221"/>
            <a:ext cx="11798223" cy="584775"/>
          </a:xfrm>
          <a:prstGeom prst="rect">
            <a:avLst/>
          </a:prstGeom>
          <a:noFill/>
        </p:spPr>
        <p:txBody>
          <a:bodyPr wrap="square">
            <a:spAutoFit/>
          </a:bodyPr>
          <a:lstStyle/>
          <a:p>
            <a:r>
              <a:rPr lang="ja-JP" altLang="en-US" sz="1600" spc="-10" dirty="0">
                <a:latin typeface="BIZ UDPゴシック" panose="020B0400000000000000" pitchFamily="50" charset="-128"/>
                <a:ea typeface="BIZ UDPゴシック" panose="020B0400000000000000" pitchFamily="50" charset="-128"/>
                <a:cs typeface="Meiryo UI"/>
              </a:rPr>
              <a:t>日本の医療保険制度は、患者側が受診コストを意識しづらく、医療機関側は患者数・診療行為数が増えるほど収入が増え</a:t>
            </a:r>
            <a:r>
              <a:rPr lang="ja-JP" altLang="en-US" sz="1600" spc="-15" dirty="0">
                <a:latin typeface="BIZ UDPゴシック" panose="020B0400000000000000" pitchFamily="50" charset="-128"/>
                <a:ea typeface="BIZ UDPゴシック" panose="020B0400000000000000" pitchFamily="50" charset="-128"/>
                <a:cs typeface="Meiryo UI"/>
              </a:rPr>
              <a:t>るという構造。このため、保健医療支出</a:t>
            </a:r>
            <a:r>
              <a:rPr lang="en-US" altLang="ja-JP" sz="1600" spc="15" dirty="0">
                <a:latin typeface="BIZ UDPゴシック" panose="020B0400000000000000" pitchFamily="50" charset="-128"/>
                <a:ea typeface="BIZ UDPゴシック" panose="020B0400000000000000" pitchFamily="50" charset="-128"/>
                <a:cs typeface="Meiryo UI"/>
              </a:rPr>
              <a:t>G</a:t>
            </a:r>
            <a:r>
              <a:rPr lang="en-US" altLang="ja-JP" sz="1600" spc="-15" dirty="0">
                <a:latin typeface="BIZ UDPゴシック" panose="020B0400000000000000" pitchFamily="50" charset="-128"/>
                <a:ea typeface="BIZ UDPゴシック" panose="020B0400000000000000" pitchFamily="50" charset="-128"/>
                <a:cs typeface="Meiryo UI"/>
              </a:rPr>
              <a:t>D</a:t>
            </a:r>
            <a:r>
              <a:rPr lang="en-US" altLang="ja-JP" sz="1600" spc="20" dirty="0">
                <a:latin typeface="BIZ UDPゴシック" panose="020B0400000000000000" pitchFamily="50" charset="-128"/>
                <a:ea typeface="BIZ UDPゴシック" panose="020B0400000000000000" pitchFamily="50" charset="-128"/>
                <a:cs typeface="Meiryo UI"/>
              </a:rPr>
              <a:t>P</a:t>
            </a:r>
            <a:r>
              <a:rPr lang="ja-JP" altLang="en-US" sz="1600" dirty="0">
                <a:latin typeface="BIZ UDPゴシック" panose="020B0400000000000000" pitchFamily="50" charset="-128"/>
                <a:ea typeface="BIZ UDPゴシック" panose="020B0400000000000000" pitchFamily="50" charset="-128"/>
                <a:cs typeface="Meiryo UI"/>
              </a:rPr>
              <a:t>比は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10" dirty="0">
                <a:latin typeface="BIZ UDPゴシック" panose="020B0400000000000000" pitchFamily="50" charset="-128"/>
                <a:ea typeface="BIZ UDPゴシック" panose="020B0400000000000000" pitchFamily="50" charset="-128"/>
                <a:cs typeface="Meiryo UI"/>
              </a:rPr>
              <a:t>C</a:t>
            </a:r>
            <a:r>
              <a:rPr lang="en-US" altLang="ja-JP" sz="1600" spc="-15"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で５番目に高く、政府支出に占める公的保健医療支出の</a:t>
            </a:r>
            <a:r>
              <a:rPr lang="ja-JP" altLang="en-US" sz="1600" spc="-5" dirty="0">
                <a:latin typeface="BIZ UDPゴシック" panose="020B0400000000000000" pitchFamily="50" charset="-128"/>
                <a:ea typeface="BIZ UDPゴシック" panose="020B0400000000000000" pitchFamily="50" charset="-128"/>
                <a:cs typeface="Meiryo UI"/>
              </a:rPr>
              <a:t>割合は</a:t>
            </a:r>
            <a:r>
              <a:rPr lang="en-US" altLang="ja-JP" sz="1600" spc="-5" dirty="0">
                <a:latin typeface="BIZ UDPゴシック" panose="020B0400000000000000" pitchFamily="50" charset="-128"/>
                <a:ea typeface="BIZ UDPゴシック" panose="020B0400000000000000" pitchFamily="50" charset="-128"/>
                <a:cs typeface="Meiryo UI"/>
              </a:rPr>
              <a:t>O</a:t>
            </a:r>
            <a:r>
              <a:rPr lang="en-US" altLang="ja-JP" sz="1600" dirty="0">
                <a:latin typeface="BIZ UDPゴシック" panose="020B0400000000000000" pitchFamily="50" charset="-128"/>
                <a:ea typeface="BIZ UDPゴシック" panose="020B0400000000000000" pitchFamily="50" charset="-128"/>
                <a:cs typeface="Meiryo UI"/>
              </a:rPr>
              <a:t>E</a:t>
            </a:r>
            <a:r>
              <a:rPr lang="en-US" altLang="ja-JP" sz="1600" spc="-5" dirty="0">
                <a:latin typeface="BIZ UDPゴシック" panose="020B0400000000000000" pitchFamily="50" charset="-128"/>
                <a:ea typeface="BIZ UDPゴシック" panose="020B0400000000000000" pitchFamily="50" charset="-128"/>
                <a:cs typeface="Meiryo UI"/>
              </a:rPr>
              <a:t>C</a:t>
            </a:r>
            <a:r>
              <a:rPr lang="en-US" altLang="ja-JP" sz="1600" dirty="0">
                <a:latin typeface="BIZ UDPゴシック" panose="020B0400000000000000" pitchFamily="50" charset="-128"/>
                <a:ea typeface="BIZ UDPゴシック" panose="020B0400000000000000" pitchFamily="50" charset="-128"/>
                <a:cs typeface="Meiryo UI"/>
              </a:rPr>
              <a:t>D</a:t>
            </a:r>
            <a:r>
              <a:rPr lang="ja-JP" altLang="en-US" sz="1600" spc="-10" dirty="0">
                <a:latin typeface="BIZ UDPゴシック" panose="020B0400000000000000" pitchFamily="50" charset="-128"/>
                <a:ea typeface="BIZ UDPゴシック" panose="020B0400000000000000" pitchFamily="50" charset="-128"/>
                <a:cs typeface="Meiryo UI"/>
              </a:rPr>
              <a:t>で２番目に高い。</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85830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医療費の国際比較</a:t>
            </a:r>
          </a:p>
        </p:txBody>
      </p:sp>
      <p:pic>
        <p:nvPicPr>
          <p:cNvPr id="2" name="object 2">
            <a:extLst>
              <a:ext uri="{FF2B5EF4-FFF2-40B4-BE49-F238E27FC236}">
                <a16:creationId xmlns:a16="http://schemas.microsoft.com/office/drawing/2014/main" id="{8DFB7313-8FA6-3BCA-3685-E65F176420B5}"/>
              </a:ext>
            </a:extLst>
          </p:cNvPr>
          <p:cNvPicPr/>
          <p:nvPr/>
        </p:nvPicPr>
        <p:blipFill>
          <a:blip r:embed="rId3" cstate="print"/>
          <a:stretch>
            <a:fillRect/>
          </a:stretch>
        </p:blipFill>
        <p:spPr>
          <a:xfrm>
            <a:off x="6679886" y="3848410"/>
            <a:ext cx="3523250" cy="2227810"/>
          </a:xfrm>
          <a:prstGeom prst="rect">
            <a:avLst/>
          </a:prstGeom>
        </p:spPr>
      </p:pic>
      <p:grpSp>
        <p:nvGrpSpPr>
          <p:cNvPr id="78" name="object 5">
            <a:extLst>
              <a:ext uri="{FF2B5EF4-FFF2-40B4-BE49-F238E27FC236}">
                <a16:creationId xmlns:a16="http://schemas.microsoft.com/office/drawing/2014/main" id="{5E762B56-012F-8271-CBAC-EAC818DF5E66}"/>
              </a:ext>
            </a:extLst>
          </p:cNvPr>
          <p:cNvGrpSpPr/>
          <p:nvPr/>
        </p:nvGrpSpPr>
        <p:grpSpPr>
          <a:xfrm>
            <a:off x="861833" y="1019380"/>
            <a:ext cx="5065395" cy="1290320"/>
            <a:chOff x="359663" y="1881377"/>
            <a:chExt cx="5065395" cy="1290320"/>
          </a:xfrm>
        </p:grpSpPr>
        <p:sp>
          <p:nvSpPr>
            <p:cNvPr id="79" name="object 6">
              <a:extLst>
                <a:ext uri="{FF2B5EF4-FFF2-40B4-BE49-F238E27FC236}">
                  <a16:creationId xmlns:a16="http://schemas.microsoft.com/office/drawing/2014/main" id="{8E81939F-4368-9D44-4FE5-05C3153E7FBC}"/>
                </a:ext>
              </a:extLst>
            </p:cNvPr>
            <p:cNvSpPr/>
            <p:nvPr/>
          </p:nvSpPr>
          <p:spPr>
            <a:xfrm>
              <a:off x="577595" y="2189987"/>
              <a:ext cx="73660" cy="942340"/>
            </a:xfrm>
            <a:custGeom>
              <a:avLst/>
              <a:gdLst/>
              <a:ahLst/>
              <a:cxnLst/>
              <a:rect l="l" t="t" r="r" b="b"/>
              <a:pathLst>
                <a:path w="73659" h="942339">
                  <a:moveTo>
                    <a:pt x="73152" y="941832"/>
                  </a:moveTo>
                  <a:lnTo>
                    <a:pt x="0" y="941832"/>
                  </a:lnTo>
                  <a:lnTo>
                    <a:pt x="0" y="0"/>
                  </a:lnTo>
                  <a:lnTo>
                    <a:pt x="73152" y="0"/>
                  </a:lnTo>
                  <a:lnTo>
                    <a:pt x="73152" y="941832"/>
                  </a:lnTo>
                  <a:close/>
                </a:path>
              </a:pathLst>
            </a:custGeom>
            <a:solidFill>
              <a:srgbClr val="FF0000"/>
            </a:solidFill>
          </p:spPr>
          <p:txBody>
            <a:bodyPr wrap="square" lIns="0" tIns="0" rIns="0" bIns="0" rtlCol="0"/>
            <a:lstStyle/>
            <a:p>
              <a:endParaRPr/>
            </a:p>
          </p:txBody>
        </p:sp>
        <p:sp>
          <p:nvSpPr>
            <p:cNvPr id="80" name="object 7">
              <a:extLst>
                <a:ext uri="{FF2B5EF4-FFF2-40B4-BE49-F238E27FC236}">
                  <a16:creationId xmlns:a16="http://schemas.microsoft.com/office/drawing/2014/main" id="{023D818A-F649-F5A5-2BF4-3A57EB2F8600}"/>
                </a:ext>
              </a:extLst>
            </p:cNvPr>
            <p:cNvSpPr/>
            <p:nvPr/>
          </p:nvSpPr>
          <p:spPr>
            <a:xfrm>
              <a:off x="434339" y="1940051"/>
              <a:ext cx="71755" cy="1191895"/>
            </a:xfrm>
            <a:custGeom>
              <a:avLst/>
              <a:gdLst/>
              <a:ahLst/>
              <a:cxnLst/>
              <a:rect l="l" t="t" r="r" b="b"/>
              <a:pathLst>
                <a:path w="71754" h="1191895">
                  <a:moveTo>
                    <a:pt x="71628" y="1191768"/>
                  </a:moveTo>
                  <a:lnTo>
                    <a:pt x="0" y="1191768"/>
                  </a:lnTo>
                  <a:lnTo>
                    <a:pt x="0" y="0"/>
                  </a:lnTo>
                  <a:lnTo>
                    <a:pt x="71628" y="0"/>
                  </a:lnTo>
                  <a:lnTo>
                    <a:pt x="71628" y="1191768"/>
                  </a:lnTo>
                  <a:close/>
                </a:path>
              </a:pathLst>
            </a:custGeom>
            <a:solidFill>
              <a:srgbClr val="0000FF"/>
            </a:solidFill>
          </p:spPr>
          <p:txBody>
            <a:bodyPr wrap="square" lIns="0" tIns="0" rIns="0" bIns="0" rtlCol="0"/>
            <a:lstStyle/>
            <a:p>
              <a:endParaRPr/>
            </a:p>
          </p:txBody>
        </p:sp>
        <p:sp>
          <p:nvSpPr>
            <p:cNvPr id="81" name="object 8">
              <a:extLst>
                <a:ext uri="{FF2B5EF4-FFF2-40B4-BE49-F238E27FC236}">
                  <a16:creationId xmlns:a16="http://schemas.microsoft.com/office/drawing/2014/main" id="{632CB197-1DC9-9B95-5657-9787012FE3B1}"/>
                </a:ext>
              </a:extLst>
            </p:cNvPr>
            <p:cNvSpPr/>
            <p:nvPr/>
          </p:nvSpPr>
          <p:spPr>
            <a:xfrm>
              <a:off x="399287" y="1886711"/>
              <a:ext cx="0" cy="1245235"/>
            </a:xfrm>
            <a:custGeom>
              <a:avLst/>
              <a:gdLst/>
              <a:ahLst/>
              <a:cxnLst/>
              <a:rect l="l" t="t" r="r" b="b"/>
              <a:pathLst>
                <a:path h="1245235">
                  <a:moveTo>
                    <a:pt x="0" y="1245107"/>
                  </a:moveTo>
                  <a:lnTo>
                    <a:pt x="0" y="0"/>
                  </a:lnTo>
                </a:path>
              </a:pathLst>
            </a:custGeom>
            <a:ln w="10667">
              <a:solidFill>
                <a:srgbClr val="000000"/>
              </a:solidFill>
            </a:ln>
          </p:spPr>
          <p:txBody>
            <a:bodyPr wrap="square" lIns="0" tIns="0" rIns="0" bIns="0" rtlCol="0"/>
            <a:lstStyle/>
            <a:p>
              <a:endParaRPr/>
            </a:p>
          </p:txBody>
        </p:sp>
        <p:sp>
          <p:nvSpPr>
            <p:cNvPr id="82" name="object 9">
              <a:extLst>
                <a:ext uri="{FF2B5EF4-FFF2-40B4-BE49-F238E27FC236}">
                  <a16:creationId xmlns:a16="http://schemas.microsoft.com/office/drawing/2014/main" id="{3C346FC1-6302-246B-27D0-CBA5F0F9ED68}"/>
                </a:ext>
              </a:extLst>
            </p:cNvPr>
            <p:cNvSpPr/>
            <p:nvPr/>
          </p:nvSpPr>
          <p:spPr>
            <a:xfrm>
              <a:off x="359663" y="1886711"/>
              <a:ext cx="40005" cy="1245235"/>
            </a:xfrm>
            <a:custGeom>
              <a:avLst/>
              <a:gdLst/>
              <a:ahLst/>
              <a:cxnLst/>
              <a:rect l="l" t="t" r="r" b="b"/>
              <a:pathLst>
                <a:path w="40004" h="1245235">
                  <a:moveTo>
                    <a:pt x="0" y="1245108"/>
                  </a:moveTo>
                  <a:lnTo>
                    <a:pt x="39624" y="1245108"/>
                  </a:lnTo>
                </a:path>
                <a:path w="40004" h="1245235">
                  <a:moveTo>
                    <a:pt x="0" y="1036320"/>
                  </a:moveTo>
                  <a:lnTo>
                    <a:pt x="39624" y="1036320"/>
                  </a:lnTo>
                </a:path>
                <a:path w="40004" h="1245235">
                  <a:moveTo>
                    <a:pt x="0" y="829056"/>
                  </a:moveTo>
                  <a:lnTo>
                    <a:pt x="39624" y="829056"/>
                  </a:lnTo>
                </a:path>
                <a:path w="40004" h="1245235">
                  <a:moveTo>
                    <a:pt x="0" y="621792"/>
                  </a:moveTo>
                  <a:lnTo>
                    <a:pt x="39624" y="621792"/>
                  </a:lnTo>
                </a:path>
                <a:path w="40004" h="1245235">
                  <a:moveTo>
                    <a:pt x="0" y="414528"/>
                  </a:moveTo>
                  <a:lnTo>
                    <a:pt x="39624" y="414528"/>
                  </a:lnTo>
                </a:path>
                <a:path w="40004" h="1245235">
                  <a:moveTo>
                    <a:pt x="0" y="207264"/>
                  </a:moveTo>
                  <a:lnTo>
                    <a:pt x="39624" y="207264"/>
                  </a:lnTo>
                </a:path>
                <a:path w="40004" h="1245235">
                  <a:moveTo>
                    <a:pt x="0" y="0"/>
                  </a:moveTo>
                  <a:lnTo>
                    <a:pt x="39624" y="0"/>
                  </a:lnTo>
                </a:path>
              </a:pathLst>
            </a:custGeom>
            <a:ln w="10668">
              <a:solidFill>
                <a:srgbClr val="000000"/>
              </a:solidFill>
            </a:ln>
          </p:spPr>
          <p:txBody>
            <a:bodyPr wrap="square" lIns="0" tIns="0" rIns="0" bIns="0" rtlCol="0"/>
            <a:lstStyle/>
            <a:p>
              <a:endParaRPr/>
            </a:p>
          </p:txBody>
        </p:sp>
        <p:sp>
          <p:nvSpPr>
            <p:cNvPr id="83" name="object 10">
              <a:extLst>
                <a:ext uri="{FF2B5EF4-FFF2-40B4-BE49-F238E27FC236}">
                  <a16:creationId xmlns:a16="http://schemas.microsoft.com/office/drawing/2014/main" id="{38CDBB53-F409-A5E8-6E15-A074164337F3}"/>
                </a:ext>
              </a:extLst>
            </p:cNvPr>
            <p:cNvSpPr/>
            <p:nvPr/>
          </p:nvSpPr>
          <p:spPr>
            <a:xfrm>
              <a:off x="720839" y="2269235"/>
              <a:ext cx="4662170" cy="862965"/>
            </a:xfrm>
            <a:custGeom>
              <a:avLst/>
              <a:gdLst/>
              <a:ahLst/>
              <a:cxnLst/>
              <a:rect l="l" t="t" r="r" b="b"/>
              <a:pathLst>
                <a:path w="4662170" h="862964">
                  <a:moveTo>
                    <a:pt x="71628" y="0"/>
                  </a:moveTo>
                  <a:lnTo>
                    <a:pt x="0" y="0"/>
                  </a:lnTo>
                  <a:lnTo>
                    <a:pt x="0" y="862584"/>
                  </a:lnTo>
                  <a:lnTo>
                    <a:pt x="71628" y="862584"/>
                  </a:lnTo>
                  <a:lnTo>
                    <a:pt x="71628" y="0"/>
                  </a:lnTo>
                  <a:close/>
                </a:path>
                <a:path w="4662170" h="862964">
                  <a:moveTo>
                    <a:pt x="214884" y="88392"/>
                  </a:moveTo>
                  <a:lnTo>
                    <a:pt x="143256" y="88392"/>
                  </a:lnTo>
                  <a:lnTo>
                    <a:pt x="143256" y="862584"/>
                  </a:lnTo>
                  <a:lnTo>
                    <a:pt x="214884" y="862584"/>
                  </a:lnTo>
                  <a:lnTo>
                    <a:pt x="214884" y="88392"/>
                  </a:lnTo>
                  <a:close/>
                </a:path>
                <a:path w="4662170" h="862964">
                  <a:moveTo>
                    <a:pt x="358152" y="91440"/>
                  </a:moveTo>
                  <a:lnTo>
                    <a:pt x="286512" y="91440"/>
                  </a:lnTo>
                  <a:lnTo>
                    <a:pt x="286512" y="862584"/>
                  </a:lnTo>
                  <a:lnTo>
                    <a:pt x="358152" y="862584"/>
                  </a:lnTo>
                  <a:lnTo>
                    <a:pt x="358152" y="91440"/>
                  </a:lnTo>
                  <a:close/>
                </a:path>
                <a:path w="4662170" h="862964">
                  <a:moveTo>
                    <a:pt x="502920" y="135636"/>
                  </a:moveTo>
                  <a:lnTo>
                    <a:pt x="431292" y="135636"/>
                  </a:lnTo>
                  <a:lnTo>
                    <a:pt x="431292" y="862584"/>
                  </a:lnTo>
                  <a:lnTo>
                    <a:pt x="502920" y="862584"/>
                  </a:lnTo>
                  <a:lnTo>
                    <a:pt x="502920" y="135636"/>
                  </a:lnTo>
                  <a:close/>
                </a:path>
                <a:path w="4662170" h="862964">
                  <a:moveTo>
                    <a:pt x="646176" y="146304"/>
                  </a:moveTo>
                  <a:lnTo>
                    <a:pt x="574548" y="146304"/>
                  </a:lnTo>
                  <a:lnTo>
                    <a:pt x="574548" y="862584"/>
                  </a:lnTo>
                  <a:lnTo>
                    <a:pt x="646176" y="862584"/>
                  </a:lnTo>
                  <a:lnTo>
                    <a:pt x="646176" y="146304"/>
                  </a:lnTo>
                  <a:close/>
                </a:path>
                <a:path w="4662170" h="862964">
                  <a:moveTo>
                    <a:pt x="789444" y="149352"/>
                  </a:moveTo>
                  <a:lnTo>
                    <a:pt x="717804" y="149352"/>
                  </a:lnTo>
                  <a:lnTo>
                    <a:pt x="717804" y="862584"/>
                  </a:lnTo>
                  <a:lnTo>
                    <a:pt x="789444" y="862584"/>
                  </a:lnTo>
                  <a:lnTo>
                    <a:pt x="789444" y="149352"/>
                  </a:lnTo>
                  <a:close/>
                </a:path>
                <a:path w="4662170" h="862964">
                  <a:moveTo>
                    <a:pt x="932700" y="155448"/>
                  </a:moveTo>
                  <a:lnTo>
                    <a:pt x="861072" y="155448"/>
                  </a:lnTo>
                  <a:lnTo>
                    <a:pt x="861072" y="862584"/>
                  </a:lnTo>
                  <a:lnTo>
                    <a:pt x="932700" y="862584"/>
                  </a:lnTo>
                  <a:lnTo>
                    <a:pt x="932700" y="155448"/>
                  </a:lnTo>
                  <a:close/>
                </a:path>
                <a:path w="4662170" h="862964">
                  <a:moveTo>
                    <a:pt x="1075944" y="170688"/>
                  </a:moveTo>
                  <a:lnTo>
                    <a:pt x="1004316" y="170688"/>
                  </a:lnTo>
                  <a:lnTo>
                    <a:pt x="1004316" y="862584"/>
                  </a:lnTo>
                  <a:lnTo>
                    <a:pt x="1075944" y="862584"/>
                  </a:lnTo>
                  <a:lnTo>
                    <a:pt x="1075944" y="170688"/>
                  </a:lnTo>
                  <a:close/>
                </a:path>
                <a:path w="4662170" h="862964">
                  <a:moveTo>
                    <a:pt x="1219200" y="176784"/>
                  </a:moveTo>
                  <a:lnTo>
                    <a:pt x="1147572" y="176784"/>
                  </a:lnTo>
                  <a:lnTo>
                    <a:pt x="1147572" y="862584"/>
                  </a:lnTo>
                  <a:lnTo>
                    <a:pt x="1219200" y="862584"/>
                  </a:lnTo>
                  <a:lnTo>
                    <a:pt x="1219200" y="176784"/>
                  </a:lnTo>
                  <a:close/>
                </a:path>
                <a:path w="4662170" h="862964">
                  <a:moveTo>
                    <a:pt x="1362456" y="184404"/>
                  </a:moveTo>
                  <a:lnTo>
                    <a:pt x="1290828" y="184404"/>
                  </a:lnTo>
                  <a:lnTo>
                    <a:pt x="1290828" y="862584"/>
                  </a:lnTo>
                  <a:lnTo>
                    <a:pt x="1362456" y="862584"/>
                  </a:lnTo>
                  <a:lnTo>
                    <a:pt x="1362456" y="184404"/>
                  </a:lnTo>
                  <a:close/>
                </a:path>
                <a:path w="4662170" h="862964">
                  <a:moveTo>
                    <a:pt x="1505712" y="185928"/>
                  </a:moveTo>
                  <a:lnTo>
                    <a:pt x="1434084" y="185928"/>
                  </a:lnTo>
                  <a:lnTo>
                    <a:pt x="1434084" y="862584"/>
                  </a:lnTo>
                  <a:lnTo>
                    <a:pt x="1505712" y="862584"/>
                  </a:lnTo>
                  <a:lnTo>
                    <a:pt x="1505712" y="185928"/>
                  </a:lnTo>
                  <a:close/>
                </a:path>
                <a:path w="4662170" h="862964">
                  <a:moveTo>
                    <a:pt x="1650504" y="188976"/>
                  </a:moveTo>
                  <a:lnTo>
                    <a:pt x="1578876" y="188976"/>
                  </a:lnTo>
                  <a:lnTo>
                    <a:pt x="1578876" y="862584"/>
                  </a:lnTo>
                  <a:lnTo>
                    <a:pt x="1650504" y="862584"/>
                  </a:lnTo>
                  <a:lnTo>
                    <a:pt x="1650504" y="188976"/>
                  </a:lnTo>
                  <a:close/>
                </a:path>
                <a:path w="4662170" h="862964">
                  <a:moveTo>
                    <a:pt x="1793760" y="192024"/>
                  </a:moveTo>
                  <a:lnTo>
                    <a:pt x="1722132" y="192024"/>
                  </a:lnTo>
                  <a:lnTo>
                    <a:pt x="1722132" y="862584"/>
                  </a:lnTo>
                  <a:lnTo>
                    <a:pt x="1793760" y="862584"/>
                  </a:lnTo>
                  <a:lnTo>
                    <a:pt x="1793760" y="192024"/>
                  </a:lnTo>
                  <a:close/>
                </a:path>
                <a:path w="4662170" h="862964">
                  <a:moveTo>
                    <a:pt x="1937016" y="274320"/>
                  </a:moveTo>
                  <a:lnTo>
                    <a:pt x="1865388" y="274320"/>
                  </a:lnTo>
                  <a:lnTo>
                    <a:pt x="1865388" y="862584"/>
                  </a:lnTo>
                  <a:lnTo>
                    <a:pt x="1937016" y="862584"/>
                  </a:lnTo>
                  <a:lnTo>
                    <a:pt x="1937016" y="274320"/>
                  </a:lnTo>
                  <a:close/>
                </a:path>
                <a:path w="4662170" h="862964">
                  <a:moveTo>
                    <a:pt x="2080272" y="277368"/>
                  </a:moveTo>
                  <a:lnTo>
                    <a:pt x="2008644" y="277368"/>
                  </a:lnTo>
                  <a:lnTo>
                    <a:pt x="2008644" y="862584"/>
                  </a:lnTo>
                  <a:lnTo>
                    <a:pt x="2080272" y="862584"/>
                  </a:lnTo>
                  <a:lnTo>
                    <a:pt x="2080272" y="277368"/>
                  </a:lnTo>
                  <a:close/>
                </a:path>
                <a:path w="4662170" h="862964">
                  <a:moveTo>
                    <a:pt x="2223528" y="277368"/>
                  </a:moveTo>
                  <a:lnTo>
                    <a:pt x="2151900" y="277368"/>
                  </a:lnTo>
                  <a:lnTo>
                    <a:pt x="2151900" y="862584"/>
                  </a:lnTo>
                  <a:lnTo>
                    <a:pt x="2223528" y="862584"/>
                  </a:lnTo>
                  <a:lnTo>
                    <a:pt x="2223528" y="277368"/>
                  </a:lnTo>
                  <a:close/>
                </a:path>
                <a:path w="4662170" h="862964">
                  <a:moveTo>
                    <a:pt x="2366784" y="295656"/>
                  </a:moveTo>
                  <a:lnTo>
                    <a:pt x="2295156" y="295656"/>
                  </a:lnTo>
                  <a:lnTo>
                    <a:pt x="2295156" y="862584"/>
                  </a:lnTo>
                  <a:lnTo>
                    <a:pt x="2366784" y="862584"/>
                  </a:lnTo>
                  <a:lnTo>
                    <a:pt x="2366784" y="295656"/>
                  </a:lnTo>
                  <a:close/>
                </a:path>
                <a:path w="4662170" h="862964">
                  <a:moveTo>
                    <a:pt x="2510040" y="304800"/>
                  </a:moveTo>
                  <a:lnTo>
                    <a:pt x="2438412" y="304800"/>
                  </a:lnTo>
                  <a:lnTo>
                    <a:pt x="2438412" y="862584"/>
                  </a:lnTo>
                  <a:lnTo>
                    <a:pt x="2510040" y="862584"/>
                  </a:lnTo>
                  <a:lnTo>
                    <a:pt x="2510040" y="304800"/>
                  </a:lnTo>
                  <a:close/>
                </a:path>
                <a:path w="4662170" h="862964">
                  <a:moveTo>
                    <a:pt x="2653296" y="306324"/>
                  </a:moveTo>
                  <a:lnTo>
                    <a:pt x="2581668" y="306324"/>
                  </a:lnTo>
                  <a:lnTo>
                    <a:pt x="2581668" y="862584"/>
                  </a:lnTo>
                  <a:lnTo>
                    <a:pt x="2653296" y="862584"/>
                  </a:lnTo>
                  <a:lnTo>
                    <a:pt x="2653296" y="306324"/>
                  </a:lnTo>
                  <a:close/>
                </a:path>
                <a:path w="4662170" h="862964">
                  <a:moveTo>
                    <a:pt x="2798076" y="330708"/>
                  </a:moveTo>
                  <a:lnTo>
                    <a:pt x="2726448" y="330708"/>
                  </a:lnTo>
                  <a:lnTo>
                    <a:pt x="2726448" y="862584"/>
                  </a:lnTo>
                  <a:lnTo>
                    <a:pt x="2798076" y="862584"/>
                  </a:lnTo>
                  <a:lnTo>
                    <a:pt x="2798076" y="330708"/>
                  </a:lnTo>
                  <a:close/>
                </a:path>
                <a:path w="4662170" h="862964">
                  <a:moveTo>
                    <a:pt x="2941332" y="338328"/>
                  </a:moveTo>
                  <a:lnTo>
                    <a:pt x="2869704" y="338328"/>
                  </a:lnTo>
                  <a:lnTo>
                    <a:pt x="2869704" y="862584"/>
                  </a:lnTo>
                  <a:lnTo>
                    <a:pt x="2941332" y="862584"/>
                  </a:lnTo>
                  <a:lnTo>
                    <a:pt x="2941332" y="338328"/>
                  </a:lnTo>
                  <a:close/>
                </a:path>
                <a:path w="4662170" h="862964">
                  <a:moveTo>
                    <a:pt x="3084588" y="344424"/>
                  </a:moveTo>
                  <a:lnTo>
                    <a:pt x="3012960" y="344424"/>
                  </a:lnTo>
                  <a:lnTo>
                    <a:pt x="3012960" y="862584"/>
                  </a:lnTo>
                  <a:lnTo>
                    <a:pt x="3084588" y="862584"/>
                  </a:lnTo>
                  <a:lnTo>
                    <a:pt x="3084588" y="344424"/>
                  </a:lnTo>
                  <a:close/>
                </a:path>
                <a:path w="4662170" h="862964">
                  <a:moveTo>
                    <a:pt x="3227844" y="361188"/>
                  </a:moveTo>
                  <a:lnTo>
                    <a:pt x="3156216" y="361188"/>
                  </a:lnTo>
                  <a:lnTo>
                    <a:pt x="3156216" y="862584"/>
                  </a:lnTo>
                  <a:lnTo>
                    <a:pt x="3227844" y="862584"/>
                  </a:lnTo>
                  <a:lnTo>
                    <a:pt x="3227844" y="361188"/>
                  </a:lnTo>
                  <a:close/>
                </a:path>
                <a:path w="4662170" h="862964">
                  <a:moveTo>
                    <a:pt x="3371088" y="374904"/>
                  </a:moveTo>
                  <a:lnTo>
                    <a:pt x="3299460" y="374904"/>
                  </a:lnTo>
                  <a:lnTo>
                    <a:pt x="3299460" y="862584"/>
                  </a:lnTo>
                  <a:lnTo>
                    <a:pt x="3371088" y="862584"/>
                  </a:lnTo>
                  <a:lnTo>
                    <a:pt x="3371088" y="374904"/>
                  </a:lnTo>
                  <a:close/>
                </a:path>
                <a:path w="4662170" h="862964">
                  <a:moveTo>
                    <a:pt x="3514344" y="396240"/>
                  </a:moveTo>
                  <a:lnTo>
                    <a:pt x="3442716" y="396240"/>
                  </a:lnTo>
                  <a:lnTo>
                    <a:pt x="3442716" y="862584"/>
                  </a:lnTo>
                  <a:lnTo>
                    <a:pt x="3514344" y="862584"/>
                  </a:lnTo>
                  <a:lnTo>
                    <a:pt x="3514344" y="396240"/>
                  </a:lnTo>
                  <a:close/>
                </a:path>
                <a:path w="4662170" h="862964">
                  <a:moveTo>
                    <a:pt x="3657600" y="409956"/>
                  </a:moveTo>
                  <a:lnTo>
                    <a:pt x="3585972" y="409956"/>
                  </a:lnTo>
                  <a:lnTo>
                    <a:pt x="3585972" y="862584"/>
                  </a:lnTo>
                  <a:lnTo>
                    <a:pt x="3657600" y="862584"/>
                  </a:lnTo>
                  <a:lnTo>
                    <a:pt x="3657600" y="409956"/>
                  </a:lnTo>
                  <a:close/>
                </a:path>
                <a:path w="4662170" h="862964">
                  <a:moveTo>
                    <a:pt x="3800856" y="461772"/>
                  </a:moveTo>
                  <a:lnTo>
                    <a:pt x="3729228" y="461772"/>
                  </a:lnTo>
                  <a:lnTo>
                    <a:pt x="3729228" y="862584"/>
                  </a:lnTo>
                  <a:lnTo>
                    <a:pt x="3800856" y="862584"/>
                  </a:lnTo>
                  <a:lnTo>
                    <a:pt x="3800856" y="461772"/>
                  </a:lnTo>
                  <a:close/>
                </a:path>
                <a:path w="4662170" h="862964">
                  <a:moveTo>
                    <a:pt x="3945636" y="521208"/>
                  </a:moveTo>
                  <a:lnTo>
                    <a:pt x="3874008" y="521208"/>
                  </a:lnTo>
                  <a:lnTo>
                    <a:pt x="3874008" y="862584"/>
                  </a:lnTo>
                  <a:lnTo>
                    <a:pt x="3945636" y="862584"/>
                  </a:lnTo>
                  <a:lnTo>
                    <a:pt x="3945636" y="521208"/>
                  </a:lnTo>
                  <a:close/>
                </a:path>
                <a:path w="4662170" h="862964">
                  <a:moveTo>
                    <a:pt x="4088892" y="522732"/>
                  </a:moveTo>
                  <a:lnTo>
                    <a:pt x="4017264" y="522732"/>
                  </a:lnTo>
                  <a:lnTo>
                    <a:pt x="4017264" y="862584"/>
                  </a:lnTo>
                  <a:lnTo>
                    <a:pt x="4088892" y="862584"/>
                  </a:lnTo>
                  <a:lnTo>
                    <a:pt x="4088892" y="522732"/>
                  </a:lnTo>
                  <a:close/>
                </a:path>
                <a:path w="4662170" h="862964">
                  <a:moveTo>
                    <a:pt x="4232148" y="542544"/>
                  </a:moveTo>
                  <a:lnTo>
                    <a:pt x="4160520" y="542544"/>
                  </a:lnTo>
                  <a:lnTo>
                    <a:pt x="4160520" y="862584"/>
                  </a:lnTo>
                  <a:lnTo>
                    <a:pt x="4232148" y="862584"/>
                  </a:lnTo>
                  <a:lnTo>
                    <a:pt x="4232148" y="542544"/>
                  </a:lnTo>
                  <a:close/>
                </a:path>
                <a:path w="4662170" h="862964">
                  <a:moveTo>
                    <a:pt x="4375404" y="577596"/>
                  </a:moveTo>
                  <a:lnTo>
                    <a:pt x="4303776" y="577596"/>
                  </a:lnTo>
                  <a:lnTo>
                    <a:pt x="4303776" y="862584"/>
                  </a:lnTo>
                  <a:lnTo>
                    <a:pt x="4375404" y="862584"/>
                  </a:lnTo>
                  <a:lnTo>
                    <a:pt x="4375404" y="577596"/>
                  </a:lnTo>
                  <a:close/>
                </a:path>
                <a:path w="4662170" h="862964">
                  <a:moveTo>
                    <a:pt x="4518660" y="594360"/>
                  </a:moveTo>
                  <a:lnTo>
                    <a:pt x="4447032" y="594360"/>
                  </a:lnTo>
                  <a:lnTo>
                    <a:pt x="4447032" y="862584"/>
                  </a:lnTo>
                  <a:lnTo>
                    <a:pt x="4518660" y="862584"/>
                  </a:lnTo>
                  <a:lnTo>
                    <a:pt x="4518660" y="594360"/>
                  </a:lnTo>
                  <a:close/>
                </a:path>
                <a:path w="4662170" h="862964">
                  <a:moveTo>
                    <a:pt x="4661916" y="612648"/>
                  </a:moveTo>
                  <a:lnTo>
                    <a:pt x="4590288" y="612648"/>
                  </a:lnTo>
                  <a:lnTo>
                    <a:pt x="4590288" y="862584"/>
                  </a:lnTo>
                  <a:lnTo>
                    <a:pt x="4661916" y="862584"/>
                  </a:lnTo>
                  <a:lnTo>
                    <a:pt x="4661916" y="612648"/>
                  </a:lnTo>
                  <a:close/>
                </a:path>
              </a:pathLst>
            </a:custGeom>
            <a:solidFill>
              <a:srgbClr val="0000FF"/>
            </a:solidFill>
          </p:spPr>
          <p:txBody>
            <a:bodyPr wrap="square" lIns="0" tIns="0" rIns="0" bIns="0" rtlCol="0"/>
            <a:lstStyle/>
            <a:p>
              <a:endParaRPr/>
            </a:p>
          </p:txBody>
        </p:sp>
        <p:sp>
          <p:nvSpPr>
            <p:cNvPr id="84" name="object 11">
              <a:extLst>
                <a:ext uri="{FF2B5EF4-FFF2-40B4-BE49-F238E27FC236}">
                  <a16:creationId xmlns:a16="http://schemas.microsoft.com/office/drawing/2014/main" id="{DC6A7C8F-47A1-DD3E-933B-15F1EB807BD9}"/>
                </a:ext>
              </a:extLst>
            </p:cNvPr>
            <p:cNvSpPr/>
            <p:nvPr/>
          </p:nvSpPr>
          <p:spPr>
            <a:xfrm>
              <a:off x="399287" y="3131819"/>
              <a:ext cx="5020310" cy="40005"/>
            </a:xfrm>
            <a:custGeom>
              <a:avLst/>
              <a:gdLst/>
              <a:ahLst/>
              <a:cxnLst/>
              <a:rect l="l" t="t" r="r" b="b"/>
              <a:pathLst>
                <a:path w="5020310" h="40005">
                  <a:moveTo>
                    <a:pt x="0" y="0"/>
                  </a:moveTo>
                  <a:lnTo>
                    <a:pt x="5020056" y="0"/>
                  </a:lnTo>
                </a:path>
                <a:path w="5020310" h="40005">
                  <a:moveTo>
                    <a:pt x="0" y="0"/>
                  </a:moveTo>
                  <a:lnTo>
                    <a:pt x="0" y="39624"/>
                  </a:lnTo>
                </a:path>
                <a:path w="5020310" h="40005">
                  <a:moveTo>
                    <a:pt x="141732" y="0"/>
                  </a:moveTo>
                  <a:lnTo>
                    <a:pt x="141732" y="39624"/>
                  </a:lnTo>
                </a:path>
                <a:path w="5020310" h="40005">
                  <a:moveTo>
                    <a:pt x="286512" y="0"/>
                  </a:moveTo>
                  <a:lnTo>
                    <a:pt x="286512" y="39624"/>
                  </a:lnTo>
                </a:path>
                <a:path w="5020310" h="40005">
                  <a:moveTo>
                    <a:pt x="429767" y="0"/>
                  </a:moveTo>
                  <a:lnTo>
                    <a:pt x="429767" y="39624"/>
                  </a:lnTo>
                </a:path>
                <a:path w="5020310" h="40005">
                  <a:moveTo>
                    <a:pt x="573024" y="0"/>
                  </a:moveTo>
                  <a:lnTo>
                    <a:pt x="573024" y="39624"/>
                  </a:lnTo>
                </a:path>
                <a:path w="5020310" h="40005">
                  <a:moveTo>
                    <a:pt x="716280" y="0"/>
                  </a:moveTo>
                  <a:lnTo>
                    <a:pt x="716280" y="39624"/>
                  </a:lnTo>
                </a:path>
                <a:path w="5020310" h="40005">
                  <a:moveTo>
                    <a:pt x="859535" y="0"/>
                  </a:moveTo>
                  <a:lnTo>
                    <a:pt x="859535" y="39624"/>
                  </a:lnTo>
                </a:path>
                <a:path w="5020310" h="40005">
                  <a:moveTo>
                    <a:pt x="1002792" y="0"/>
                  </a:moveTo>
                  <a:lnTo>
                    <a:pt x="1002792" y="39624"/>
                  </a:lnTo>
                </a:path>
                <a:path w="5020310" h="40005">
                  <a:moveTo>
                    <a:pt x="1146048" y="0"/>
                  </a:moveTo>
                  <a:lnTo>
                    <a:pt x="1146048" y="39624"/>
                  </a:lnTo>
                </a:path>
                <a:path w="5020310" h="40005">
                  <a:moveTo>
                    <a:pt x="1289304" y="0"/>
                  </a:moveTo>
                  <a:lnTo>
                    <a:pt x="1289304" y="39624"/>
                  </a:lnTo>
                </a:path>
                <a:path w="5020310" h="40005">
                  <a:moveTo>
                    <a:pt x="1434084" y="0"/>
                  </a:moveTo>
                  <a:lnTo>
                    <a:pt x="1434084" y="39624"/>
                  </a:lnTo>
                </a:path>
                <a:path w="5020310" h="40005">
                  <a:moveTo>
                    <a:pt x="1577339" y="0"/>
                  </a:moveTo>
                  <a:lnTo>
                    <a:pt x="1577339" y="39624"/>
                  </a:lnTo>
                </a:path>
                <a:path w="5020310" h="40005">
                  <a:moveTo>
                    <a:pt x="1720595" y="0"/>
                  </a:moveTo>
                  <a:lnTo>
                    <a:pt x="1720595" y="39624"/>
                  </a:lnTo>
                </a:path>
                <a:path w="5020310" h="40005">
                  <a:moveTo>
                    <a:pt x="1863852" y="0"/>
                  </a:moveTo>
                  <a:lnTo>
                    <a:pt x="1863852" y="39624"/>
                  </a:lnTo>
                </a:path>
                <a:path w="5020310" h="40005">
                  <a:moveTo>
                    <a:pt x="2007108" y="0"/>
                  </a:moveTo>
                  <a:lnTo>
                    <a:pt x="2007108" y="39624"/>
                  </a:lnTo>
                </a:path>
                <a:path w="5020310" h="40005">
                  <a:moveTo>
                    <a:pt x="2150364" y="0"/>
                  </a:moveTo>
                  <a:lnTo>
                    <a:pt x="2150364" y="39624"/>
                  </a:lnTo>
                </a:path>
                <a:path w="5020310" h="40005">
                  <a:moveTo>
                    <a:pt x="2293620" y="0"/>
                  </a:moveTo>
                  <a:lnTo>
                    <a:pt x="2293620" y="39624"/>
                  </a:lnTo>
                </a:path>
                <a:path w="5020310" h="40005">
                  <a:moveTo>
                    <a:pt x="2436876" y="0"/>
                  </a:moveTo>
                  <a:lnTo>
                    <a:pt x="2436876" y="39624"/>
                  </a:lnTo>
                </a:path>
                <a:path w="5020310" h="40005">
                  <a:moveTo>
                    <a:pt x="2581656" y="0"/>
                  </a:moveTo>
                  <a:lnTo>
                    <a:pt x="2581656" y="39624"/>
                  </a:lnTo>
                </a:path>
                <a:path w="5020310" h="40005">
                  <a:moveTo>
                    <a:pt x="2724912" y="0"/>
                  </a:moveTo>
                  <a:lnTo>
                    <a:pt x="2724912" y="39624"/>
                  </a:lnTo>
                </a:path>
                <a:path w="5020310" h="40005">
                  <a:moveTo>
                    <a:pt x="2868168" y="0"/>
                  </a:moveTo>
                  <a:lnTo>
                    <a:pt x="2868168" y="39624"/>
                  </a:lnTo>
                </a:path>
                <a:path w="5020310" h="40005">
                  <a:moveTo>
                    <a:pt x="3011424" y="0"/>
                  </a:moveTo>
                  <a:lnTo>
                    <a:pt x="3011424" y="39624"/>
                  </a:lnTo>
                </a:path>
                <a:path w="5020310" h="40005">
                  <a:moveTo>
                    <a:pt x="3154679" y="0"/>
                  </a:moveTo>
                  <a:lnTo>
                    <a:pt x="3154679" y="39624"/>
                  </a:lnTo>
                </a:path>
                <a:path w="5020310" h="40005">
                  <a:moveTo>
                    <a:pt x="3297936" y="0"/>
                  </a:moveTo>
                  <a:lnTo>
                    <a:pt x="3297936" y="39624"/>
                  </a:lnTo>
                </a:path>
                <a:path w="5020310" h="40005">
                  <a:moveTo>
                    <a:pt x="3441191" y="0"/>
                  </a:moveTo>
                  <a:lnTo>
                    <a:pt x="3441191" y="39624"/>
                  </a:lnTo>
                </a:path>
                <a:path w="5020310" h="40005">
                  <a:moveTo>
                    <a:pt x="3584448" y="0"/>
                  </a:moveTo>
                  <a:lnTo>
                    <a:pt x="3584448" y="39624"/>
                  </a:lnTo>
                </a:path>
                <a:path w="5020310" h="40005">
                  <a:moveTo>
                    <a:pt x="3729228" y="0"/>
                  </a:moveTo>
                  <a:lnTo>
                    <a:pt x="3729228" y="39624"/>
                  </a:lnTo>
                </a:path>
                <a:path w="5020310" h="40005">
                  <a:moveTo>
                    <a:pt x="3872484" y="0"/>
                  </a:moveTo>
                  <a:lnTo>
                    <a:pt x="3872484" y="39624"/>
                  </a:lnTo>
                </a:path>
                <a:path w="5020310" h="40005">
                  <a:moveTo>
                    <a:pt x="4015740" y="0"/>
                  </a:moveTo>
                  <a:lnTo>
                    <a:pt x="4015740" y="39624"/>
                  </a:lnTo>
                </a:path>
                <a:path w="5020310" h="40005">
                  <a:moveTo>
                    <a:pt x="4158996" y="0"/>
                  </a:moveTo>
                  <a:lnTo>
                    <a:pt x="4158996" y="39624"/>
                  </a:lnTo>
                </a:path>
                <a:path w="5020310" h="40005">
                  <a:moveTo>
                    <a:pt x="4302252" y="0"/>
                  </a:moveTo>
                  <a:lnTo>
                    <a:pt x="4302252" y="39624"/>
                  </a:lnTo>
                </a:path>
                <a:path w="5020310" h="40005">
                  <a:moveTo>
                    <a:pt x="4445508" y="0"/>
                  </a:moveTo>
                  <a:lnTo>
                    <a:pt x="4445508" y="39624"/>
                  </a:lnTo>
                </a:path>
                <a:path w="5020310" h="40005">
                  <a:moveTo>
                    <a:pt x="4588764" y="0"/>
                  </a:moveTo>
                  <a:lnTo>
                    <a:pt x="4588764" y="39624"/>
                  </a:lnTo>
                </a:path>
                <a:path w="5020310" h="40005">
                  <a:moveTo>
                    <a:pt x="4732020" y="0"/>
                  </a:moveTo>
                  <a:lnTo>
                    <a:pt x="4732020" y="39624"/>
                  </a:lnTo>
                </a:path>
                <a:path w="5020310" h="40005">
                  <a:moveTo>
                    <a:pt x="4876800" y="0"/>
                  </a:moveTo>
                  <a:lnTo>
                    <a:pt x="4876800" y="39624"/>
                  </a:lnTo>
                </a:path>
                <a:path w="5020310" h="40005">
                  <a:moveTo>
                    <a:pt x="5020056" y="0"/>
                  </a:moveTo>
                  <a:lnTo>
                    <a:pt x="5020056" y="39624"/>
                  </a:lnTo>
                </a:path>
              </a:pathLst>
            </a:custGeom>
            <a:ln w="10667">
              <a:solidFill>
                <a:srgbClr val="000000"/>
              </a:solidFill>
            </a:ln>
          </p:spPr>
          <p:txBody>
            <a:bodyPr wrap="square" lIns="0" tIns="0" rIns="0" bIns="0" rtlCol="0"/>
            <a:lstStyle/>
            <a:p>
              <a:endParaRPr/>
            </a:p>
          </p:txBody>
        </p:sp>
      </p:grpSp>
      <p:sp>
        <p:nvSpPr>
          <p:cNvPr id="85" name="object 12">
            <a:extLst>
              <a:ext uri="{FF2B5EF4-FFF2-40B4-BE49-F238E27FC236}">
                <a16:creationId xmlns:a16="http://schemas.microsoft.com/office/drawing/2014/main" id="{4A6471C9-97F6-5A19-5DE4-CA32E3881E64}"/>
              </a:ext>
            </a:extLst>
          </p:cNvPr>
          <p:cNvSpPr txBox="1"/>
          <p:nvPr/>
        </p:nvSpPr>
        <p:spPr>
          <a:xfrm>
            <a:off x="568711" y="864553"/>
            <a:ext cx="200660" cy="1479550"/>
          </a:xfrm>
          <a:prstGeom prst="rect">
            <a:avLst/>
          </a:prstGeom>
        </p:spPr>
        <p:txBody>
          <a:bodyPr vert="horz" wrap="square" lIns="0" tIns="90170" rIns="0" bIns="0" rtlCol="0">
            <a:spAutoFit/>
          </a:bodyPr>
          <a:lstStyle/>
          <a:p>
            <a:pPr marL="12700">
              <a:lnSpc>
                <a:spcPct val="100000"/>
              </a:lnSpc>
              <a:spcBef>
                <a:spcPts val="710"/>
              </a:spcBef>
            </a:pPr>
            <a:r>
              <a:rPr sz="850" spc="-25" dirty="0">
                <a:latin typeface="Meiryo UI"/>
                <a:cs typeface="Meiryo UI"/>
              </a:rPr>
              <a:t>3.0</a:t>
            </a:r>
            <a:endParaRPr sz="850">
              <a:latin typeface="Meiryo UI"/>
              <a:cs typeface="Meiryo UI"/>
            </a:endParaRPr>
          </a:p>
          <a:p>
            <a:pPr marL="12700">
              <a:lnSpc>
                <a:spcPct val="100000"/>
              </a:lnSpc>
              <a:spcBef>
                <a:spcPts val="615"/>
              </a:spcBef>
            </a:pPr>
            <a:r>
              <a:rPr sz="850" spc="-25" dirty="0">
                <a:latin typeface="Meiryo UI"/>
                <a:cs typeface="Meiryo UI"/>
              </a:rPr>
              <a:t>2.5</a:t>
            </a:r>
            <a:endParaRPr sz="850">
              <a:latin typeface="Meiryo UI"/>
              <a:cs typeface="Meiryo UI"/>
            </a:endParaRPr>
          </a:p>
          <a:p>
            <a:pPr marL="12700">
              <a:lnSpc>
                <a:spcPct val="100000"/>
              </a:lnSpc>
              <a:spcBef>
                <a:spcPts val="610"/>
              </a:spcBef>
            </a:pPr>
            <a:r>
              <a:rPr sz="850" spc="-25" dirty="0">
                <a:latin typeface="Meiryo UI"/>
                <a:cs typeface="Meiryo UI"/>
              </a:rPr>
              <a:t>2.0</a:t>
            </a:r>
            <a:endParaRPr sz="850">
              <a:latin typeface="Meiryo UI"/>
              <a:cs typeface="Meiryo UI"/>
            </a:endParaRPr>
          </a:p>
          <a:p>
            <a:pPr marL="12700">
              <a:lnSpc>
                <a:spcPct val="100000"/>
              </a:lnSpc>
              <a:spcBef>
                <a:spcPts val="630"/>
              </a:spcBef>
            </a:pPr>
            <a:r>
              <a:rPr sz="850" spc="-25" dirty="0">
                <a:latin typeface="Meiryo UI"/>
                <a:cs typeface="Meiryo UI"/>
              </a:rPr>
              <a:t>1.5</a:t>
            </a:r>
            <a:endParaRPr sz="850">
              <a:latin typeface="Meiryo UI"/>
              <a:cs typeface="Meiryo UI"/>
            </a:endParaRPr>
          </a:p>
          <a:p>
            <a:pPr marL="12700">
              <a:lnSpc>
                <a:spcPct val="100000"/>
              </a:lnSpc>
              <a:spcBef>
                <a:spcPts val="610"/>
              </a:spcBef>
            </a:pPr>
            <a:r>
              <a:rPr sz="850" spc="-25" dirty="0">
                <a:latin typeface="Meiryo UI"/>
                <a:cs typeface="Meiryo UI"/>
              </a:rPr>
              <a:t>1.0</a:t>
            </a:r>
            <a:endParaRPr sz="850">
              <a:latin typeface="Meiryo UI"/>
              <a:cs typeface="Meiryo UI"/>
            </a:endParaRPr>
          </a:p>
          <a:p>
            <a:pPr marL="12700">
              <a:lnSpc>
                <a:spcPct val="100000"/>
              </a:lnSpc>
              <a:spcBef>
                <a:spcPts val="615"/>
              </a:spcBef>
            </a:pPr>
            <a:r>
              <a:rPr sz="850" spc="-25" dirty="0">
                <a:latin typeface="Meiryo UI"/>
                <a:cs typeface="Meiryo UI"/>
              </a:rPr>
              <a:t>0.5</a:t>
            </a:r>
            <a:endParaRPr sz="850">
              <a:latin typeface="Meiryo UI"/>
              <a:cs typeface="Meiryo UI"/>
            </a:endParaRPr>
          </a:p>
          <a:p>
            <a:pPr marL="12700">
              <a:lnSpc>
                <a:spcPct val="100000"/>
              </a:lnSpc>
              <a:spcBef>
                <a:spcPts val="615"/>
              </a:spcBef>
            </a:pPr>
            <a:r>
              <a:rPr sz="850" spc="-25" dirty="0">
                <a:latin typeface="Meiryo UI"/>
                <a:cs typeface="Meiryo UI"/>
              </a:rPr>
              <a:t>0.0</a:t>
            </a:r>
            <a:endParaRPr sz="850">
              <a:latin typeface="Meiryo UI"/>
              <a:cs typeface="Meiryo UI"/>
            </a:endParaRPr>
          </a:p>
        </p:txBody>
      </p:sp>
      <p:sp>
        <p:nvSpPr>
          <p:cNvPr id="95" name="object 22">
            <a:extLst>
              <a:ext uri="{FF2B5EF4-FFF2-40B4-BE49-F238E27FC236}">
                <a16:creationId xmlns:a16="http://schemas.microsoft.com/office/drawing/2014/main" id="{F2984C90-0AE6-21BD-DADA-C7759F713BD2}"/>
              </a:ext>
            </a:extLst>
          </p:cNvPr>
          <p:cNvSpPr txBox="1"/>
          <p:nvPr/>
        </p:nvSpPr>
        <p:spPr>
          <a:xfrm>
            <a:off x="67456" y="6029186"/>
            <a:ext cx="5954937" cy="551815"/>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出所）“OECD</a:t>
            </a:r>
            <a:r>
              <a:rPr sz="850" spc="55"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Health</a:t>
            </a:r>
            <a:r>
              <a:rPr sz="850" spc="6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Statistics</a:t>
            </a:r>
            <a:r>
              <a:rPr sz="850" spc="11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2022”（2023年4月11日時点</a:t>
            </a:r>
            <a:r>
              <a:rPr sz="850" spc="-50" dirty="0">
                <a:latin typeface="BIZ UDPゴシック" panose="020B0400000000000000" pitchFamily="50" charset="-128"/>
                <a:ea typeface="BIZ UDPゴシック" panose="020B0400000000000000" pitchFamily="50" charset="-128"/>
                <a:cs typeface="ＭＳ Ｐ明朝"/>
              </a:rPr>
              <a:t>）</a:t>
            </a:r>
            <a:endParaRPr sz="850" dirty="0">
              <a:latin typeface="BIZ UDPゴシック" panose="020B0400000000000000" pitchFamily="50" charset="-128"/>
              <a:ea typeface="BIZ UDPゴシック" panose="020B0400000000000000" pitchFamily="50" charset="-128"/>
              <a:cs typeface="ＭＳ Ｐ明朝"/>
            </a:endParaRPr>
          </a:p>
          <a:p>
            <a:pPr marL="105410" marR="5080" indent="-93345">
              <a:lnSpc>
                <a:spcPct val="101200"/>
              </a:lnSpc>
              <a:spcBef>
                <a:spcPts val="15"/>
              </a:spcBef>
            </a:pPr>
            <a:r>
              <a:rPr sz="850" spc="-5"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5" dirty="0">
                <a:latin typeface="BIZ UDPゴシック" panose="020B0400000000000000" pitchFamily="50" charset="-128"/>
                <a:ea typeface="BIZ UDPゴシック" panose="020B0400000000000000" pitchFamily="50" charset="-128"/>
                <a:cs typeface="ＭＳ Ｐ明朝"/>
              </a:rPr>
              <a:t>1）日本・オーストラリアは2019</a:t>
            </a:r>
            <a:r>
              <a:rPr sz="850" dirty="0">
                <a:latin typeface="BIZ UDPゴシック" panose="020B0400000000000000" pitchFamily="50" charset="-128"/>
                <a:ea typeface="BIZ UDPゴシック" panose="020B0400000000000000" pitchFamily="50" charset="-128"/>
                <a:cs typeface="ＭＳ Ｐ明朝"/>
              </a:rPr>
              <a:t>年、イスラエルは</a:t>
            </a:r>
            <a:r>
              <a:rPr sz="850" spc="-5" dirty="0">
                <a:latin typeface="BIZ UDPゴシック" panose="020B0400000000000000" pitchFamily="50" charset="-128"/>
                <a:ea typeface="BIZ UDPゴシック" panose="020B0400000000000000" pitchFamily="50" charset="-128"/>
                <a:cs typeface="ＭＳ Ｐ明朝"/>
              </a:rPr>
              <a:t>2018年。医薬品費等は、医薬品およびその他非耐久性医療剤支出。政府支出・私的支出の合計。</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a:t>
            </a:r>
            <a:r>
              <a:rPr sz="850" spc="-5" dirty="0">
                <a:latin typeface="BIZ UDPゴシック" panose="020B0400000000000000" pitchFamily="50" charset="-128"/>
                <a:ea typeface="BIZ UDPゴシック" panose="020B0400000000000000" pitchFamily="50" charset="-128"/>
                <a:cs typeface="ＭＳ Ｐ明朝"/>
              </a:rPr>
              <a:t>日本の医薬品費等の内訳は処方薬</a:t>
            </a:r>
            <a:r>
              <a:rPr sz="850" dirty="0">
                <a:latin typeface="BIZ UDPゴシック" panose="020B0400000000000000" pitchFamily="50" charset="-128"/>
                <a:ea typeface="BIZ UDPゴシック" panose="020B0400000000000000" pitchFamily="50" charset="-128"/>
                <a:cs typeface="ＭＳ Ｐ明朝"/>
              </a:rPr>
              <a:t>86％、OTC薬13％</a:t>
            </a:r>
            <a:r>
              <a:rPr sz="850" spc="-10" dirty="0">
                <a:latin typeface="BIZ UDPゴシック" panose="020B0400000000000000" pitchFamily="50" charset="-128"/>
                <a:ea typeface="BIZ UDPゴシック" panose="020B0400000000000000" pitchFamily="50" charset="-128"/>
                <a:cs typeface="ＭＳ Ｐ明朝"/>
              </a:rPr>
              <a:t>、その他非耐久性医療剤１％。</a:t>
            </a:r>
            <a:endParaRPr sz="850" dirty="0">
              <a:latin typeface="BIZ UDPゴシック" panose="020B0400000000000000" pitchFamily="50" charset="-128"/>
              <a:ea typeface="BIZ UDPゴシック" panose="020B0400000000000000" pitchFamily="50" charset="-128"/>
              <a:cs typeface="ＭＳ Ｐ明朝"/>
            </a:endParaRPr>
          </a:p>
        </p:txBody>
      </p:sp>
      <p:grpSp>
        <p:nvGrpSpPr>
          <p:cNvPr id="359" name="object 24">
            <a:extLst>
              <a:ext uri="{FF2B5EF4-FFF2-40B4-BE49-F238E27FC236}">
                <a16:creationId xmlns:a16="http://schemas.microsoft.com/office/drawing/2014/main" id="{28D2EAAC-A69D-6C6B-C8A5-F8A4CAC37C28}"/>
              </a:ext>
            </a:extLst>
          </p:cNvPr>
          <p:cNvGrpSpPr/>
          <p:nvPr/>
        </p:nvGrpSpPr>
        <p:grpSpPr>
          <a:xfrm>
            <a:off x="954797" y="3800681"/>
            <a:ext cx="4966335" cy="1316355"/>
            <a:chOff x="452627" y="4662678"/>
            <a:chExt cx="4966335" cy="1316355"/>
          </a:xfrm>
        </p:grpSpPr>
        <p:sp>
          <p:nvSpPr>
            <p:cNvPr id="361" name="object 25">
              <a:extLst>
                <a:ext uri="{FF2B5EF4-FFF2-40B4-BE49-F238E27FC236}">
                  <a16:creationId xmlns:a16="http://schemas.microsoft.com/office/drawing/2014/main" id="{494B4458-5A2D-5C84-5275-AC080705B032}"/>
                </a:ext>
              </a:extLst>
            </p:cNvPr>
            <p:cNvSpPr/>
            <p:nvPr/>
          </p:nvSpPr>
          <p:spPr>
            <a:xfrm>
              <a:off x="667511" y="5071872"/>
              <a:ext cx="70485" cy="867410"/>
            </a:xfrm>
            <a:custGeom>
              <a:avLst/>
              <a:gdLst/>
              <a:ahLst/>
              <a:cxnLst/>
              <a:rect l="l" t="t" r="r" b="b"/>
              <a:pathLst>
                <a:path w="70484" h="867410">
                  <a:moveTo>
                    <a:pt x="70104" y="867156"/>
                  </a:moveTo>
                  <a:lnTo>
                    <a:pt x="0" y="867156"/>
                  </a:lnTo>
                  <a:lnTo>
                    <a:pt x="0" y="0"/>
                  </a:lnTo>
                  <a:lnTo>
                    <a:pt x="70104" y="0"/>
                  </a:lnTo>
                  <a:lnTo>
                    <a:pt x="70104" y="867156"/>
                  </a:lnTo>
                  <a:close/>
                </a:path>
              </a:pathLst>
            </a:custGeom>
            <a:solidFill>
              <a:srgbClr val="FF0000"/>
            </a:solidFill>
          </p:spPr>
          <p:txBody>
            <a:bodyPr wrap="square" lIns="0" tIns="0" rIns="0" bIns="0" rtlCol="0"/>
            <a:lstStyle/>
            <a:p>
              <a:endParaRPr/>
            </a:p>
          </p:txBody>
        </p:sp>
        <p:sp>
          <p:nvSpPr>
            <p:cNvPr id="362" name="object 26">
              <a:extLst>
                <a:ext uri="{FF2B5EF4-FFF2-40B4-BE49-F238E27FC236}">
                  <a16:creationId xmlns:a16="http://schemas.microsoft.com/office/drawing/2014/main" id="{8E25B274-76A0-D1CD-C9C6-EF790F0A269E}"/>
                </a:ext>
              </a:extLst>
            </p:cNvPr>
            <p:cNvSpPr/>
            <p:nvPr/>
          </p:nvSpPr>
          <p:spPr>
            <a:xfrm>
              <a:off x="525780" y="4748783"/>
              <a:ext cx="70485" cy="1190625"/>
            </a:xfrm>
            <a:custGeom>
              <a:avLst/>
              <a:gdLst/>
              <a:ahLst/>
              <a:cxnLst/>
              <a:rect l="l" t="t" r="r" b="b"/>
              <a:pathLst>
                <a:path w="70484" h="1190625">
                  <a:moveTo>
                    <a:pt x="70104" y="1190244"/>
                  </a:moveTo>
                  <a:lnTo>
                    <a:pt x="0" y="1190244"/>
                  </a:lnTo>
                  <a:lnTo>
                    <a:pt x="0" y="0"/>
                  </a:lnTo>
                  <a:lnTo>
                    <a:pt x="70104" y="0"/>
                  </a:lnTo>
                  <a:lnTo>
                    <a:pt x="70104" y="1190244"/>
                  </a:lnTo>
                  <a:close/>
                </a:path>
              </a:pathLst>
            </a:custGeom>
            <a:solidFill>
              <a:srgbClr val="0000FF"/>
            </a:solidFill>
          </p:spPr>
          <p:txBody>
            <a:bodyPr wrap="square" lIns="0" tIns="0" rIns="0" bIns="0" rtlCol="0"/>
            <a:lstStyle/>
            <a:p>
              <a:endParaRPr/>
            </a:p>
          </p:txBody>
        </p:sp>
        <p:sp>
          <p:nvSpPr>
            <p:cNvPr id="363" name="object 27">
              <a:extLst>
                <a:ext uri="{FF2B5EF4-FFF2-40B4-BE49-F238E27FC236}">
                  <a16:creationId xmlns:a16="http://schemas.microsoft.com/office/drawing/2014/main" id="{FE102C9D-D2EF-2837-3751-0D81B375A9C5}"/>
                </a:ext>
              </a:extLst>
            </p:cNvPr>
            <p:cNvSpPr/>
            <p:nvPr/>
          </p:nvSpPr>
          <p:spPr>
            <a:xfrm>
              <a:off x="490727" y="4668011"/>
              <a:ext cx="0" cy="1271270"/>
            </a:xfrm>
            <a:custGeom>
              <a:avLst/>
              <a:gdLst/>
              <a:ahLst/>
              <a:cxnLst/>
              <a:rect l="l" t="t" r="r" b="b"/>
              <a:pathLst>
                <a:path h="1271270">
                  <a:moveTo>
                    <a:pt x="0" y="1271015"/>
                  </a:moveTo>
                  <a:lnTo>
                    <a:pt x="0" y="0"/>
                  </a:lnTo>
                </a:path>
              </a:pathLst>
            </a:custGeom>
            <a:ln w="10668">
              <a:solidFill>
                <a:srgbClr val="000000"/>
              </a:solidFill>
            </a:ln>
          </p:spPr>
          <p:txBody>
            <a:bodyPr wrap="square" lIns="0" tIns="0" rIns="0" bIns="0" rtlCol="0"/>
            <a:lstStyle/>
            <a:p>
              <a:endParaRPr/>
            </a:p>
          </p:txBody>
        </p:sp>
        <p:sp>
          <p:nvSpPr>
            <p:cNvPr id="364" name="object 28">
              <a:extLst>
                <a:ext uri="{FF2B5EF4-FFF2-40B4-BE49-F238E27FC236}">
                  <a16:creationId xmlns:a16="http://schemas.microsoft.com/office/drawing/2014/main" id="{B9F0E04C-B70D-B0D9-8FE0-14B1BF87617C}"/>
                </a:ext>
              </a:extLst>
            </p:cNvPr>
            <p:cNvSpPr/>
            <p:nvPr/>
          </p:nvSpPr>
          <p:spPr>
            <a:xfrm>
              <a:off x="452627" y="4668012"/>
              <a:ext cx="38100" cy="1271270"/>
            </a:xfrm>
            <a:custGeom>
              <a:avLst/>
              <a:gdLst/>
              <a:ahLst/>
              <a:cxnLst/>
              <a:rect l="l" t="t" r="r" b="b"/>
              <a:pathLst>
                <a:path w="38100" h="1271270">
                  <a:moveTo>
                    <a:pt x="0" y="1271015"/>
                  </a:moveTo>
                  <a:lnTo>
                    <a:pt x="38100" y="1271015"/>
                  </a:lnTo>
                </a:path>
                <a:path w="38100" h="1271270">
                  <a:moveTo>
                    <a:pt x="0" y="1089659"/>
                  </a:moveTo>
                  <a:lnTo>
                    <a:pt x="38100" y="1089659"/>
                  </a:lnTo>
                </a:path>
                <a:path w="38100" h="1271270">
                  <a:moveTo>
                    <a:pt x="0" y="906779"/>
                  </a:moveTo>
                  <a:lnTo>
                    <a:pt x="38100" y="906779"/>
                  </a:lnTo>
                </a:path>
                <a:path w="38100" h="1271270">
                  <a:moveTo>
                    <a:pt x="0" y="725423"/>
                  </a:moveTo>
                  <a:lnTo>
                    <a:pt x="38100" y="725423"/>
                  </a:lnTo>
                </a:path>
                <a:path w="38100" h="1271270">
                  <a:moveTo>
                    <a:pt x="0" y="544067"/>
                  </a:moveTo>
                  <a:lnTo>
                    <a:pt x="38100" y="544067"/>
                  </a:lnTo>
                </a:path>
                <a:path w="38100" h="1271270">
                  <a:moveTo>
                    <a:pt x="0" y="362711"/>
                  </a:moveTo>
                  <a:lnTo>
                    <a:pt x="38100" y="362711"/>
                  </a:lnTo>
                </a:path>
                <a:path w="38100" h="1271270">
                  <a:moveTo>
                    <a:pt x="0" y="179831"/>
                  </a:moveTo>
                  <a:lnTo>
                    <a:pt x="38100" y="179831"/>
                  </a:lnTo>
                </a:path>
                <a:path w="38100" h="1271270">
                  <a:moveTo>
                    <a:pt x="0" y="0"/>
                  </a:moveTo>
                  <a:lnTo>
                    <a:pt x="38100" y="0"/>
                  </a:lnTo>
                </a:path>
              </a:pathLst>
            </a:custGeom>
            <a:ln w="10668">
              <a:solidFill>
                <a:srgbClr val="000000"/>
              </a:solidFill>
            </a:ln>
          </p:spPr>
          <p:txBody>
            <a:bodyPr wrap="square" lIns="0" tIns="0" rIns="0" bIns="0" rtlCol="0"/>
            <a:lstStyle/>
            <a:p>
              <a:endParaRPr/>
            </a:p>
          </p:txBody>
        </p:sp>
        <p:sp>
          <p:nvSpPr>
            <p:cNvPr id="365" name="object 29">
              <a:extLst>
                <a:ext uri="{FF2B5EF4-FFF2-40B4-BE49-F238E27FC236}">
                  <a16:creationId xmlns:a16="http://schemas.microsoft.com/office/drawing/2014/main" id="{BA77C930-4D47-0899-A2C0-0F4A02CA65A7}"/>
                </a:ext>
              </a:extLst>
            </p:cNvPr>
            <p:cNvSpPr/>
            <p:nvPr/>
          </p:nvSpPr>
          <p:spPr>
            <a:xfrm>
              <a:off x="807720" y="5077967"/>
              <a:ext cx="4570730" cy="861694"/>
            </a:xfrm>
            <a:custGeom>
              <a:avLst/>
              <a:gdLst/>
              <a:ahLst/>
              <a:cxnLst/>
              <a:rect l="l" t="t" r="r" b="b"/>
              <a:pathLst>
                <a:path w="4570730" h="861695">
                  <a:moveTo>
                    <a:pt x="70104" y="0"/>
                  </a:moveTo>
                  <a:lnTo>
                    <a:pt x="0" y="0"/>
                  </a:lnTo>
                  <a:lnTo>
                    <a:pt x="0" y="861060"/>
                  </a:lnTo>
                  <a:lnTo>
                    <a:pt x="70104" y="861060"/>
                  </a:lnTo>
                  <a:lnTo>
                    <a:pt x="70104" y="0"/>
                  </a:lnTo>
                  <a:close/>
                </a:path>
                <a:path w="4570730" h="861695">
                  <a:moveTo>
                    <a:pt x="210312" y="77724"/>
                  </a:moveTo>
                  <a:lnTo>
                    <a:pt x="140208" y="77724"/>
                  </a:lnTo>
                  <a:lnTo>
                    <a:pt x="140208" y="861060"/>
                  </a:lnTo>
                  <a:lnTo>
                    <a:pt x="210312" y="861060"/>
                  </a:lnTo>
                  <a:lnTo>
                    <a:pt x="210312" y="77724"/>
                  </a:lnTo>
                  <a:close/>
                </a:path>
                <a:path w="4570730" h="861695">
                  <a:moveTo>
                    <a:pt x="350520" y="97536"/>
                  </a:moveTo>
                  <a:lnTo>
                    <a:pt x="280416" y="97536"/>
                  </a:lnTo>
                  <a:lnTo>
                    <a:pt x="280416" y="861060"/>
                  </a:lnTo>
                  <a:lnTo>
                    <a:pt x="350520" y="861060"/>
                  </a:lnTo>
                  <a:lnTo>
                    <a:pt x="350520" y="97536"/>
                  </a:lnTo>
                  <a:close/>
                </a:path>
                <a:path w="4570730" h="861695">
                  <a:moveTo>
                    <a:pt x="492252" y="178320"/>
                  </a:moveTo>
                  <a:lnTo>
                    <a:pt x="420624" y="178320"/>
                  </a:lnTo>
                  <a:lnTo>
                    <a:pt x="420624" y="861072"/>
                  </a:lnTo>
                  <a:lnTo>
                    <a:pt x="492252" y="861072"/>
                  </a:lnTo>
                  <a:lnTo>
                    <a:pt x="492252" y="178320"/>
                  </a:lnTo>
                  <a:close/>
                </a:path>
                <a:path w="4570730" h="861695">
                  <a:moveTo>
                    <a:pt x="632460" y="201180"/>
                  </a:moveTo>
                  <a:lnTo>
                    <a:pt x="562356" y="201180"/>
                  </a:lnTo>
                  <a:lnTo>
                    <a:pt x="562356" y="861072"/>
                  </a:lnTo>
                  <a:lnTo>
                    <a:pt x="632460" y="861072"/>
                  </a:lnTo>
                  <a:lnTo>
                    <a:pt x="632460" y="201180"/>
                  </a:lnTo>
                  <a:close/>
                </a:path>
                <a:path w="4570730" h="861695">
                  <a:moveTo>
                    <a:pt x="772668" y="213372"/>
                  </a:moveTo>
                  <a:lnTo>
                    <a:pt x="702564" y="213372"/>
                  </a:lnTo>
                  <a:lnTo>
                    <a:pt x="702564" y="861072"/>
                  </a:lnTo>
                  <a:lnTo>
                    <a:pt x="772668" y="861072"/>
                  </a:lnTo>
                  <a:lnTo>
                    <a:pt x="772668" y="213372"/>
                  </a:lnTo>
                  <a:close/>
                </a:path>
                <a:path w="4570730" h="861695">
                  <a:moveTo>
                    <a:pt x="912876" y="236232"/>
                  </a:moveTo>
                  <a:lnTo>
                    <a:pt x="842772" y="236232"/>
                  </a:lnTo>
                  <a:lnTo>
                    <a:pt x="842772" y="861072"/>
                  </a:lnTo>
                  <a:lnTo>
                    <a:pt x="912876" y="861072"/>
                  </a:lnTo>
                  <a:lnTo>
                    <a:pt x="912876" y="236232"/>
                  </a:lnTo>
                  <a:close/>
                </a:path>
                <a:path w="4570730" h="861695">
                  <a:moveTo>
                    <a:pt x="1054608" y="251472"/>
                  </a:moveTo>
                  <a:lnTo>
                    <a:pt x="984504" y="251472"/>
                  </a:lnTo>
                  <a:lnTo>
                    <a:pt x="984504" y="861072"/>
                  </a:lnTo>
                  <a:lnTo>
                    <a:pt x="1054608" y="861072"/>
                  </a:lnTo>
                  <a:lnTo>
                    <a:pt x="1054608" y="251472"/>
                  </a:lnTo>
                  <a:close/>
                </a:path>
                <a:path w="4570730" h="861695">
                  <a:moveTo>
                    <a:pt x="1194816" y="286524"/>
                  </a:moveTo>
                  <a:lnTo>
                    <a:pt x="1124712" y="286524"/>
                  </a:lnTo>
                  <a:lnTo>
                    <a:pt x="1124712" y="861072"/>
                  </a:lnTo>
                  <a:lnTo>
                    <a:pt x="1194816" y="861072"/>
                  </a:lnTo>
                  <a:lnTo>
                    <a:pt x="1194816" y="286524"/>
                  </a:lnTo>
                  <a:close/>
                </a:path>
                <a:path w="4570730" h="861695">
                  <a:moveTo>
                    <a:pt x="1335024" y="295668"/>
                  </a:moveTo>
                  <a:lnTo>
                    <a:pt x="1264920" y="295668"/>
                  </a:lnTo>
                  <a:lnTo>
                    <a:pt x="1264920" y="861072"/>
                  </a:lnTo>
                  <a:lnTo>
                    <a:pt x="1335024" y="861072"/>
                  </a:lnTo>
                  <a:lnTo>
                    <a:pt x="1335024" y="295668"/>
                  </a:lnTo>
                  <a:close/>
                </a:path>
                <a:path w="4570730" h="861695">
                  <a:moveTo>
                    <a:pt x="1476756" y="298716"/>
                  </a:moveTo>
                  <a:lnTo>
                    <a:pt x="1405128" y="298716"/>
                  </a:lnTo>
                  <a:lnTo>
                    <a:pt x="1405128" y="861072"/>
                  </a:lnTo>
                  <a:lnTo>
                    <a:pt x="1476756" y="861072"/>
                  </a:lnTo>
                  <a:lnTo>
                    <a:pt x="1476756" y="298716"/>
                  </a:lnTo>
                  <a:close/>
                </a:path>
                <a:path w="4570730" h="861695">
                  <a:moveTo>
                    <a:pt x="1616951" y="301752"/>
                  </a:moveTo>
                  <a:lnTo>
                    <a:pt x="1546847" y="301752"/>
                  </a:lnTo>
                  <a:lnTo>
                    <a:pt x="1546847" y="861060"/>
                  </a:lnTo>
                  <a:lnTo>
                    <a:pt x="1616951" y="861060"/>
                  </a:lnTo>
                  <a:lnTo>
                    <a:pt x="1616951" y="301752"/>
                  </a:lnTo>
                  <a:close/>
                </a:path>
                <a:path w="4570730" h="861695">
                  <a:moveTo>
                    <a:pt x="1757159" y="307848"/>
                  </a:moveTo>
                  <a:lnTo>
                    <a:pt x="1687055" y="307848"/>
                  </a:lnTo>
                  <a:lnTo>
                    <a:pt x="1687055" y="861060"/>
                  </a:lnTo>
                  <a:lnTo>
                    <a:pt x="1757159" y="861060"/>
                  </a:lnTo>
                  <a:lnTo>
                    <a:pt x="1757159" y="307848"/>
                  </a:lnTo>
                  <a:close/>
                </a:path>
                <a:path w="4570730" h="861695">
                  <a:moveTo>
                    <a:pt x="1897367" y="315468"/>
                  </a:moveTo>
                  <a:lnTo>
                    <a:pt x="1827263" y="315468"/>
                  </a:lnTo>
                  <a:lnTo>
                    <a:pt x="1827263" y="861060"/>
                  </a:lnTo>
                  <a:lnTo>
                    <a:pt x="1897367" y="861060"/>
                  </a:lnTo>
                  <a:lnTo>
                    <a:pt x="1897367" y="315468"/>
                  </a:lnTo>
                  <a:close/>
                </a:path>
                <a:path w="4570730" h="861695">
                  <a:moveTo>
                    <a:pt x="2039099" y="324612"/>
                  </a:moveTo>
                  <a:lnTo>
                    <a:pt x="1968995" y="324612"/>
                  </a:lnTo>
                  <a:lnTo>
                    <a:pt x="1968995" y="861060"/>
                  </a:lnTo>
                  <a:lnTo>
                    <a:pt x="2039099" y="861060"/>
                  </a:lnTo>
                  <a:lnTo>
                    <a:pt x="2039099" y="324612"/>
                  </a:lnTo>
                  <a:close/>
                </a:path>
                <a:path w="4570730" h="861695">
                  <a:moveTo>
                    <a:pt x="2179307" y="327672"/>
                  </a:moveTo>
                  <a:lnTo>
                    <a:pt x="2109203" y="327672"/>
                  </a:lnTo>
                  <a:lnTo>
                    <a:pt x="2109203" y="861072"/>
                  </a:lnTo>
                  <a:lnTo>
                    <a:pt x="2179307" y="861072"/>
                  </a:lnTo>
                  <a:lnTo>
                    <a:pt x="2179307" y="327672"/>
                  </a:lnTo>
                  <a:close/>
                </a:path>
                <a:path w="4570730" h="861695">
                  <a:moveTo>
                    <a:pt x="2319515" y="333768"/>
                  </a:moveTo>
                  <a:lnTo>
                    <a:pt x="2249411" y="333768"/>
                  </a:lnTo>
                  <a:lnTo>
                    <a:pt x="2249411" y="861072"/>
                  </a:lnTo>
                  <a:lnTo>
                    <a:pt x="2319515" y="861072"/>
                  </a:lnTo>
                  <a:lnTo>
                    <a:pt x="2319515" y="333768"/>
                  </a:lnTo>
                  <a:close/>
                </a:path>
                <a:path w="4570730" h="861695">
                  <a:moveTo>
                    <a:pt x="2459723" y="350532"/>
                  </a:moveTo>
                  <a:lnTo>
                    <a:pt x="2389619" y="350532"/>
                  </a:lnTo>
                  <a:lnTo>
                    <a:pt x="2389619" y="861072"/>
                  </a:lnTo>
                  <a:lnTo>
                    <a:pt x="2459723" y="861072"/>
                  </a:lnTo>
                  <a:lnTo>
                    <a:pt x="2459723" y="350532"/>
                  </a:lnTo>
                  <a:close/>
                </a:path>
                <a:path w="4570730" h="861695">
                  <a:moveTo>
                    <a:pt x="2601455" y="350532"/>
                  </a:moveTo>
                  <a:lnTo>
                    <a:pt x="2531351" y="350532"/>
                  </a:lnTo>
                  <a:lnTo>
                    <a:pt x="2531351" y="861072"/>
                  </a:lnTo>
                  <a:lnTo>
                    <a:pt x="2601455" y="861072"/>
                  </a:lnTo>
                  <a:lnTo>
                    <a:pt x="2601455" y="350532"/>
                  </a:lnTo>
                  <a:close/>
                </a:path>
                <a:path w="4570730" h="861695">
                  <a:moveTo>
                    <a:pt x="2741663" y="352056"/>
                  </a:moveTo>
                  <a:lnTo>
                    <a:pt x="2671559" y="352056"/>
                  </a:lnTo>
                  <a:lnTo>
                    <a:pt x="2671559" y="861072"/>
                  </a:lnTo>
                  <a:lnTo>
                    <a:pt x="2741663" y="861072"/>
                  </a:lnTo>
                  <a:lnTo>
                    <a:pt x="2741663" y="352056"/>
                  </a:lnTo>
                  <a:close/>
                </a:path>
                <a:path w="4570730" h="861695">
                  <a:moveTo>
                    <a:pt x="2881871" y="379488"/>
                  </a:moveTo>
                  <a:lnTo>
                    <a:pt x="2811767" y="379488"/>
                  </a:lnTo>
                  <a:lnTo>
                    <a:pt x="2811767" y="861072"/>
                  </a:lnTo>
                  <a:lnTo>
                    <a:pt x="2881871" y="861072"/>
                  </a:lnTo>
                  <a:lnTo>
                    <a:pt x="2881871" y="379488"/>
                  </a:lnTo>
                  <a:close/>
                </a:path>
                <a:path w="4570730" h="861695">
                  <a:moveTo>
                    <a:pt x="3023616" y="384060"/>
                  </a:moveTo>
                  <a:lnTo>
                    <a:pt x="2951975" y="384060"/>
                  </a:lnTo>
                  <a:lnTo>
                    <a:pt x="2951975" y="861072"/>
                  </a:lnTo>
                  <a:lnTo>
                    <a:pt x="3023616" y="861072"/>
                  </a:lnTo>
                  <a:lnTo>
                    <a:pt x="3023616" y="384060"/>
                  </a:lnTo>
                  <a:close/>
                </a:path>
                <a:path w="4570730" h="861695">
                  <a:moveTo>
                    <a:pt x="3163824" y="397776"/>
                  </a:moveTo>
                  <a:lnTo>
                    <a:pt x="3093720" y="397776"/>
                  </a:lnTo>
                  <a:lnTo>
                    <a:pt x="3093720" y="861072"/>
                  </a:lnTo>
                  <a:lnTo>
                    <a:pt x="3163824" y="861072"/>
                  </a:lnTo>
                  <a:lnTo>
                    <a:pt x="3163824" y="397776"/>
                  </a:lnTo>
                  <a:close/>
                </a:path>
                <a:path w="4570730" h="861695">
                  <a:moveTo>
                    <a:pt x="3304032" y="402336"/>
                  </a:moveTo>
                  <a:lnTo>
                    <a:pt x="3233928" y="402336"/>
                  </a:lnTo>
                  <a:lnTo>
                    <a:pt x="3233928" y="861060"/>
                  </a:lnTo>
                  <a:lnTo>
                    <a:pt x="3304032" y="861060"/>
                  </a:lnTo>
                  <a:lnTo>
                    <a:pt x="3304032" y="402336"/>
                  </a:lnTo>
                  <a:close/>
                </a:path>
                <a:path w="4570730" h="861695">
                  <a:moveTo>
                    <a:pt x="3444240" y="423672"/>
                  </a:moveTo>
                  <a:lnTo>
                    <a:pt x="3374136" y="423672"/>
                  </a:lnTo>
                  <a:lnTo>
                    <a:pt x="3374136" y="861060"/>
                  </a:lnTo>
                  <a:lnTo>
                    <a:pt x="3444240" y="861060"/>
                  </a:lnTo>
                  <a:lnTo>
                    <a:pt x="3444240" y="423672"/>
                  </a:lnTo>
                  <a:close/>
                </a:path>
                <a:path w="4570730" h="861695">
                  <a:moveTo>
                    <a:pt x="3585972" y="431292"/>
                  </a:moveTo>
                  <a:lnTo>
                    <a:pt x="3515868" y="431292"/>
                  </a:lnTo>
                  <a:lnTo>
                    <a:pt x="3515868" y="861060"/>
                  </a:lnTo>
                  <a:lnTo>
                    <a:pt x="3585972" y="861060"/>
                  </a:lnTo>
                  <a:lnTo>
                    <a:pt x="3585972" y="431292"/>
                  </a:lnTo>
                  <a:close/>
                </a:path>
                <a:path w="4570730" h="861695">
                  <a:moveTo>
                    <a:pt x="3726180" y="451104"/>
                  </a:moveTo>
                  <a:lnTo>
                    <a:pt x="3656076" y="451104"/>
                  </a:lnTo>
                  <a:lnTo>
                    <a:pt x="3656076" y="861060"/>
                  </a:lnTo>
                  <a:lnTo>
                    <a:pt x="3726180" y="861060"/>
                  </a:lnTo>
                  <a:lnTo>
                    <a:pt x="3726180" y="451104"/>
                  </a:lnTo>
                  <a:close/>
                </a:path>
                <a:path w="4570730" h="861695">
                  <a:moveTo>
                    <a:pt x="3866375" y="472440"/>
                  </a:moveTo>
                  <a:lnTo>
                    <a:pt x="3796271" y="472440"/>
                  </a:lnTo>
                  <a:lnTo>
                    <a:pt x="3796271" y="861060"/>
                  </a:lnTo>
                  <a:lnTo>
                    <a:pt x="3866375" y="861060"/>
                  </a:lnTo>
                  <a:lnTo>
                    <a:pt x="3866375" y="472440"/>
                  </a:lnTo>
                  <a:close/>
                </a:path>
                <a:path w="4570730" h="861695">
                  <a:moveTo>
                    <a:pt x="4008107" y="524256"/>
                  </a:moveTo>
                  <a:lnTo>
                    <a:pt x="3936479" y="524256"/>
                  </a:lnTo>
                  <a:lnTo>
                    <a:pt x="3936479" y="861060"/>
                  </a:lnTo>
                  <a:lnTo>
                    <a:pt x="4008107" y="861060"/>
                  </a:lnTo>
                  <a:lnTo>
                    <a:pt x="4008107" y="524256"/>
                  </a:lnTo>
                  <a:close/>
                </a:path>
                <a:path w="4570730" h="861695">
                  <a:moveTo>
                    <a:pt x="4148315" y="530352"/>
                  </a:moveTo>
                  <a:lnTo>
                    <a:pt x="4078211" y="530352"/>
                  </a:lnTo>
                  <a:lnTo>
                    <a:pt x="4078211" y="861060"/>
                  </a:lnTo>
                  <a:lnTo>
                    <a:pt x="4148315" y="861060"/>
                  </a:lnTo>
                  <a:lnTo>
                    <a:pt x="4148315" y="530352"/>
                  </a:lnTo>
                  <a:close/>
                </a:path>
                <a:path w="4570730" h="861695">
                  <a:moveTo>
                    <a:pt x="4288523" y="589788"/>
                  </a:moveTo>
                  <a:lnTo>
                    <a:pt x="4218419" y="589788"/>
                  </a:lnTo>
                  <a:lnTo>
                    <a:pt x="4218419" y="861060"/>
                  </a:lnTo>
                  <a:lnTo>
                    <a:pt x="4288523" y="861060"/>
                  </a:lnTo>
                  <a:lnTo>
                    <a:pt x="4288523" y="589788"/>
                  </a:lnTo>
                  <a:close/>
                </a:path>
                <a:path w="4570730" h="861695">
                  <a:moveTo>
                    <a:pt x="4428731" y="621792"/>
                  </a:moveTo>
                  <a:lnTo>
                    <a:pt x="4358627" y="621792"/>
                  </a:lnTo>
                  <a:lnTo>
                    <a:pt x="4358627" y="861060"/>
                  </a:lnTo>
                  <a:lnTo>
                    <a:pt x="4428731" y="861060"/>
                  </a:lnTo>
                  <a:lnTo>
                    <a:pt x="4428731" y="621792"/>
                  </a:lnTo>
                  <a:close/>
                </a:path>
                <a:path w="4570730" h="861695">
                  <a:moveTo>
                    <a:pt x="4570463" y="739140"/>
                  </a:moveTo>
                  <a:lnTo>
                    <a:pt x="4498835" y="739140"/>
                  </a:lnTo>
                  <a:lnTo>
                    <a:pt x="4498835" y="861060"/>
                  </a:lnTo>
                  <a:lnTo>
                    <a:pt x="4570463" y="861060"/>
                  </a:lnTo>
                  <a:lnTo>
                    <a:pt x="4570463" y="739140"/>
                  </a:lnTo>
                  <a:close/>
                </a:path>
              </a:pathLst>
            </a:custGeom>
            <a:solidFill>
              <a:srgbClr val="0000FF"/>
            </a:solidFill>
          </p:spPr>
          <p:txBody>
            <a:bodyPr wrap="square" lIns="0" tIns="0" rIns="0" bIns="0" rtlCol="0"/>
            <a:lstStyle/>
            <a:p>
              <a:endParaRPr/>
            </a:p>
          </p:txBody>
        </p:sp>
        <p:sp>
          <p:nvSpPr>
            <p:cNvPr id="366" name="object 30">
              <a:extLst>
                <a:ext uri="{FF2B5EF4-FFF2-40B4-BE49-F238E27FC236}">
                  <a16:creationId xmlns:a16="http://schemas.microsoft.com/office/drawing/2014/main" id="{B349A690-1499-02F8-BA4D-BCD6D6F6F643}"/>
                </a:ext>
              </a:extLst>
            </p:cNvPr>
            <p:cNvSpPr/>
            <p:nvPr/>
          </p:nvSpPr>
          <p:spPr>
            <a:xfrm>
              <a:off x="490727" y="5939027"/>
              <a:ext cx="4922520" cy="40005"/>
            </a:xfrm>
            <a:custGeom>
              <a:avLst/>
              <a:gdLst/>
              <a:ahLst/>
              <a:cxnLst/>
              <a:rect l="l" t="t" r="r" b="b"/>
              <a:pathLst>
                <a:path w="4922520" h="40004">
                  <a:moveTo>
                    <a:pt x="0" y="0"/>
                  </a:moveTo>
                  <a:lnTo>
                    <a:pt x="4922520" y="0"/>
                  </a:lnTo>
                </a:path>
                <a:path w="4922520" h="40004">
                  <a:moveTo>
                    <a:pt x="0" y="0"/>
                  </a:moveTo>
                  <a:lnTo>
                    <a:pt x="0" y="39624"/>
                  </a:lnTo>
                </a:path>
                <a:path w="4922520" h="40004">
                  <a:moveTo>
                    <a:pt x="140208" y="0"/>
                  </a:moveTo>
                  <a:lnTo>
                    <a:pt x="140208" y="39624"/>
                  </a:lnTo>
                </a:path>
                <a:path w="4922520" h="40004">
                  <a:moveTo>
                    <a:pt x="281940" y="0"/>
                  </a:moveTo>
                  <a:lnTo>
                    <a:pt x="281940" y="39624"/>
                  </a:lnTo>
                </a:path>
                <a:path w="4922520" h="40004">
                  <a:moveTo>
                    <a:pt x="422148" y="0"/>
                  </a:moveTo>
                  <a:lnTo>
                    <a:pt x="422148" y="39624"/>
                  </a:lnTo>
                </a:path>
                <a:path w="4922520" h="40004">
                  <a:moveTo>
                    <a:pt x="562356" y="0"/>
                  </a:moveTo>
                  <a:lnTo>
                    <a:pt x="562356" y="39624"/>
                  </a:lnTo>
                </a:path>
                <a:path w="4922520" h="40004">
                  <a:moveTo>
                    <a:pt x="702564" y="0"/>
                  </a:moveTo>
                  <a:lnTo>
                    <a:pt x="702564" y="39624"/>
                  </a:lnTo>
                </a:path>
                <a:path w="4922520" h="40004">
                  <a:moveTo>
                    <a:pt x="844296" y="0"/>
                  </a:moveTo>
                  <a:lnTo>
                    <a:pt x="844296" y="39624"/>
                  </a:lnTo>
                </a:path>
                <a:path w="4922520" h="40004">
                  <a:moveTo>
                    <a:pt x="984504" y="0"/>
                  </a:moveTo>
                  <a:lnTo>
                    <a:pt x="984504" y="39624"/>
                  </a:lnTo>
                </a:path>
                <a:path w="4922520" h="40004">
                  <a:moveTo>
                    <a:pt x="1124712" y="0"/>
                  </a:moveTo>
                  <a:lnTo>
                    <a:pt x="1124712" y="39624"/>
                  </a:lnTo>
                </a:path>
                <a:path w="4922520" h="40004">
                  <a:moveTo>
                    <a:pt x="1266444" y="0"/>
                  </a:moveTo>
                  <a:lnTo>
                    <a:pt x="1266444" y="39624"/>
                  </a:lnTo>
                </a:path>
                <a:path w="4922520" h="40004">
                  <a:moveTo>
                    <a:pt x="1406652" y="0"/>
                  </a:moveTo>
                  <a:lnTo>
                    <a:pt x="1406652" y="39624"/>
                  </a:lnTo>
                </a:path>
                <a:path w="4922520" h="40004">
                  <a:moveTo>
                    <a:pt x="1546860" y="0"/>
                  </a:moveTo>
                  <a:lnTo>
                    <a:pt x="1546860" y="39624"/>
                  </a:lnTo>
                </a:path>
                <a:path w="4922520" h="40004">
                  <a:moveTo>
                    <a:pt x="1687068" y="0"/>
                  </a:moveTo>
                  <a:lnTo>
                    <a:pt x="1687068" y="39624"/>
                  </a:lnTo>
                </a:path>
                <a:path w="4922520" h="40004">
                  <a:moveTo>
                    <a:pt x="1828800" y="0"/>
                  </a:moveTo>
                  <a:lnTo>
                    <a:pt x="1828800" y="39624"/>
                  </a:lnTo>
                </a:path>
                <a:path w="4922520" h="40004">
                  <a:moveTo>
                    <a:pt x="1969008" y="0"/>
                  </a:moveTo>
                  <a:lnTo>
                    <a:pt x="1969008" y="39624"/>
                  </a:lnTo>
                </a:path>
                <a:path w="4922520" h="40004">
                  <a:moveTo>
                    <a:pt x="2109216" y="0"/>
                  </a:moveTo>
                  <a:lnTo>
                    <a:pt x="2109216" y="39624"/>
                  </a:lnTo>
                </a:path>
                <a:path w="4922520" h="40004">
                  <a:moveTo>
                    <a:pt x="2249424" y="0"/>
                  </a:moveTo>
                  <a:lnTo>
                    <a:pt x="2249424" y="39624"/>
                  </a:lnTo>
                </a:path>
                <a:path w="4922520" h="40004">
                  <a:moveTo>
                    <a:pt x="2391156" y="0"/>
                  </a:moveTo>
                  <a:lnTo>
                    <a:pt x="2391156" y="39624"/>
                  </a:lnTo>
                </a:path>
                <a:path w="4922520" h="40004">
                  <a:moveTo>
                    <a:pt x="2531364" y="0"/>
                  </a:moveTo>
                  <a:lnTo>
                    <a:pt x="2531364" y="39624"/>
                  </a:lnTo>
                </a:path>
                <a:path w="4922520" h="40004">
                  <a:moveTo>
                    <a:pt x="2671572" y="0"/>
                  </a:moveTo>
                  <a:lnTo>
                    <a:pt x="2671572" y="39624"/>
                  </a:lnTo>
                </a:path>
                <a:path w="4922520" h="40004">
                  <a:moveTo>
                    <a:pt x="2813304" y="0"/>
                  </a:moveTo>
                  <a:lnTo>
                    <a:pt x="2813304" y="39624"/>
                  </a:lnTo>
                </a:path>
                <a:path w="4922520" h="40004">
                  <a:moveTo>
                    <a:pt x="2953512" y="0"/>
                  </a:moveTo>
                  <a:lnTo>
                    <a:pt x="2953512" y="39624"/>
                  </a:lnTo>
                </a:path>
                <a:path w="4922520" h="40004">
                  <a:moveTo>
                    <a:pt x="3093720" y="0"/>
                  </a:moveTo>
                  <a:lnTo>
                    <a:pt x="3093720" y="39624"/>
                  </a:lnTo>
                </a:path>
                <a:path w="4922520" h="40004">
                  <a:moveTo>
                    <a:pt x="3233928" y="0"/>
                  </a:moveTo>
                  <a:lnTo>
                    <a:pt x="3233928" y="39624"/>
                  </a:lnTo>
                </a:path>
                <a:path w="4922520" h="40004">
                  <a:moveTo>
                    <a:pt x="3375659" y="0"/>
                  </a:moveTo>
                  <a:lnTo>
                    <a:pt x="3375659" y="39624"/>
                  </a:lnTo>
                </a:path>
                <a:path w="4922520" h="40004">
                  <a:moveTo>
                    <a:pt x="3515868" y="0"/>
                  </a:moveTo>
                  <a:lnTo>
                    <a:pt x="3515868" y="39624"/>
                  </a:lnTo>
                </a:path>
                <a:path w="4922520" h="40004">
                  <a:moveTo>
                    <a:pt x="3656076" y="0"/>
                  </a:moveTo>
                  <a:lnTo>
                    <a:pt x="3656076" y="39624"/>
                  </a:lnTo>
                </a:path>
                <a:path w="4922520" h="40004">
                  <a:moveTo>
                    <a:pt x="3796284" y="0"/>
                  </a:moveTo>
                  <a:lnTo>
                    <a:pt x="3796284" y="39624"/>
                  </a:lnTo>
                </a:path>
                <a:path w="4922520" h="40004">
                  <a:moveTo>
                    <a:pt x="3938016" y="0"/>
                  </a:moveTo>
                  <a:lnTo>
                    <a:pt x="3938016" y="39624"/>
                  </a:lnTo>
                </a:path>
                <a:path w="4922520" h="40004">
                  <a:moveTo>
                    <a:pt x="4078224" y="0"/>
                  </a:moveTo>
                  <a:lnTo>
                    <a:pt x="4078224" y="39624"/>
                  </a:lnTo>
                </a:path>
                <a:path w="4922520" h="40004">
                  <a:moveTo>
                    <a:pt x="4218432" y="0"/>
                  </a:moveTo>
                  <a:lnTo>
                    <a:pt x="4218432" y="39624"/>
                  </a:lnTo>
                </a:path>
                <a:path w="4922520" h="40004">
                  <a:moveTo>
                    <a:pt x="4360164" y="0"/>
                  </a:moveTo>
                  <a:lnTo>
                    <a:pt x="4360164" y="39624"/>
                  </a:lnTo>
                </a:path>
                <a:path w="4922520" h="40004">
                  <a:moveTo>
                    <a:pt x="4500372" y="0"/>
                  </a:moveTo>
                  <a:lnTo>
                    <a:pt x="4500372" y="39624"/>
                  </a:lnTo>
                </a:path>
                <a:path w="4922520" h="40004">
                  <a:moveTo>
                    <a:pt x="4640580" y="0"/>
                  </a:moveTo>
                  <a:lnTo>
                    <a:pt x="4640580" y="39624"/>
                  </a:lnTo>
                </a:path>
                <a:path w="4922520" h="40004">
                  <a:moveTo>
                    <a:pt x="4780788" y="0"/>
                  </a:moveTo>
                  <a:lnTo>
                    <a:pt x="4780788" y="39624"/>
                  </a:lnTo>
                </a:path>
                <a:path w="4922520" h="40004">
                  <a:moveTo>
                    <a:pt x="4922520" y="0"/>
                  </a:moveTo>
                  <a:lnTo>
                    <a:pt x="4922520" y="39624"/>
                  </a:lnTo>
                </a:path>
              </a:pathLst>
            </a:custGeom>
            <a:ln w="10668">
              <a:solidFill>
                <a:srgbClr val="000000"/>
              </a:solidFill>
            </a:ln>
          </p:spPr>
          <p:txBody>
            <a:bodyPr wrap="square" lIns="0" tIns="0" rIns="0" bIns="0" rtlCol="0"/>
            <a:lstStyle/>
            <a:p>
              <a:endParaRPr/>
            </a:p>
          </p:txBody>
        </p:sp>
      </p:grpSp>
      <p:sp>
        <p:nvSpPr>
          <p:cNvPr id="367" name="object 31">
            <a:extLst>
              <a:ext uri="{FF2B5EF4-FFF2-40B4-BE49-F238E27FC236}">
                <a16:creationId xmlns:a16="http://schemas.microsoft.com/office/drawing/2014/main" id="{3DDDED3F-8B58-3629-CEB4-33AE204A2E56}"/>
              </a:ext>
            </a:extLst>
          </p:cNvPr>
          <p:cNvSpPr txBox="1"/>
          <p:nvPr/>
        </p:nvSpPr>
        <p:spPr>
          <a:xfrm>
            <a:off x="524204" y="3671704"/>
            <a:ext cx="337820" cy="1480185"/>
          </a:xfrm>
          <a:prstGeom prst="rect">
            <a:avLst/>
          </a:prstGeom>
        </p:spPr>
        <p:txBody>
          <a:bodyPr vert="horz" wrap="square" lIns="0" tIns="64135" rIns="0" bIns="0" rtlCol="0">
            <a:spAutoFit/>
          </a:bodyPr>
          <a:lstStyle/>
          <a:p>
            <a:pPr marR="6350" algn="r">
              <a:lnSpc>
                <a:spcPct val="100000"/>
              </a:lnSpc>
              <a:spcBef>
                <a:spcPts val="505"/>
              </a:spcBef>
            </a:pPr>
            <a:r>
              <a:rPr sz="850" spc="-10" dirty="0">
                <a:latin typeface="Meiryo UI"/>
                <a:cs typeface="Meiryo UI"/>
              </a:rPr>
              <a:t>1,400</a:t>
            </a:r>
            <a:endParaRPr sz="850">
              <a:latin typeface="Meiryo UI"/>
              <a:cs typeface="Meiryo UI"/>
            </a:endParaRPr>
          </a:p>
          <a:p>
            <a:pPr marR="6350" algn="r">
              <a:lnSpc>
                <a:spcPct val="100000"/>
              </a:lnSpc>
              <a:spcBef>
                <a:spcPts val="409"/>
              </a:spcBef>
            </a:pPr>
            <a:r>
              <a:rPr sz="850" spc="-10" dirty="0">
                <a:latin typeface="Meiryo UI"/>
                <a:cs typeface="Meiryo UI"/>
              </a:rPr>
              <a:t>1,200</a:t>
            </a:r>
            <a:endParaRPr sz="850">
              <a:latin typeface="Meiryo UI"/>
              <a:cs typeface="Meiryo UI"/>
            </a:endParaRPr>
          </a:p>
          <a:p>
            <a:pPr marR="6350" algn="r">
              <a:lnSpc>
                <a:spcPct val="100000"/>
              </a:lnSpc>
              <a:spcBef>
                <a:spcPts val="409"/>
              </a:spcBef>
            </a:pPr>
            <a:r>
              <a:rPr sz="850" spc="-10" dirty="0">
                <a:latin typeface="Meiryo UI"/>
                <a:cs typeface="Meiryo UI"/>
              </a:rPr>
              <a:t>1,000</a:t>
            </a:r>
            <a:endParaRPr sz="850">
              <a:latin typeface="Meiryo UI"/>
              <a:cs typeface="Meiryo UI"/>
            </a:endParaRPr>
          </a:p>
          <a:p>
            <a:pPr marR="5715" algn="r">
              <a:lnSpc>
                <a:spcPct val="100000"/>
              </a:lnSpc>
              <a:spcBef>
                <a:spcPts val="409"/>
              </a:spcBef>
            </a:pPr>
            <a:r>
              <a:rPr sz="850" spc="-25" dirty="0">
                <a:latin typeface="Meiryo UI"/>
                <a:cs typeface="Meiryo UI"/>
              </a:rPr>
              <a:t>800</a:t>
            </a:r>
            <a:endParaRPr sz="850">
              <a:latin typeface="Meiryo UI"/>
              <a:cs typeface="Meiryo UI"/>
            </a:endParaRPr>
          </a:p>
          <a:p>
            <a:pPr marR="5715" algn="r">
              <a:lnSpc>
                <a:spcPct val="100000"/>
              </a:lnSpc>
              <a:spcBef>
                <a:spcPts val="420"/>
              </a:spcBef>
            </a:pPr>
            <a:r>
              <a:rPr sz="850" spc="-25" dirty="0">
                <a:latin typeface="Meiryo UI"/>
                <a:cs typeface="Meiryo UI"/>
              </a:rPr>
              <a:t>600</a:t>
            </a:r>
            <a:endParaRPr sz="850">
              <a:latin typeface="Meiryo UI"/>
              <a:cs typeface="Meiryo UI"/>
            </a:endParaRPr>
          </a:p>
          <a:p>
            <a:pPr marR="5715" algn="r">
              <a:lnSpc>
                <a:spcPct val="100000"/>
              </a:lnSpc>
              <a:spcBef>
                <a:spcPts val="409"/>
              </a:spcBef>
            </a:pPr>
            <a:r>
              <a:rPr sz="850" spc="-25" dirty="0">
                <a:latin typeface="Meiryo UI"/>
                <a:cs typeface="Meiryo UI"/>
              </a:rPr>
              <a:t>400</a:t>
            </a:r>
            <a:endParaRPr sz="850">
              <a:latin typeface="Meiryo UI"/>
              <a:cs typeface="Meiryo UI"/>
            </a:endParaRPr>
          </a:p>
          <a:p>
            <a:pPr marR="5715" algn="r">
              <a:lnSpc>
                <a:spcPct val="100000"/>
              </a:lnSpc>
              <a:spcBef>
                <a:spcPts val="409"/>
              </a:spcBef>
            </a:pPr>
            <a:r>
              <a:rPr sz="850" spc="-25" dirty="0">
                <a:latin typeface="Meiryo UI"/>
                <a:cs typeface="Meiryo UI"/>
              </a:rPr>
              <a:t>200</a:t>
            </a:r>
            <a:endParaRPr sz="850">
              <a:latin typeface="Meiryo UI"/>
              <a:cs typeface="Meiryo UI"/>
            </a:endParaRPr>
          </a:p>
          <a:p>
            <a:pPr marR="5080" algn="r">
              <a:lnSpc>
                <a:spcPct val="100000"/>
              </a:lnSpc>
              <a:spcBef>
                <a:spcPts val="409"/>
              </a:spcBef>
            </a:pPr>
            <a:r>
              <a:rPr sz="850" spc="5" dirty="0">
                <a:latin typeface="Meiryo UI"/>
                <a:cs typeface="Meiryo UI"/>
              </a:rPr>
              <a:t>0</a:t>
            </a:r>
            <a:endParaRPr sz="850">
              <a:latin typeface="Meiryo UI"/>
              <a:cs typeface="Meiryo UI"/>
            </a:endParaRPr>
          </a:p>
        </p:txBody>
      </p:sp>
      <p:sp>
        <p:nvSpPr>
          <p:cNvPr id="368" name="object 32">
            <a:extLst>
              <a:ext uri="{FF2B5EF4-FFF2-40B4-BE49-F238E27FC236}">
                <a16:creationId xmlns:a16="http://schemas.microsoft.com/office/drawing/2014/main" id="{F06A7284-7A57-E5C8-27BE-ADAE11057DE4}"/>
              </a:ext>
            </a:extLst>
          </p:cNvPr>
          <p:cNvSpPr txBox="1"/>
          <p:nvPr/>
        </p:nvSpPr>
        <p:spPr>
          <a:xfrm>
            <a:off x="490978" y="3187013"/>
            <a:ext cx="3884929" cy="490855"/>
          </a:xfrm>
          <a:prstGeom prst="rect">
            <a:avLst/>
          </a:prstGeom>
        </p:spPr>
        <p:txBody>
          <a:bodyPr vert="horz" wrap="square" lIns="0" tIns="12700" rIns="0" bIns="0" rtlCol="0">
            <a:spAutoFit/>
          </a:bodyPr>
          <a:lstStyle/>
          <a:p>
            <a:pPr marL="108585">
              <a:lnSpc>
                <a:spcPct val="100000"/>
              </a:lnSpc>
              <a:spcBef>
                <a:spcPts val="100"/>
              </a:spcBef>
            </a:pPr>
            <a:r>
              <a:rPr sz="1400" b="1" spc="-15" dirty="0">
                <a:latin typeface="Meiryo UI"/>
                <a:cs typeface="Meiryo UI"/>
              </a:rPr>
              <a:t>◆１人当たり医薬品費等の国際比較</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12700">
              <a:lnSpc>
                <a:spcPct val="100000"/>
              </a:lnSpc>
              <a:spcBef>
                <a:spcPts val="840"/>
              </a:spcBef>
            </a:pPr>
            <a:r>
              <a:rPr sz="950" dirty="0">
                <a:latin typeface="Meiryo UI"/>
                <a:cs typeface="Meiryo UI"/>
              </a:rPr>
              <a:t>（USD、</a:t>
            </a:r>
            <a:r>
              <a:rPr sz="950" spc="-20" dirty="0">
                <a:latin typeface="Meiryo UI"/>
                <a:cs typeface="Meiryo UI"/>
              </a:rPr>
              <a:t>PPP）</a:t>
            </a:r>
            <a:endParaRPr sz="950">
              <a:latin typeface="Meiryo UI"/>
              <a:cs typeface="Meiryo UI"/>
            </a:endParaRPr>
          </a:p>
        </p:txBody>
      </p:sp>
      <p:sp>
        <p:nvSpPr>
          <p:cNvPr id="375" name="object 39">
            <a:extLst>
              <a:ext uri="{FF2B5EF4-FFF2-40B4-BE49-F238E27FC236}">
                <a16:creationId xmlns:a16="http://schemas.microsoft.com/office/drawing/2014/main" id="{EFE3091A-91DB-93A3-6DE7-31DF4C224450}"/>
              </a:ext>
            </a:extLst>
          </p:cNvPr>
          <p:cNvSpPr txBox="1"/>
          <p:nvPr/>
        </p:nvSpPr>
        <p:spPr>
          <a:xfrm>
            <a:off x="6495255" y="3918762"/>
            <a:ext cx="163195" cy="1168910"/>
          </a:xfrm>
          <a:prstGeom prst="rect">
            <a:avLst/>
          </a:prstGeom>
        </p:spPr>
        <p:txBody>
          <a:bodyPr vert="horz" wrap="square" lIns="0" tIns="40005" rIns="0" bIns="0" rtlCol="0">
            <a:spAutoFit/>
          </a:bodyPr>
          <a:lstStyle/>
          <a:p>
            <a:pPr marL="12700" marR="5080" algn="just">
              <a:lnSpc>
                <a:spcPts val="1080"/>
              </a:lnSpc>
              <a:spcBef>
                <a:spcPts val="315"/>
              </a:spcBef>
            </a:pPr>
            <a:r>
              <a:rPr sz="1050" spc="295" dirty="0">
                <a:latin typeface="Meiryo UI"/>
                <a:cs typeface="Meiryo UI"/>
              </a:rPr>
              <a:t>タ</a:t>
            </a:r>
            <a:r>
              <a:rPr sz="1050" spc="400" dirty="0">
                <a:latin typeface="Meiryo UI"/>
                <a:cs typeface="Meiryo UI"/>
              </a:rPr>
              <a:t>ミ</a:t>
            </a:r>
            <a:r>
              <a:rPr sz="1050" spc="315" dirty="0">
                <a:latin typeface="Meiryo UI"/>
                <a:cs typeface="Meiryo UI"/>
              </a:rPr>
              <a:t>フ</a:t>
            </a:r>
            <a:r>
              <a:rPr sz="1050" spc="170" dirty="0">
                <a:latin typeface="Meiryo UI"/>
                <a:cs typeface="Meiryo UI"/>
              </a:rPr>
              <a:t>ル</a:t>
            </a:r>
            <a:r>
              <a:rPr sz="1050" spc="-50" dirty="0">
                <a:latin typeface="Meiryo UI"/>
                <a:cs typeface="Meiryo UI"/>
              </a:rPr>
              <a:t>処方量</a:t>
            </a:r>
            <a:endParaRPr sz="1050" dirty="0">
              <a:latin typeface="Meiryo UI"/>
              <a:cs typeface="Meiryo UI"/>
            </a:endParaRPr>
          </a:p>
          <a:p>
            <a:pPr marL="12700">
              <a:lnSpc>
                <a:spcPts val="1080"/>
              </a:lnSpc>
            </a:pPr>
            <a:endParaRPr sz="1050" dirty="0">
              <a:latin typeface="Meiryo UI"/>
              <a:cs typeface="Meiryo UI"/>
            </a:endParaRPr>
          </a:p>
        </p:txBody>
      </p:sp>
      <p:sp>
        <p:nvSpPr>
          <p:cNvPr id="376" name="object 40">
            <a:extLst>
              <a:ext uri="{FF2B5EF4-FFF2-40B4-BE49-F238E27FC236}">
                <a16:creationId xmlns:a16="http://schemas.microsoft.com/office/drawing/2014/main" id="{6391E5F3-227E-CAD7-2809-6DC8657D20CD}"/>
              </a:ext>
            </a:extLst>
          </p:cNvPr>
          <p:cNvSpPr txBox="1"/>
          <p:nvPr/>
        </p:nvSpPr>
        <p:spPr>
          <a:xfrm>
            <a:off x="7926666" y="3962491"/>
            <a:ext cx="565785" cy="311150"/>
          </a:xfrm>
          <a:prstGeom prst="rect">
            <a:avLst/>
          </a:prstGeom>
        </p:spPr>
        <p:txBody>
          <a:bodyPr vert="horz" wrap="square" lIns="0" tIns="15240" rIns="0" bIns="0" rtlCol="0">
            <a:spAutoFit/>
          </a:bodyPr>
          <a:lstStyle/>
          <a:p>
            <a:pPr marL="12700">
              <a:lnSpc>
                <a:spcPts val="1110"/>
              </a:lnSpc>
              <a:spcBef>
                <a:spcPts val="120"/>
              </a:spcBef>
            </a:pPr>
            <a:r>
              <a:rPr sz="950" spc="-25" dirty="0">
                <a:latin typeface="Meiryo UI"/>
                <a:cs typeface="Meiryo UI"/>
              </a:rPr>
              <a:t>米国</a:t>
            </a:r>
            <a:endParaRPr sz="950">
              <a:latin typeface="Meiryo UI"/>
              <a:cs typeface="Meiryo UI"/>
            </a:endParaRPr>
          </a:p>
          <a:p>
            <a:pPr marL="12700">
              <a:lnSpc>
                <a:spcPts val="1110"/>
              </a:lnSpc>
            </a:pPr>
            <a:r>
              <a:rPr sz="950" spc="-10" dirty="0">
                <a:latin typeface="Meiryo UI"/>
                <a:cs typeface="Meiryo UI"/>
              </a:rPr>
              <a:t>その他の国</a:t>
            </a:r>
            <a:endParaRPr sz="950">
              <a:latin typeface="Meiryo UI"/>
              <a:cs typeface="Meiryo UI"/>
            </a:endParaRPr>
          </a:p>
        </p:txBody>
      </p:sp>
      <p:sp>
        <p:nvSpPr>
          <p:cNvPr id="377" name="object 41">
            <a:extLst>
              <a:ext uri="{FF2B5EF4-FFF2-40B4-BE49-F238E27FC236}">
                <a16:creationId xmlns:a16="http://schemas.microsoft.com/office/drawing/2014/main" id="{098F2A03-3D06-D1BF-B8DE-B078555BB406}"/>
              </a:ext>
            </a:extLst>
          </p:cNvPr>
          <p:cNvSpPr txBox="1"/>
          <p:nvPr/>
        </p:nvSpPr>
        <p:spPr>
          <a:xfrm>
            <a:off x="6169608" y="5917583"/>
            <a:ext cx="5762562" cy="534249"/>
          </a:xfrm>
          <a:prstGeom prst="rect">
            <a:avLst/>
          </a:prstGeom>
        </p:spPr>
        <p:txBody>
          <a:bodyPr vert="horz" wrap="square" lIns="0" tIns="16510" rIns="0" bIns="0" rtlCol="0">
            <a:spAutoFit/>
          </a:bodyPr>
          <a:lstStyle/>
          <a:p>
            <a:pPr marL="2959735">
              <a:lnSpc>
                <a:spcPct val="100000"/>
              </a:lnSpc>
              <a:spcBef>
                <a:spcPts val="130"/>
              </a:spcBef>
            </a:pPr>
            <a:r>
              <a:rPr sz="1050" spc="-5" dirty="0">
                <a:latin typeface="Meiryo UI"/>
                <a:cs typeface="Meiryo UI"/>
              </a:rPr>
              <a:t>インフルエンザ流行期</a:t>
            </a:r>
            <a:endParaRPr sz="1050" dirty="0">
              <a:latin typeface="Meiryo UI"/>
              <a:cs typeface="Meiryo UI"/>
            </a:endParaRPr>
          </a:p>
          <a:p>
            <a:pPr marL="207645" marR="5080" indent="-195580">
              <a:lnSpc>
                <a:spcPts val="860"/>
              </a:lnSpc>
              <a:spcBef>
                <a:spcPts val="204"/>
              </a:spcBef>
            </a:pPr>
            <a:r>
              <a:rPr sz="700" spc="-10" dirty="0">
                <a:latin typeface="BIZ UDPゴシック" panose="020B0400000000000000" pitchFamily="50" charset="-128"/>
                <a:ea typeface="BIZ UDPゴシック" panose="020B0400000000000000" pitchFamily="50" charset="-128"/>
                <a:cs typeface="ＭＳ Ｐ明朝"/>
              </a:rPr>
              <a:t>（</a:t>
            </a:r>
            <a:r>
              <a:rPr sz="700" dirty="0">
                <a:latin typeface="BIZ UDPゴシック" panose="020B0400000000000000" pitchFamily="50" charset="-128"/>
                <a:ea typeface="BIZ UDPゴシック" panose="020B0400000000000000" pitchFamily="50" charset="-128"/>
                <a:cs typeface="ＭＳ Ｐ明朝"/>
              </a:rPr>
              <a:t>出所）Masato</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Tashiro</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Jennifer</a:t>
            </a:r>
            <a:r>
              <a:rPr sz="700" spc="4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L</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McKimm-Breschkin</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Takehiko</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Saito</a:t>
            </a:r>
            <a:r>
              <a:rPr sz="700" spc="18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Alexander</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Klimov</a:t>
            </a:r>
            <a:r>
              <a:rPr sz="700" spc="3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Catherine </a:t>
            </a:r>
            <a:r>
              <a:rPr sz="700" dirty="0">
                <a:latin typeface="BIZ UDPゴシック" panose="020B0400000000000000" pitchFamily="50" charset="-128"/>
                <a:ea typeface="BIZ UDPゴシック" panose="020B0400000000000000" pitchFamily="50" charset="-128"/>
                <a:cs typeface="ＭＳ Ｐ明朝"/>
              </a:rPr>
              <a:t>Macken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Maria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Zambon</a:t>
            </a:r>
            <a:r>
              <a:rPr sz="700" spc="-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Frederick</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G</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Hayden</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the</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Inhibitor</a:t>
            </a:r>
            <a:r>
              <a:rPr sz="700" spc="6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Susceptibility </a:t>
            </a:r>
            <a:r>
              <a:rPr sz="700" dirty="0">
                <a:latin typeface="BIZ UDPゴシック" panose="020B0400000000000000" pitchFamily="50" charset="-128"/>
                <a:ea typeface="BIZ UDPゴシック" panose="020B0400000000000000" pitchFamily="50" charset="-128"/>
                <a:cs typeface="ＭＳ Ｐ明朝"/>
              </a:rPr>
              <a:t>Network</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2009</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“Surveillance</a:t>
            </a:r>
            <a:r>
              <a:rPr sz="700" spc="7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for</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neuraminidase-</a:t>
            </a:r>
            <a:r>
              <a:rPr sz="700" spc="-10" dirty="0">
                <a:latin typeface="BIZ UDPゴシック" panose="020B0400000000000000" pitchFamily="50" charset="-128"/>
                <a:ea typeface="BIZ UDPゴシック" panose="020B0400000000000000" pitchFamily="50" charset="-128"/>
                <a:cs typeface="ＭＳ Ｐ明朝"/>
              </a:rPr>
              <a:t>inhibitor-</a:t>
            </a:r>
            <a:r>
              <a:rPr sz="700" dirty="0">
                <a:latin typeface="BIZ UDPゴシック" panose="020B0400000000000000" pitchFamily="50" charset="-128"/>
                <a:ea typeface="BIZ UDPゴシック" panose="020B0400000000000000" pitchFamily="50" charset="-128"/>
                <a:cs typeface="ＭＳ Ｐ明朝"/>
              </a:rPr>
              <a:t>resistant</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influenza</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viruses</a:t>
            </a:r>
            <a:r>
              <a:rPr sz="700" spc="6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a:t>
            </a:r>
            <a:r>
              <a:rPr sz="700" spc="3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Japan, </a:t>
            </a:r>
            <a:r>
              <a:rPr sz="700" dirty="0">
                <a:latin typeface="BIZ UDPゴシック" panose="020B0400000000000000" pitchFamily="50" charset="-128"/>
                <a:ea typeface="BIZ UDPゴシック" panose="020B0400000000000000" pitchFamily="50" charset="-128"/>
                <a:cs typeface="ＭＳ Ｐ明朝"/>
              </a:rPr>
              <a:t>1996–2007.</a:t>
            </a:r>
            <a:r>
              <a:rPr sz="700" spc="2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Antiviral</a:t>
            </a:r>
            <a:r>
              <a:rPr sz="700" spc="105"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Therapyより作成。</a:t>
            </a:r>
            <a:endParaRPr sz="700" dirty="0">
              <a:latin typeface="BIZ UDPゴシック" panose="020B0400000000000000" pitchFamily="50" charset="-128"/>
              <a:ea typeface="BIZ UDPゴシック" panose="020B0400000000000000" pitchFamily="50" charset="-128"/>
              <a:cs typeface="ＭＳ Ｐ明朝"/>
            </a:endParaRPr>
          </a:p>
        </p:txBody>
      </p:sp>
      <p:sp>
        <p:nvSpPr>
          <p:cNvPr id="378" name="object 42">
            <a:extLst>
              <a:ext uri="{FF2B5EF4-FFF2-40B4-BE49-F238E27FC236}">
                <a16:creationId xmlns:a16="http://schemas.microsoft.com/office/drawing/2014/main" id="{FE7A3527-5D25-623E-B242-F0224A815050}"/>
              </a:ext>
            </a:extLst>
          </p:cNvPr>
          <p:cNvSpPr/>
          <p:nvPr/>
        </p:nvSpPr>
        <p:spPr>
          <a:xfrm>
            <a:off x="6968847" y="2730143"/>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nvGrpSpPr>
          <p:cNvPr id="379" name="object 43">
            <a:extLst>
              <a:ext uri="{FF2B5EF4-FFF2-40B4-BE49-F238E27FC236}">
                <a16:creationId xmlns:a16="http://schemas.microsoft.com/office/drawing/2014/main" id="{22F69898-0A39-7353-6BF3-9697F46409C6}"/>
              </a:ext>
            </a:extLst>
          </p:cNvPr>
          <p:cNvGrpSpPr/>
          <p:nvPr/>
        </p:nvGrpSpPr>
        <p:grpSpPr>
          <a:xfrm>
            <a:off x="6963450" y="1822537"/>
            <a:ext cx="4203700" cy="855344"/>
            <a:chOff x="6116510" y="2414714"/>
            <a:chExt cx="4203700" cy="855344"/>
          </a:xfrm>
        </p:grpSpPr>
        <p:sp>
          <p:nvSpPr>
            <p:cNvPr id="380" name="object 44">
              <a:extLst>
                <a:ext uri="{FF2B5EF4-FFF2-40B4-BE49-F238E27FC236}">
                  <a16:creationId xmlns:a16="http://schemas.microsoft.com/office/drawing/2014/main" id="{F9B00CEC-6BF8-F423-65A9-C9E1F2C21BD8}"/>
                </a:ext>
              </a:extLst>
            </p:cNvPr>
            <p:cNvSpPr/>
            <p:nvPr/>
          </p:nvSpPr>
          <p:spPr>
            <a:xfrm>
              <a:off x="6121907" y="3096767"/>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381" name="object 45">
              <a:extLst>
                <a:ext uri="{FF2B5EF4-FFF2-40B4-BE49-F238E27FC236}">
                  <a16:creationId xmlns:a16="http://schemas.microsoft.com/office/drawing/2014/main" id="{4CBD72EE-9C97-07B4-2DBE-4E0128110008}"/>
                </a:ext>
              </a:extLst>
            </p:cNvPr>
            <p:cNvSpPr/>
            <p:nvPr/>
          </p:nvSpPr>
          <p:spPr>
            <a:xfrm>
              <a:off x="6313932" y="3061716"/>
              <a:ext cx="3810000" cy="169545"/>
            </a:xfrm>
            <a:custGeom>
              <a:avLst/>
              <a:gdLst/>
              <a:ahLst/>
              <a:cxnLst/>
              <a:rect l="l" t="t" r="r" b="b"/>
              <a:pathLst>
                <a:path w="3810000" h="169544">
                  <a:moveTo>
                    <a:pt x="0" y="150875"/>
                  </a:moveTo>
                  <a:lnTo>
                    <a:pt x="379476" y="150875"/>
                  </a:lnTo>
                  <a:lnTo>
                    <a:pt x="760476" y="108203"/>
                  </a:lnTo>
                  <a:lnTo>
                    <a:pt x="1141476" y="71627"/>
                  </a:lnTo>
                  <a:lnTo>
                    <a:pt x="1522476" y="21335"/>
                  </a:lnTo>
                  <a:lnTo>
                    <a:pt x="1905000" y="120395"/>
                  </a:lnTo>
                  <a:lnTo>
                    <a:pt x="2287524" y="155447"/>
                  </a:lnTo>
                  <a:lnTo>
                    <a:pt x="2668524" y="169163"/>
                  </a:lnTo>
                  <a:lnTo>
                    <a:pt x="3049524" y="146303"/>
                  </a:lnTo>
                  <a:lnTo>
                    <a:pt x="3430524" y="7619"/>
                  </a:lnTo>
                  <a:lnTo>
                    <a:pt x="3810000" y="0"/>
                  </a:lnTo>
                </a:path>
              </a:pathLst>
            </a:custGeom>
            <a:ln w="30480">
              <a:solidFill>
                <a:srgbClr val="A6A6A6"/>
              </a:solidFill>
            </a:ln>
          </p:spPr>
          <p:txBody>
            <a:bodyPr wrap="square" lIns="0" tIns="0" rIns="0" bIns="0" rtlCol="0"/>
            <a:lstStyle/>
            <a:p>
              <a:endParaRPr/>
            </a:p>
          </p:txBody>
        </p:sp>
        <p:pic>
          <p:nvPicPr>
            <p:cNvPr id="382" name="object 46">
              <a:extLst>
                <a:ext uri="{FF2B5EF4-FFF2-40B4-BE49-F238E27FC236}">
                  <a16:creationId xmlns:a16="http://schemas.microsoft.com/office/drawing/2014/main" id="{B8947103-B27B-E21E-F62B-FFE97DD4A3FE}"/>
                </a:ext>
              </a:extLst>
            </p:cNvPr>
            <p:cNvPicPr/>
            <p:nvPr/>
          </p:nvPicPr>
          <p:blipFill>
            <a:blip r:embed="rId4" cstate="print"/>
            <a:stretch>
              <a:fillRect/>
            </a:stretch>
          </p:blipFill>
          <p:spPr>
            <a:xfrm>
              <a:off x="6275070" y="3175254"/>
              <a:ext cx="77724" cy="77724"/>
            </a:xfrm>
            <a:prstGeom prst="rect">
              <a:avLst/>
            </a:prstGeom>
          </p:spPr>
        </p:pic>
        <p:pic>
          <p:nvPicPr>
            <p:cNvPr id="383" name="object 47">
              <a:extLst>
                <a:ext uri="{FF2B5EF4-FFF2-40B4-BE49-F238E27FC236}">
                  <a16:creationId xmlns:a16="http://schemas.microsoft.com/office/drawing/2014/main" id="{FFFC0215-D90F-AF49-8A8A-963D2875EFB6}"/>
                </a:ext>
              </a:extLst>
            </p:cNvPr>
            <p:cNvPicPr/>
            <p:nvPr/>
          </p:nvPicPr>
          <p:blipFill>
            <a:blip r:embed="rId4" cstate="print"/>
            <a:stretch>
              <a:fillRect/>
            </a:stretch>
          </p:blipFill>
          <p:spPr>
            <a:xfrm>
              <a:off x="6656070" y="3175254"/>
              <a:ext cx="77723" cy="77724"/>
            </a:xfrm>
            <a:prstGeom prst="rect">
              <a:avLst/>
            </a:prstGeom>
          </p:spPr>
        </p:pic>
        <p:pic>
          <p:nvPicPr>
            <p:cNvPr id="128" name="object 48">
              <a:extLst>
                <a:ext uri="{FF2B5EF4-FFF2-40B4-BE49-F238E27FC236}">
                  <a16:creationId xmlns:a16="http://schemas.microsoft.com/office/drawing/2014/main" id="{EF3F2055-FB28-4120-6384-221A330A9460}"/>
                </a:ext>
              </a:extLst>
            </p:cNvPr>
            <p:cNvPicPr/>
            <p:nvPr/>
          </p:nvPicPr>
          <p:blipFill>
            <a:blip r:embed="rId5" cstate="print"/>
            <a:stretch>
              <a:fillRect/>
            </a:stretch>
          </p:blipFill>
          <p:spPr>
            <a:xfrm>
              <a:off x="7037070" y="3131057"/>
              <a:ext cx="77723" cy="77724"/>
            </a:xfrm>
            <a:prstGeom prst="rect">
              <a:avLst/>
            </a:prstGeom>
          </p:spPr>
        </p:pic>
        <p:pic>
          <p:nvPicPr>
            <p:cNvPr id="129" name="object 49">
              <a:extLst>
                <a:ext uri="{FF2B5EF4-FFF2-40B4-BE49-F238E27FC236}">
                  <a16:creationId xmlns:a16="http://schemas.microsoft.com/office/drawing/2014/main" id="{177361CA-19B1-C1BC-F132-DB847ADBDDB2}"/>
                </a:ext>
              </a:extLst>
            </p:cNvPr>
            <p:cNvPicPr/>
            <p:nvPr/>
          </p:nvPicPr>
          <p:blipFill>
            <a:blip r:embed="rId5" cstate="print"/>
            <a:stretch>
              <a:fillRect/>
            </a:stretch>
          </p:blipFill>
          <p:spPr>
            <a:xfrm>
              <a:off x="7418070" y="3096005"/>
              <a:ext cx="77723" cy="77724"/>
            </a:xfrm>
            <a:prstGeom prst="rect">
              <a:avLst/>
            </a:prstGeom>
          </p:spPr>
        </p:pic>
        <p:pic>
          <p:nvPicPr>
            <p:cNvPr id="130" name="object 50">
              <a:extLst>
                <a:ext uri="{FF2B5EF4-FFF2-40B4-BE49-F238E27FC236}">
                  <a16:creationId xmlns:a16="http://schemas.microsoft.com/office/drawing/2014/main" id="{82304834-7BE3-2A08-6F51-25CFE89C26AE}"/>
                </a:ext>
              </a:extLst>
            </p:cNvPr>
            <p:cNvPicPr/>
            <p:nvPr/>
          </p:nvPicPr>
          <p:blipFill>
            <a:blip r:embed="rId5" cstate="print"/>
            <a:stretch>
              <a:fillRect/>
            </a:stretch>
          </p:blipFill>
          <p:spPr>
            <a:xfrm>
              <a:off x="7799070" y="3044189"/>
              <a:ext cx="77723" cy="77724"/>
            </a:xfrm>
            <a:prstGeom prst="rect">
              <a:avLst/>
            </a:prstGeom>
          </p:spPr>
        </p:pic>
        <p:pic>
          <p:nvPicPr>
            <p:cNvPr id="131" name="object 51">
              <a:extLst>
                <a:ext uri="{FF2B5EF4-FFF2-40B4-BE49-F238E27FC236}">
                  <a16:creationId xmlns:a16="http://schemas.microsoft.com/office/drawing/2014/main" id="{3F1E23AA-E3A7-C45A-05F8-8113793BC860}"/>
                </a:ext>
              </a:extLst>
            </p:cNvPr>
            <p:cNvPicPr/>
            <p:nvPr/>
          </p:nvPicPr>
          <p:blipFill>
            <a:blip r:embed="rId5" cstate="print"/>
            <a:stretch>
              <a:fillRect/>
            </a:stretch>
          </p:blipFill>
          <p:spPr>
            <a:xfrm>
              <a:off x="8180070" y="3144773"/>
              <a:ext cx="77723" cy="77724"/>
            </a:xfrm>
            <a:prstGeom prst="rect">
              <a:avLst/>
            </a:prstGeom>
          </p:spPr>
        </p:pic>
        <p:pic>
          <p:nvPicPr>
            <p:cNvPr id="132" name="object 52">
              <a:extLst>
                <a:ext uri="{FF2B5EF4-FFF2-40B4-BE49-F238E27FC236}">
                  <a16:creationId xmlns:a16="http://schemas.microsoft.com/office/drawing/2014/main" id="{53594CC1-83D0-870C-1FF5-20F96704332B}"/>
                </a:ext>
              </a:extLst>
            </p:cNvPr>
            <p:cNvPicPr/>
            <p:nvPr/>
          </p:nvPicPr>
          <p:blipFill>
            <a:blip r:embed="rId5" cstate="print"/>
            <a:stretch>
              <a:fillRect/>
            </a:stretch>
          </p:blipFill>
          <p:spPr>
            <a:xfrm>
              <a:off x="8561070" y="3179826"/>
              <a:ext cx="77723" cy="77724"/>
            </a:xfrm>
            <a:prstGeom prst="rect">
              <a:avLst/>
            </a:prstGeom>
          </p:spPr>
        </p:pic>
        <p:pic>
          <p:nvPicPr>
            <p:cNvPr id="133" name="object 53">
              <a:extLst>
                <a:ext uri="{FF2B5EF4-FFF2-40B4-BE49-F238E27FC236}">
                  <a16:creationId xmlns:a16="http://schemas.microsoft.com/office/drawing/2014/main" id="{2F9B4A28-5A88-CE2D-7B81-54773FF2A5EF}"/>
                </a:ext>
              </a:extLst>
            </p:cNvPr>
            <p:cNvPicPr/>
            <p:nvPr/>
          </p:nvPicPr>
          <p:blipFill>
            <a:blip r:embed="rId5" cstate="print"/>
            <a:stretch>
              <a:fillRect/>
            </a:stretch>
          </p:blipFill>
          <p:spPr>
            <a:xfrm>
              <a:off x="8942070" y="3192018"/>
              <a:ext cx="77723" cy="77724"/>
            </a:xfrm>
            <a:prstGeom prst="rect">
              <a:avLst/>
            </a:prstGeom>
          </p:spPr>
        </p:pic>
        <p:pic>
          <p:nvPicPr>
            <p:cNvPr id="134" name="object 54">
              <a:extLst>
                <a:ext uri="{FF2B5EF4-FFF2-40B4-BE49-F238E27FC236}">
                  <a16:creationId xmlns:a16="http://schemas.microsoft.com/office/drawing/2014/main" id="{1E24BF80-166E-00C0-080E-08D25165B47A}"/>
                </a:ext>
              </a:extLst>
            </p:cNvPr>
            <p:cNvPicPr/>
            <p:nvPr/>
          </p:nvPicPr>
          <p:blipFill>
            <a:blip r:embed="rId5" cstate="print"/>
            <a:stretch>
              <a:fillRect/>
            </a:stretch>
          </p:blipFill>
          <p:spPr>
            <a:xfrm>
              <a:off x="9323070" y="3169157"/>
              <a:ext cx="77723" cy="77724"/>
            </a:xfrm>
            <a:prstGeom prst="rect">
              <a:avLst/>
            </a:prstGeom>
          </p:spPr>
        </p:pic>
        <p:pic>
          <p:nvPicPr>
            <p:cNvPr id="135" name="object 55">
              <a:extLst>
                <a:ext uri="{FF2B5EF4-FFF2-40B4-BE49-F238E27FC236}">
                  <a16:creationId xmlns:a16="http://schemas.microsoft.com/office/drawing/2014/main" id="{BC12E7BD-56E4-AAF3-1BD6-BB24D949B843}"/>
                </a:ext>
              </a:extLst>
            </p:cNvPr>
            <p:cNvPicPr/>
            <p:nvPr/>
          </p:nvPicPr>
          <p:blipFill>
            <a:blip r:embed="rId5" cstate="print"/>
            <a:stretch>
              <a:fillRect/>
            </a:stretch>
          </p:blipFill>
          <p:spPr>
            <a:xfrm>
              <a:off x="9704070" y="3031997"/>
              <a:ext cx="77723" cy="77724"/>
            </a:xfrm>
            <a:prstGeom prst="rect">
              <a:avLst/>
            </a:prstGeom>
          </p:spPr>
        </p:pic>
        <p:pic>
          <p:nvPicPr>
            <p:cNvPr id="136" name="object 56">
              <a:extLst>
                <a:ext uri="{FF2B5EF4-FFF2-40B4-BE49-F238E27FC236}">
                  <a16:creationId xmlns:a16="http://schemas.microsoft.com/office/drawing/2014/main" id="{F38ACA6E-169A-28FE-D213-61606E4B3C26}"/>
                </a:ext>
              </a:extLst>
            </p:cNvPr>
            <p:cNvPicPr/>
            <p:nvPr/>
          </p:nvPicPr>
          <p:blipFill>
            <a:blip r:embed="rId4" cstate="print"/>
            <a:stretch>
              <a:fillRect/>
            </a:stretch>
          </p:blipFill>
          <p:spPr>
            <a:xfrm>
              <a:off x="10085070" y="3022854"/>
              <a:ext cx="77723" cy="77724"/>
            </a:xfrm>
            <a:prstGeom prst="rect">
              <a:avLst/>
            </a:prstGeom>
          </p:spPr>
        </p:pic>
        <p:sp>
          <p:nvSpPr>
            <p:cNvPr id="137" name="object 57">
              <a:extLst>
                <a:ext uri="{FF2B5EF4-FFF2-40B4-BE49-F238E27FC236}">
                  <a16:creationId xmlns:a16="http://schemas.microsoft.com/office/drawing/2014/main" id="{49789891-0B78-DDB0-4FFF-FBCE2D497516}"/>
                </a:ext>
              </a:extLst>
            </p:cNvPr>
            <p:cNvSpPr/>
            <p:nvPr/>
          </p:nvSpPr>
          <p:spPr>
            <a:xfrm>
              <a:off x="6121907" y="2645663"/>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138" name="object 58">
              <a:extLst>
                <a:ext uri="{FF2B5EF4-FFF2-40B4-BE49-F238E27FC236}">
                  <a16:creationId xmlns:a16="http://schemas.microsoft.com/office/drawing/2014/main" id="{E2FFF9D1-68DF-4AED-F59A-453F805024E7}"/>
                </a:ext>
              </a:extLst>
            </p:cNvPr>
            <p:cNvSpPr/>
            <p:nvPr/>
          </p:nvSpPr>
          <p:spPr>
            <a:xfrm>
              <a:off x="6313932" y="2545080"/>
              <a:ext cx="3810000" cy="247015"/>
            </a:xfrm>
            <a:custGeom>
              <a:avLst/>
              <a:gdLst/>
              <a:ahLst/>
              <a:cxnLst/>
              <a:rect l="l" t="t" r="r" b="b"/>
              <a:pathLst>
                <a:path w="3810000" h="247014">
                  <a:moveTo>
                    <a:pt x="0" y="234696"/>
                  </a:moveTo>
                  <a:lnTo>
                    <a:pt x="379476" y="246888"/>
                  </a:lnTo>
                  <a:lnTo>
                    <a:pt x="760476" y="234696"/>
                  </a:lnTo>
                  <a:lnTo>
                    <a:pt x="1141476" y="167640"/>
                  </a:lnTo>
                  <a:lnTo>
                    <a:pt x="1522476" y="156972"/>
                  </a:lnTo>
                  <a:lnTo>
                    <a:pt x="1905000" y="144780"/>
                  </a:lnTo>
                  <a:lnTo>
                    <a:pt x="2287524" y="156972"/>
                  </a:lnTo>
                  <a:lnTo>
                    <a:pt x="2668524" y="156972"/>
                  </a:lnTo>
                  <a:lnTo>
                    <a:pt x="3049524" y="121920"/>
                  </a:lnTo>
                  <a:lnTo>
                    <a:pt x="3430524" y="21336"/>
                  </a:lnTo>
                  <a:lnTo>
                    <a:pt x="3810000" y="0"/>
                  </a:lnTo>
                </a:path>
              </a:pathLst>
            </a:custGeom>
            <a:ln w="30480">
              <a:solidFill>
                <a:srgbClr val="B6D2FF"/>
              </a:solidFill>
            </a:ln>
          </p:spPr>
          <p:txBody>
            <a:bodyPr wrap="square" lIns="0" tIns="0" rIns="0" bIns="0" rtlCol="0"/>
            <a:lstStyle/>
            <a:p>
              <a:endParaRPr/>
            </a:p>
          </p:txBody>
        </p:sp>
        <p:pic>
          <p:nvPicPr>
            <p:cNvPr id="139" name="object 59">
              <a:extLst>
                <a:ext uri="{FF2B5EF4-FFF2-40B4-BE49-F238E27FC236}">
                  <a16:creationId xmlns:a16="http://schemas.microsoft.com/office/drawing/2014/main" id="{26EA9C79-D666-69E5-1ACB-BC4CDC3C7ACF}"/>
                </a:ext>
              </a:extLst>
            </p:cNvPr>
            <p:cNvPicPr/>
            <p:nvPr/>
          </p:nvPicPr>
          <p:blipFill>
            <a:blip r:embed="rId6" cstate="print"/>
            <a:stretch>
              <a:fillRect/>
            </a:stretch>
          </p:blipFill>
          <p:spPr>
            <a:xfrm>
              <a:off x="6275070" y="2742438"/>
              <a:ext cx="77724" cy="77724"/>
            </a:xfrm>
            <a:prstGeom prst="rect">
              <a:avLst/>
            </a:prstGeom>
          </p:spPr>
        </p:pic>
        <p:pic>
          <p:nvPicPr>
            <p:cNvPr id="140" name="object 60">
              <a:extLst>
                <a:ext uri="{FF2B5EF4-FFF2-40B4-BE49-F238E27FC236}">
                  <a16:creationId xmlns:a16="http://schemas.microsoft.com/office/drawing/2014/main" id="{94EF063F-DB1D-56E7-82D9-66B780290475}"/>
                </a:ext>
              </a:extLst>
            </p:cNvPr>
            <p:cNvPicPr/>
            <p:nvPr/>
          </p:nvPicPr>
          <p:blipFill>
            <a:blip r:embed="rId7" cstate="print"/>
            <a:stretch>
              <a:fillRect/>
            </a:stretch>
          </p:blipFill>
          <p:spPr>
            <a:xfrm>
              <a:off x="6656070" y="2753106"/>
              <a:ext cx="77723" cy="77724"/>
            </a:xfrm>
            <a:prstGeom prst="rect">
              <a:avLst/>
            </a:prstGeom>
          </p:spPr>
        </p:pic>
        <p:pic>
          <p:nvPicPr>
            <p:cNvPr id="141" name="object 61">
              <a:extLst>
                <a:ext uri="{FF2B5EF4-FFF2-40B4-BE49-F238E27FC236}">
                  <a16:creationId xmlns:a16="http://schemas.microsoft.com/office/drawing/2014/main" id="{30EDD4A1-AEC8-7B97-E97D-DDE64CAA5A4E}"/>
                </a:ext>
              </a:extLst>
            </p:cNvPr>
            <p:cNvPicPr/>
            <p:nvPr/>
          </p:nvPicPr>
          <p:blipFill>
            <a:blip r:embed="rId6" cstate="print"/>
            <a:stretch>
              <a:fillRect/>
            </a:stretch>
          </p:blipFill>
          <p:spPr>
            <a:xfrm>
              <a:off x="7037070" y="2742438"/>
              <a:ext cx="77723" cy="77724"/>
            </a:xfrm>
            <a:prstGeom prst="rect">
              <a:avLst/>
            </a:prstGeom>
          </p:spPr>
        </p:pic>
        <p:pic>
          <p:nvPicPr>
            <p:cNvPr id="142" name="object 62">
              <a:extLst>
                <a:ext uri="{FF2B5EF4-FFF2-40B4-BE49-F238E27FC236}">
                  <a16:creationId xmlns:a16="http://schemas.microsoft.com/office/drawing/2014/main" id="{D8EDBD03-56DA-C6F1-D6C1-0E15F4ABD67A}"/>
                </a:ext>
              </a:extLst>
            </p:cNvPr>
            <p:cNvPicPr/>
            <p:nvPr/>
          </p:nvPicPr>
          <p:blipFill>
            <a:blip r:embed="rId6" cstate="print"/>
            <a:stretch>
              <a:fillRect/>
            </a:stretch>
          </p:blipFill>
          <p:spPr>
            <a:xfrm>
              <a:off x="7418070" y="2675381"/>
              <a:ext cx="77723" cy="77724"/>
            </a:xfrm>
            <a:prstGeom prst="rect">
              <a:avLst/>
            </a:prstGeom>
          </p:spPr>
        </p:pic>
        <p:pic>
          <p:nvPicPr>
            <p:cNvPr id="143" name="object 63">
              <a:extLst>
                <a:ext uri="{FF2B5EF4-FFF2-40B4-BE49-F238E27FC236}">
                  <a16:creationId xmlns:a16="http://schemas.microsoft.com/office/drawing/2014/main" id="{A042E9D3-3061-B10D-F758-C10528473C35}"/>
                </a:ext>
              </a:extLst>
            </p:cNvPr>
            <p:cNvPicPr/>
            <p:nvPr/>
          </p:nvPicPr>
          <p:blipFill>
            <a:blip r:embed="rId7" cstate="print"/>
            <a:stretch>
              <a:fillRect/>
            </a:stretch>
          </p:blipFill>
          <p:spPr>
            <a:xfrm>
              <a:off x="7799070" y="2663189"/>
              <a:ext cx="77723" cy="77724"/>
            </a:xfrm>
            <a:prstGeom prst="rect">
              <a:avLst/>
            </a:prstGeom>
          </p:spPr>
        </p:pic>
        <p:pic>
          <p:nvPicPr>
            <p:cNvPr id="144" name="object 64">
              <a:extLst>
                <a:ext uri="{FF2B5EF4-FFF2-40B4-BE49-F238E27FC236}">
                  <a16:creationId xmlns:a16="http://schemas.microsoft.com/office/drawing/2014/main" id="{3FF41F2B-07B8-A183-5571-3765CDA74211}"/>
                </a:ext>
              </a:extLst>
            </p:cNvPr>
            <p:cNvPicPr/>
            <p:nvPr/>
          </p:nvPicPr>
          <p:blipFill>
            <a:blip r:embed="rId6" cstate="print"/>
            <a:stretch>
              <a:fillRect/>
            </a:stretch>
          </p:blipFill>
          <p:spPr>
            <a:xfrm>
              <a:off x="8180070" y="2652522"/>
              <a:ext cx="77723" cy="77724"/>
            </a:xfrm>
            <a:prstGeom prst="rect">
              <a:avLst/>
            </a:prstGeom>
          </p:spPr>
        </p:pic>
        <p:pic>
          <p:nvPicPr>
            <p:cNvPr id="145" name="object 65">
              <a:extLst>
                <a:ext uri="{FF2B5EF4-FFF2-40B4-BE49-F238E27FC236}">
                  <a16:creationId xmlns:a16="http://schemas.microsoft.com/office/drawing/2014/main" id="{BCCD19D6-D255-9433-34CD-5EAF9373E2EC}"/>
                </a:ext>
              </a:extLst>
            </p:cNvPr>
            <p:cNvPicPr/>
            <p:nvPr/>
          </p:nvPicPr>
          <p:blipFill>
            <a:blip r:embed="rId7" cstate="print"/>
            <a:stretch>
              <a:fillRect/>
            </a:stretch>
          </p:blipFill>
          <p:spPr>
            <a:xfrm>
              <a:off x="8561070" y="2663189"/>
              <a:ext cx="77723" cy="77724"/>
            </a:xfrm>
            <a:prstGeom prst="rect">
              <a:avLst/>
            </a:prstGeom>
          </p:spPr>
        </p:pic>
        <p:pic>
          <p:nvPicPr>
            <p:cNvPr id="146" name="object 66">
              <a:extLst>
                <a:ext uri="{FF2B5EF4-FFF2-40B4-BE49-F238E27FC236}">
                  <a16:creationId xmlns:a16="http://schemas.microsoft.com/office/drawing/2014/main" id="{856E8553-AE55-A1DF-1EEE-BB657CF782D2}"/>
                </a:ext>
              </a:extLst>
            </p:cNvPr>
            <p:cNvPicPr/>
            <p:nvPr/>
          </p:nvPicPr>
          <p:blipFill>
            <a:blip r:embed="rId7" cstate="print"/>
            <a:stretch>
              <a:fillRect/>
            </a:stretch>
          </p:blipFill>
          <p:spPr>
            <a:xfrm>
              <a:off x="8942070" y="2663189"/>
              <a:ext cx="77723" cy="77724"/>
            </a:xfrm>
            <a:prstGeom prst="rect">
              <a:avLst/>
            </a:prstGeom>
          </p:spPr>
        </p:pic>
        <p:pic>
          <p:nvPicPr>
            <p:cNvPr id="384" name="object 67">
              <a:extLst>
                <a:ext uri="{FF2B5EF4-FFF2-40B4-BE49-F238E27FC236}">
                  <a16:creationId xmlns:a16="http://schemas.microsoft.com/office/drawing/2014/main" id="{6685070F-9158-A73D-977A-DDEFB73461D5}"/>
                </a:ext>
              </a:extLst>
            </p:cNvPr>
            <p:cNvPicPr/>
            <p:nvPr/>
          </p:nvPicPr>
          <p:blipFill>
            <a:blip r:embed="rId7" cstate="print"/>
            <a:stretch>
              <a:fillRect/>
            </a:stretch>
          </p:blipFill>
          <p:spPr>
            <a:xfrm>
              <a:off x="9323070" y="2629662"/>
              <a:ext cx="77723" cy="77724"/>
            </a:xfrm>
            <a:prstGeom prst="rect">
              <a:avLst/>
            </a:prstGeom>
          </p:spPr>
        </p:pic>
        <p:pic>
          <p:nvPicPr>
            <p:cNvPr id="385" name="object 68">
              <a:extLst>
                <a:ext uri="{FF2B5EF4-FFF2-40B4-BE49-F238E27FC236}">
                  <a16:creationId xmlns:a16="http://schemas.microsoft.com/office/drawing/2014/main" id="{7FADE416-5D9E-321A-F9C4-5263C8EC6AB2}"/>
                </a:ext>
              </a:extLst>
            </p:cNvPr>
            <p:cNvPicPr/>
            <p:nvPr/>
          </p:nvPicPr>
          <p:blipFill>
            <a:blip r:embed="rId6" cstate="print"/>
            <a:stretch>
              <a:fillRect/>
            </a:stretch>
          </p:blipFill>
          <p:spPr>
            <a:xfrm>
              <a:off x="9704070" y="2527554"/>
              <a:ext cx="77723" cy="77724"/>
            </a:xfrm>
            <a:prstGeom prst="rect">
              <a:avLst/>
            </a:prstGeom>
          </p:spPr>
        </p:pic>
        <p:pic>
          <p:nvPicPr>
            <p:cNvPr id="386" name="object 69">
              <a:extLst>
                <a:ext uri="{FF2B5EF4-FFF2-40B4-BE49-F238E27FC236}">
                  <a16:creationId xmlns:a16="http://schemas.microsoft.com/office/drawing/2014/main" id="{2D048846-2776-3814-FF5C-80E6DD1542EA}"/>
                </a:ext>
              </a:extLst>
            </p:cNvPr>
            <p:cNvPicPr/>
            <p:nvPr/>
          </p:nvPicPr>
          <p:blipFill>
            <a:blip r:embed="rId7" cstate="print"/>
            <a:stretch>
              <a:fillRect/>
            </a:stretch>
          </p:blipFill>
          <p:spPr>
            <a:xfrm>
              <a:off x="10085070" y="2506218"/>
              <a:ext cx="77723" cy="77724"/>
            </a:xfrm>
            <a:prstGeom prst="rect">
              <a:avLst/>
            </a:prstGeom>
          </p:spPr>
        </p:pic>
        <p:sp>
          <p:nvSpPr>
            <p:cNvPr id="387" name="object 70">
              <a:extLst>
                <a:ext uri="{FF2B5EF4-FFF2-40B4-BE49-F238E27FC236}">
                  <a16:creationId xmlns:a16="http://schemas.microsoft.com/office/drawing/2014/main" id="{7F30796C-C7C5-207A-23E4-BB00238A7EB3}"/>
                </a:ext>
              </a:extLst>
            </p:cNvPr>
            <p:cNvSpPr/>
            <p:nvPr/>
          </p:nvSpPr>
          <p:spPr>
            <a:xfrm>
              <a:off x="6313932" y="2590800"/>
              <a:ext cx="3810000" cy="372110"/>
            </a:xfrm>
            <a:custGeom>
              <a:avLst/>
              <a:gdLst/>
              <a:ahLst/>
              <a:cxnLst/>
              <a:rect l="l" t="t" r="r" b="b"/>
              <a:pathLst>
                <a:path w="3810000" h="372110">
                  <a:moveTo>
                    <a:pt x="0" y="0"/>
                  </a:moveTo>
                  <a:lnTo>
                    <a:pt x="379476" y="41148"/>
                  </a:lnTo>
                  <a:lnTo>
                    <a:pt x="760476" y="83820"/>
                  </a:lnTo>
                  <a:lnTo>
                    <a:pt x="1141476" y="76200"/>
                  </a:lnTo>
                  <a:lnTo>
                    <a:pt x="1522476" y="126491"/>
                  </a:lnTo>
                  <a:lnTo>
                    <a:pt x="1905000" y="176783"/>
                  </a:lnTo>
                  <a:lnTo>
                    <a:pt x="2287524" y="225551"/>
                  </a:lnTo>
                  <a:lnTo>
                    <a:pt x="2668524" y="275844"/>
                  </a:lnTo>
                  <a:lnTo>
                    <a:pt x="3049524" y="316992"/>
                  </a:lnTo>
                  <a:lnTo>
                    <a:pt x="3430524" y="268224"/>
                  </a:lnTo>
                  <a:lnTo>
                    <a:pt x="3810000" y="371856"/>
                  </a:lnTo>
                </a:path>
              </a:pathLst>
            </a:custGeom>
            <a:ln w="30480">
              <a:solidFill>
                <a:srgbClr val="B8A600"/>
              </a:solidFill>
            </a:ln>
          </p:spPr>
          <p:txBody>
            <a:bodyPr wrap="square" lIns="0" tIns="0" rIns="0" bIns="0" rtlCol="0"/>
            <a:lstStyle/>
            <a:p>
              <a:endParaRPr/>
            </a:p>
          </p:txBody>
        </p:sp>
        <p:pic>
          <p:nvPicPr>
            <p:cNvPr id="388" name="object 71">
              <a:extLst>
                <a:ext uri="{FF2B5EF4-FFF2-40B4-BE49-F238E27FC236}">
                  <a16:creationId xmlns:a16="http://schemas.microsoft.com/office/drawing/2014/main" id="{ED11A54F-93CD-171D-A870-86B1826FF350}"/>
                </a:ext>
              </a:extLst>
            </p:cNvPr>
            <p:cNvPicPr/>
            <p:nvPr/>
          </p:nvPicPr>
          <p:blipFill>
            <a:blip r:embed="rId8" cstate="print"/>
            <a:stretch>
              <a:fillRect/>
            </a:stretch>
          </p:blipFill>
          <p:spPr>
            <a:xfrm>
              <a:off x="6275070" y="2551938"/>
              <a:ext cx="77724" cy="77724"/>
            </a:xfrm>
            <a:prstGeom prst="rect">
              <a:avLst/>
            </a:prstGeom>
          </p:spPr>
        </p:pic>
        <p:pic>
          <p:nvPicPr>
            <p:cNvPr id="389" name="object 72">
              <a:extLst>
                <a:ext uri="{FF2B5EF4-FFF2-40B4-BE49-F238E27FC236}">
                  <a16:creationId xmlns:a16="http://schemas.microsoft.com/office/drawing/2014/main" id="{9439597F-0E77-C2EB-1E99-8B01376188F7}"/>
                </a:ext>
              </a:extLst>
            </p:cNvPr>
            <p:cNvPicPr/>
            <p:nvPr/>
          </p:nvPicPr>
          <p:blipFill>
            <a:blip r:embed="rId8" cstate="print"/>
            <a:stretch>
              <a:fillRect/>
            </a:stretch>
          </p:blipFill>
          <p:spPr>
            <a:xfrm>
              <a:off x="6656070" y="2594610"/>
              <a:ext cx="77723" cy="77724"/>
            </a:xfrm>
            <a:prstGeom prst="rect">
              <a:avLst/>
            </a:prstGeom>
          </p:spPr>
        </p:pic>
        <p:pic>
          <p:nvPicPr>
            <p:cNvPr id="390" name="object 73">
              <a:extLst>
                <a:ext uri="{FF2B5EF4-FFF2-40B4-BE49-F238E27FC236}">
                  <a16:creationId xmlns:a16="http://schemas.microsoft.com/office/drawing/2014/main" id="{BCB78573-A99E-641B-3E87-A916ED031E7C}"/>
                </a:ext>
              </a:extLst>
            </p:cNvPr>
            <p:cNvPicPr/>
            <p:nvPr/>
          </p:nvPicPr>
          <p:blipFill>
            <a:blip r:embed="rId8" cstate="print"/>
            <a:stretch>
              <a:fillRect/>
            </a:stretch>
          </p:blipFill>
          <p:spPr>
            <a:xfrm>
              <a:off x="7037070" y="2637281"/>
              <a:ext cx="77723" cy="77724"/>
            </a:xfrm>
            <a:prstGeom prst="rect">
              <a:avLst/>
            </a:prstGeom>
          </p:spPr>
        </p:pic>
        <p:pic>
          <p:nvPicPr>
            <p:cNvPr id="391" name="object 74">
              <a:extLst>
                <a:ext uri="{FF2B5EF4-FFF2-40B4-BE49-F238E27FC236}">
                  <a16:creationId xmlns:a16="http://schemas.microsoft.com/office/drawing/2014/main" id="{45734349-501A-9CD3-1FE3-FF14061027AD}"/>
                </a:ext>
              </a:extLst>
            </p:cNvPr>
            <p:cNvPicPr/>
            <p:nvPr/>
          </p:nvPicPr>
          <p:blipFill>
            <a:blip r:embed="rId8" cstate="print"/>
            <a:stretch>
              <a:fillRect/>
            </a:stretch>
          </p:blipFill>
          <p:spPr>
            <a:xfrm>
              <a:off x="7418070" y="2628138"/>
              <a:ext cx="77723" cy="77724"/>
            </a:xfrm>
            <a:prstGeom prst="rect">
              <a:avLst/>
            </a:prstGeom>
          </p:spPr>
        </p:pic>
        <p:pic>
          <p:nvPicPr>
            <p:cNvPr id="392" name="object 75">
              <a:extLst>
                <a:ext uri="{FF2B5EF4-FFF2-40B4-BE49-F238E27FC236}">
                  <a16:creationId xmlns:a16="http://schemas.microsoft.com/office/drawing/2014/main" id="{210E9F9E-709C-B456-EC87-96C3253CF865}"/>
                </a:ext>
              </a:extLst>
            </p:cNvPr>
            <p:cNvPicPr/>
            <p:nvPr/>
          </p:nvPicPr>
          <p:blipFill>
            <a:blip r:embed="rId8" cstate="print"/>
            <a:stretch>
              <a:fillRect/>
            </a:stretch>
          </p:blipFill>
          <p:spPr>
            <a:xfrm>
              <a:off x="7799070" y="2679954"/>
              <a:ext cx="77723" cy="77724"/>
            </a:xfrm>
            <a:prstGeom prst="rect">
              <a:avLst/>
            </a:prstGeom>
          </p:spPr>
        </p:pic>
        <p:pic>
          <p:nvPicPr>
            <p:cNvPr id="393" name="object 76">
              <a:extLst>
                <a:ext uri="{FF2B5EF4-FFF2-40B4-BE49-F238E27FC236}">
                  <a16:creationId xmlns:a16="http://schemas.microsoft.com/office/drawing/2014/main" id="{218B730C-F822-1171-FD0B-C1E846CBC414}"/>
                </a:ext>
              </a:extLst>
            </p:cNvPr>
            <p:cNvPicPr/>
            <p:nvPr/>
          </p:nvPicPr>
          <p:blipFill>
            <a:blip r:embed="rId9" cstate="print"/>
            <a:stretch>
              <a:fillRect/>
            </a:stretch>
          </p:blipFill>
          <p:spPr>
            <a:xfrm>
              <a:off x="8180070" y="2730246"/>
              <a:ext cx="77723" cy="77724"/>
            </a:xfrm>
            <a:prstGeom prst="rect">
              <a:avLst/>
            </a:prstGeom>
          </p:spPr>
        </p:pic>
        <p:pic>
          <p:nvPicPr>
            <p:cNvPr id="394" name="object 77">
              <a:extLst>
                <a:ext uri="{FF2B5EF4-FFF2-40B4-BE49-F238E27FC236}">
                  <a16:creationId xmlns:a16="http://schemas.microsoft.com/office/drawing/2014/main" id="{125EFD6E-E5A1-D1C0-1C9F-9BC83FF42BB6}"/>
                </a:ext>
              </a:extLst>
            </p:cNvPr>
            <p:cNvPicPr/>
            <p:nvPr/>
          </p:nvPicPr>
          <p:blipFill>
            <a:blip r:embed="rId9" cstate="print"/>
            <a:stretch>
              <a:fillRect/>
            </a:stretch>
          </p:blipFill>
          <p:spPr>
            <a:xfrm>
              <a:off x="8561070" y="2779013"/>
              <a:ext cx="77723" cy="77724"/>
            </a:xfrm>
            <a:prstGeom prst="rect">
              <a:avLst/>
            </a:prstGeom>
          </p:spPr>
        </p:pic>
        <p:pic>
          <p:nvPicPr>
            <p:cNvPr id="395" name="object 78">
              <a:extLst>
                <a:ext uri="{FF2B5EF4-FFF2-40B4-BE49-F238E27FC236}">
                  <a16:creationId xmlns:a16="http://schemas.microsoft.com/office/drawing/2014/main" id="{AD0CCA6E-FA3A-083E-FACF-740DB956CD14}"/>
                </a:ext>
              </a:extLst>
            </p:cNvPr>
            <p:cNvPicPr/>
            <p:nvPr/>
          </p:nvPicPr>
          <p:blipFill>
            <a:blip r:embed="rId9" cstate="print"/>
            <a:stretch>
              <a:fillRect/>
            </a:stretch>
          </p:blipFill>
          <p:spPr>
            <a:xfrm>
              <a:off x="8942070" y="2829305"/>
              <a:ext cx="77723" cy="77724"/>
            </a:xfrm>
            <a:prstGeom prst="rect">
              <a:avLst/>
            </a:prstGeom>
          </p:spPr>
        </p:pic>
        <p:pic>
          <p:nvPicPr>
            <p:cNvPr id="396" name="object 79">
              <a:extLst>
                <a:ext uri="{FF2B5EF4-FFF2-40B4-BE49-F238E27FC236}">
                  <a16:creationId xmlns:a16="http://schemas.microsoft.com/office/drawing/2014/main" id="{30215CEB-A619-55F8-EAE2-C46210CDCCC5}"/>
                </a:ext>
              </a:extLst>
            </p:cNvPr>
            <p:cNvPicPr/>
            <p:nvPr/>
          </p:nvPicPr>
          <p:blipFill>
            <a:blip r:embed="rId9" cstate="print"/>
            <a:stretch>
              <a:fillRect/>
            </a:stretch>
          </p:blipFill>
          <p:spPr>
            <a:xfrm>
              <a:off x="9323070" y="2868930"/>
              <a:ext cx="77723" cy="77724"/>
            </a:xfrm>
            <a:prstGeom prst="rect">
              <a:avLst/>
            </a:prstGeom>
          </p:spPr>
        </p:pic>
        <p:pic>
          <p:nvPicPr>
            <p:cNvPr id="397" name="object 80">
              <a:extLst>
                <a:ext uri="{FF2B5EF4-FFF2-40B4-BE49-F238E27FC236}">
                  <a16:creationId xmlns:a16="http://schemas.microsoft.com/office/drawing/2014/main" id="{EE6E6114-5DF0-118C-7245-9124B060391F}"/>
                </a:ext>
              </a:extLst>
            </p:cNvPr>
            <p:cNvPicPr/>
            <p:nvPr/>
          </p:nvPicPr>
          <p:blipFill>
            <a:blip r:embed="rId9" cstate="print"/>
            <a:stretch>
              <a:fillRect/>
            </a:stretch>
          </p:blipFill>
          <p:spPr>
            <a:xfrm>
              <a:off x="9704070" y="2821686"/>
              <a:ext cx="77723" cy="77724"/>
            </a:xfrm>
            <a:prstGeom prst="rect">
              <a:avLst/>
            </a:prstGeom>
          </p:spPr>
        </p:pic>
        <p:pic>
          <p:nvPicPr>
            <p:cNvPr id="398" name="object 81">
              <a:extLst>
                <a:ext uri="{FF2B5EF4-FFF2-40B4-BE49-F238E27FC236}">
                  <a16:creationId xmlns:a16="http://schemas.microsoft.com/office/drawing/2014/main" id="{BDFEE4FE-435E-7DA9-4D9B-15D5A176E6D4}"/>
                </a:ext>
              </a:extLst>
            </p:cNvPr>
            <p:cNvPicPr/>
            <p:nvPr/>
          </p:nvPicPr>
          <p:blipFill>
            <a:blip r:embed="rId8" cstate="print"/>
            <a:stretch>
              <a:fillRect/>
            </a:stretch>
          </p:blipFill>
          <p:spPr>
            <a:xfrm>
              <a:off x="10085070" y="2923794"/>
              <a:ext cx="77723" cy="77724"/>
            </a:xfrm>
            <a:prstGeom prst="rect">
              <a:avLst/>
            </a:prstGeom>
          </p:spPr>
        </p:pic>
        <p:sp>
          <p:nvSpPr>
            <p:cNvPr id="399" name="object 82">
              <a:extLst>
                <a:ext uri="{FF2B5EF4-FFF2-40B4-BE49-F238E27FC236}">
                  <a16:creationId xmlns:a16="http://schemas.microsoft.com/office/drawing/2014/main" id="{FC94E02B-117E-85A0-CCF0-40E9B61C970F}"/>
                </a:ext>
              </a:extLst>
            </p:cNvPr>
            <p:cNvSpPr/>
            <p:nvPr/>
          </p:nvSpPr>
          <p:spPr>
            <a:xfrm>
              <a:off x="6121907" y="2420111"/>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grpSp>
      <p:grpSp>
        <p:nvGrpSpPr>
          <p:cNvPr id="400" name="object 83">
            <a:extLst>
              <a:ext uri="{FF2B5EF4-FFF2-40B4-BE49-F238E27FC236}">
                <a16:creationId xmlns:a16="http://schemas.microsoft.com/office/drawing/2014/main" id="{586A1FAA-C5BA-453F-97A0-7134559B9C07}"/>
              </a:ext>
            </a:extLst>
          </p:cNvPr>
          <p:cNvGrpSpPr/>
          <p:nvPr/>
        </p:nvGrpSpPr>
        <p:grpSpPr>
          <a:xfrm>
            <a:off x="6963450" y="1371433"/>
            <a:ext cx="4203700" cy="338455"/>
            <a:chOff x="6116510" y="1963610"/>
            <a:chExt cx="4203700" cy="338455"/>
          </a:xfrm>
        </p:grpSpPr>
        <p:sp>
          <p:nvSpPr>
            <p:cNvPr id="401" name="object 84">
              <a:extLst>
                <a:ext uri="{FF2B5EF4-FFF2-40B4-BE49-F238E27FC236}">
                  <a16:creationId xmlns:a16="http://schemas.microsoft.com/office/drawing/2014/main" id="{C15ABE7F-6B5F-A44D-E898-0452FB656C4D}"/>
                </a:ext>
              </a:extLst>
            </p:cNvPr>
            <p:cNvSpPr/>
            <p:nvPr/>
          </p:nvSpPr>
          <p:spPr>
            <a:xfrm>
              <a:off x="6121907" y="1969007"/>
              <a:ext cx="4192904" cy="226060"/>
            </a:xfrm>
            <a:custGeom>
              <a:avLst/>
              <a:gdLst/>
              <a:ahLst/>
              <a:cxnLst/>
              <a:rect l="l" t="t" r="r" b="b"/>
              <a:pathLst>
                <a:path w="4192904" h="226060">
                  <a:moveTo>
                    <a:pt x="0" y="225551"/>
                  </a:moveTo>
                  <a:lnTo>
                    <a:pt x="4192524" y="225551"/>
                  </a:lnTo>
                </a:path>
                <a:path w="4192904" h="226060">
                  <a:moveTo>
                    <a:pt x="0" y="0"/>
                  </a:moveTo>
                  <a:lnTo>
                    <a:pt x="4192524" y="0"/>
                  </a:lnTo>
                </a:path>
              </a:pathLst>
            </a:custGeom>
            <a:ln w="10668">
              <a:solidFill>
                <a:srgbClr val="D9D9D9"/>
              </a:solidFill>
            </a:ln>
          </p:spPr>
          <p:txBody>
            <a:bodyPr wrap="square" lIns="0" tIns="0" rIns="0" bIns="0" rtlCol="0"/>
            <a:lstStyle/>
            <a:p>
              <a:endParaRPr/>
            </a:p>
          </p:txBody>
        </p:sp>
        <p:sp>
          <p:nvSpPr>
            <p:cNvPr id="402" name="object 85">
              <a:extLst>
                <a:ext uri="{FF2B5EF4-FFF2-40B4-BE49-F238E27FC236}">
                  <a16:creationId xmlns:a16="http://schemas.microsoft.com/office/drawing/2014/main" id="{01202A44-F59E-5333-21FD-5B2B9607DDDB}"/>
                </a:ext>
              </a:extLst>
            </p:cNvPr>
            <p:cNvSpPr/>
            <p:nvPr/>
          </p:nvSpPr>
          <p:spPr>
            <a:xfrm>
              <a:off x="6313932" y="2005583"/>
              <a:ext cx="3048000" cy="131445"/>
            </a:xfrm>
            <a:custGeom>
              <a:avLst/>
              <a:gdLst/>
              <a:ahLst/>
              <a:cxnLst/>
              <a:rect l="l" t="t" r="r" b="b"/>
              <a:pathLst>
                <a:path w="3048000" h="131444">
                  <a:moveTo>
                    <a:pt x="0" y="89915"/>
                  </a:moveTo>
                  <a:lnTo>
                    <a:pt x="379476" y="76199"/>
                  </a:lnTo>
                  <a:lnTo>
                    <a:pt x="760476" y="45719"/>
                  </a:lnTo>
                  <a:lnTo>
                    <a:pt x="1141476" y="64007"/>
                  </a:lnTo>
                  <a:lnTo>
                    <a:pt x="1522476" y="0"/>
                  </a:lnTo>
                  <a:lnTo>
                    <a:pt x="1905000" y="83819"/>
                  </a:lnTo>
                  <a:lnTo>
                    <a:pt x="2287524" y="73151"/>
                  </a:lnTo>
                  <a:lnTo>
                    <a:pt x="2668524" y="131063"/>
                  </a:lnTo>
                  <a:lnTo>
                    <a:pt x="3048000" y="54863"/>
                  </a:lnTo>
                </a:path>
              </a:pathLst>
            </a:custGeom>
            <a:ln w="30480">
              <a:solidFill>
                <a:srgbClr val="FF0000"/>
              </a:solidFill>
            </a:ln>
          </p:spPr>
          <p:txBody>
            <a:bodyPr wrap="square" lIns="0" tIns="0" rIns="0" bIns="0" rtlCol="0"/>
            <a:lstStyle/>
            <a:p>
              <a:endParaRPr/>
            </a:p>
          </p:txBody>
        </p:sp>
        <p:pic>
          <p:nvPicPr>
            <p:cNvPr id="403" name="object 86">
              <a:extLst>
                <a:ext uri="{FF2B5EF4-FFF2-40B4-BE49-F238E27FC236}">
                  <a16:creationId xmlns:a16="http://schemas.microsoft.com/office/drawing/2014/main" id="{AADE4F65-0AA0-AE57-A0A4-031F7F166969}"/>
                </a:ext>
              </a:extLst>
            </p:cNvPr>
            <p:cNvPicPr/>
            <p:nvPr/>
          </p:nvPicPr>
          <p:blipFill>
            <a:blip r:embed="rId10" cstate="print"/>
            <a:stretch>
              <a:fillRect/>
            </a:stretch>
          </p:blipFill>
          <p:spPr>
            <a:xfrm>
              <a:off x="6275070" y="2056637"/>
              <a:ext cx="77724" cy="77724"/>
            </a:xfrm>
            <a:prstGeom prst="rect">
              <a:avLst/>
            </a:prstGeom>
          </p:spPr>
        </p:pic>
        <p:pic>
          <p:nvPicPr>
            <p:cNvPr id="404" name="object 87">
              <a:extLst>
                <a:ext uri="{FF2B5EF4-FFF2-40B4-BE49-F238E27FC236}">
                  <a16:creationId xmlns:a16="http://schemas.microsoft.com/office/drawing/2014/main" id="{D445839E-005A-AD18-ABC3-097C6B3A00E3}"/>
                </a:ext>
              </a:extLst>
            </p:cNvPr>
            <p:cNvPicPr/>
            <p:nvPr/>
          </p:nvPicPr>
          <p:blipFill>
            <a:blip r:embed="rId10" cstate="print"/>
            <a:stretch>
              <a:fillRect/>
            </a:stretch>
          </p:blipFill>
          <p:spPr>
            <a:xfrm>
              <a:off x="6656070" y="2042921"/>
              <a:ext cx="77723" cy="77724"/>
            </a:xfrm>
            <a:prstGeom prst="rect">
              <a:avLst/>
            </a:prstGeom>
          </p:spPr>
        </p:pic>
        <p:pic>
          <p:nvPicPr>
            <p:cNvPr id="405" name="object 88">
              <a:extLst>
                <a:ext uri="{FF2B5EF4-FFF2-40B4-BE49-F238E27FC236}">
                  <a16:creationId xmlns:a16="http://schemas.microsoft.com/office/drawing/2014/main" id="{50E47B21-0676-DD9C-839D-CD620D7D5AC5}"/>
                </a:ext>
              </a:extLst>
            </p:cNvPr>
            <p:cNvPicPr/>
            <p:nvPr/>
          </p:nvPicPr>
          <p:blipFill>
            <a:blip r:embed="rId10" cstate="print"/>
            <a:stretch>
              <a:fillRect/>
            </a:stretch>
          </p:blipFill>
          <p:spPr>
            <a:xfrm>
              <a:off x="7037070" y="2013966"/>
              <a:ext cx="77723" cy="77724"/>
            </a:xfrm>
            <a:prstGeom prst="rect">
              <a:avLst/>
            </a:prstGeom>
          </p:spPr>
        </p:pic>
        <p:pic>
          <p:nvPicPr>
            <p:cNvPr id="406" name="object 89">
              <a:extLst>
                <a:ext uri="{FF2B5EF4-FFF2-40B4-BE49-F238E27FC236}">
                  <a16:creationId xmlns:a16="http://schemas.microsoft.com/office/drawing/2014/main" id="{E87EBEE2-2161-008A-8156-E6886D879F76}"/>
                </a:ext>
              </a:extLst>
            </p:cNvPr>
            <p:cNvPicPr/>
            <p:nvPr/>
          </p:nvPicPr>
          <p:blipFill>
            <a:blip r:embed="rId10" cstate="print"/>
            <a:stretch>
              <a:fillRect/>
            </a:stretch>
          </p:blipFill>
          <p:spPr>
            <a:xfrm>
              <a:off x="7418070" y="2032254"/>
              <a:ext cx="77723" cy="77724"/>
            </a:xfrm>
            <a:prstGeom prst="rect">
              <a:avLst/>
            </a:prstGeom>
          </p:spPr>
        </p:pic>
        <p:pic>
          <p:nvPicPr>
            <p:cNvPr id="407" name="object 90">
              <a:extLst>
                <a:ext uri="{FF2B5EF4-FFF2-40B4-BE49-F238E27FC236}">
                  <a16:creationId xmlns:a16="http://schemas.microsoft.com/office/drawing/2014/main" id="{FA57559F-A3F1-1BE7-E9E3-ED293659393E}"/>
                </a:ext>
              </a:extLst>
            </p:cNvPr>
            <p:cNvPicPr/>
            <p:nvPr/>
          </p:nvPicPr>
          <p:blipFill>
            <a:blip r:embed="rId10" cstate="print"/>
            <a:stretch>
              <a:fillRect/>
            </a:stretch>
          </p:blipFill>
          <p:spPr>
            <a:xfrm>
              <a:off x="7799070" y="1966721"/>
              <a:ext cx="77723" cy="77724"/>
            </a:xfrm>
            <a:prstGeom prst="rect">
              <a:avLst/>
            </a:prstGeom>
          </p:spPr>
        </p:pic>
        <p:pic>
          <p:nvPicPr>
            <p:cNvPr id="408" name="object 91">
              <a:extLst>
                <a:ext uri="{FF2B5EF4-FFF2-40B4-BE49-F238E27FC236}">
                  <a16:creationId xmlns:a16="http://schemas.microsoft.com/office/drawing/2014/main" id="{987A4885-9FED-EC29-438F-F0000EC82888}"/>
                </a:ext>
              </a:extLst>
            </p:cNvPr>
            <p:cNvPicPr/>
            <p:nvPr/>
          </p:nvPicPr>
          <p:blipFill>
            <a:blip r:embed="rId10" cstate="print"/>
            <a:stretch>
              <a:fillRect/>
            </a:stretch>
          </p:blipFill>
          <p:spPr>
            <a:xfrm>
              <a:off x="8180070" y="2052066"/>
              <a:ext cx="77723" cy="77724"/>
            </a:xfrm>
            <a:prstGeom prst="rect">
              <a:avLst/>
            </a:prstGeom>
          </p:spPr>
        </p:pic>
        <p:pic>
          <p:nvPicPr>
            <p:cNvPr id="409" name="object 92">
              <a:extLst>
                <a:ext uri="{FF2B5EF4-FFF2-40B4-BE49-F238E27FC236}">
                  <a16:creationId xmlns:a16="http://schemas.microsoft.com/office/drawing/2014/main" id="{5511868F-98CE-D79E-C4FC-30E8AD12865F}"/>
                </a:ext>
              </a:extLst>
            </p:cNvPr>
            <p:cNvPicPr/>
            <p:nvPr/>
          </p:nvPicPr>
          <p:blipFill>
            <a:blip r:embed="rId11" cstate="print"/>
            <a:stretch>
              <a:fillRect/>
            </a:stretch>
          </p:blipFill>
          <p:spPr>
            <a:xfrm>
              <a:off x="8561070" y="2041397"/>
              <a:ext cx="77723" cy="77724"/>
            </a:xfrm>
            <a:prstGeom prst="rect">
              <a:avLst/>
            </a:prstGeom>
          </p:spPr>
        </p:pic>
        <p:pic>
          <p:nvPicPr>
            <p:cNvPr id="410" name="object 93">
              <a:extLst>
                <a:ext uri="{FF2B5EF4-FFF2-40B4-BE49-F238E27FC236}">
                  <a16:creationId xmlns:a16="http://schemas.microsoft.com/office/drawing/2014/main" id="{670CBB11-A596-06B9-004A-C35E9D702F28}"/>
                </a:ext>
              </a:extLst>
            </p:cNvPr>
            <p:cNvPicPr/>
            <p:nvPr/>
          </p:nvPicPr>
          <p:blipFill>
            <a:blip r:embed="rId11" cstate="print"/>
            <a:stretch>
              <a:fillRect/>
            </a:stretch>
          </p:blipFill>
          <p:spPr>
            <a:xfrm>
              <a:off x="8942070" y="2097786"/>
              <a:ext cx="77723" cy="77724"/>
            </a:xfrm>
            <a:prstGeom prst="rect">
              <a:avLst/>
            </a:prstGeom>
          </p:spPr>
        </p:pic>
        <p:pic>
          <p:nvPicPr>
            <p:cNvPr id="411" name="object 94">
              <a:extLst>
                <a:ext uri="{FF2B5EF4-FFF2-40B4-BE49-F238E27FC236}">
                  <a16:creationId xmlns:a16="http://schemas.microsoft.com/office/drawing/2014/main" id="{B6509512-38A9-E175-D518-4AEDC0EB2ABC}"/>
                </a:ext>
              </a:extLst>
            </p:cNvPr>
            <p:cNvPicPr/>
            <p:nvPr/>
          </p:nvPicPr>
          <p:blipFill>
            <a:blip r:embed="rId11" cstate="print"/>
            <a:stretch>
              <a:fillRect/>
            </a:stretch>
          </p:blipFill>
          <p:spPr>
            <a:xfrm>
              <a:off x="9323070" y="2021586"/>
              <a:ext cx="77723" cy="77724"/>
            </a:xfrm>
            <a:prstGeom prst="rect">
              <a:avLst/>
            </a:prstGeom>
          </p:spPr>
        </p:pic>
        <p:sp>
          <p:nvSpPr>
            <p:cNvPr id="412" name="object 95">
              <a:extLst>
                <a:ext uri="{FF2B5EF4-FFF2-40B4-BE49-F238E27FC236}">
                  <a16:creationId xmlns:a16="http://schemas.microsoft.com/office/drawing/2014/main" id="{8F479FFA-0DAA-A878-8E0E-E4A7780F1F91}"/>
                </a:ext>
              </a:extLst>
            </p:cNvPr>
            <p:cNvSpPr/>
            <p:nvPr/>
          </p:nvSpPr>
          <p:spPr>
            <a:xfrm>
              <a:off x="6313932" y="2065019"/>
              <a:ext cx="3810000" cy="198120"/>
            </a:xfrm>
            <a:custGeom>
              <a:avLst/>
              <a:gdLst/>
              <a:ahLst/>
              <a:cxnLst/>
              <a:rect l="l" t="t" r="r" b="b"/>
              <a:pathLst>
                <a:path w="3810000" h="198119">
                  <a:moveTo>
                    <a:pt x="0" y="80772"/>
                  </a:moveTo>
                  <a:lnTo>
                    <a:pt x="379476" y="150876"/>
                  </a:lnTo>
                  <a:lnTo>
                    <a:pt x="760476" y="198120"/>
                  </a:lnTo>
                  <a:lnTo>
                    <a:pt x="1141476" y="65532"/>
                  </a:lnTo>
                  <a:lnTo>
                    <a:pt x="1522476" y="0"/>
                  </a:lnTo>
                  <a:lnTo>
                    <a:pt x="1905000" y="44196"/>
                  </a:lnTo>
                  <a:lnTo>
                    <a:pt x="2287524" y="105156"/>
                  </a:lnTo>
                  <a:lnTo>
                    <a:pt x="2668524" y="152400"/>
                  </a:lnTo>
                  <a:lnTo>
                    <a:pt x="3049524" y="150876"/>
                  </a:lnTo>
                  <a:lnTo>
                    <a:pt x="3430524" y="56388"/>
                  </a:lnTo>
                  <a:lnTo>
                    <a:pt x="3810000" y="105156"/>
                  </a:lnTo>
                </a:path>
              </a:pathLst>
            </a:custGeom>
            <a:ln w="30480">
              <a:solidFill>
                <a:srgbClr val="DB8700"/>
              </a:solidFill>
            </a:ln>
          </p:spPr>
          <p:txBody>
            <a:bodyPr wrap="square" lIns="0" tIns="0" rIns="0" bIns="0" rtlCol="0"/>
            <a:lstStyle/>
            <a:p>
              <a:endParaRPr/>
            </a:p>
          </p:txBody>
        </p:sp>
        <p:pic>
          <p:nvPicPr>
            <p:cNvPr id="413" name="object 96">
              <a:extLst>
                <a:ext uri="{FF2B5EF4-FFF2-40B4-BE49-F238E27FC236}">
                  <a16:creationId xmlns:a16="http://schemas.microsoft.com/office/drawing/2014/main" id="{00FDB4F0-4BF5-7683-F179-19E5F7695D80}"/>
                </a:ext>
              </a:extLst>
            </p:cNvPr>
            <p:cNvPicPr/>
            <p:nvPr/>
          </p:nvPicPr>
          <p:blipFill>
            <a:blip r:embed="rId12" cstate="print"/>
            <a:stretch>
              <a:fillRect/>
            </a:stretch>
          </p:blipFill>
          <p:spPr>
            <a:xfrm>
              <a:off x="6275070" y="2106929"/>
              <a:ext cx="77724" cy="77724"/>
            </a:xfrm>
            <a:prstGeom prst="rect">
              <a:avLst/>
            </a:prstGeom>
          </p:spPr>
        </p:pic>
        <p:pic>
          <p:nvPicPr>
            <p:cNvPr id="414" name="object 97">
              <a:extLst>
                <a:ext uri="{FF2B5EF4-FFF2-40B4-BE49-F238E27FC236}">
                  <a16:creationId xmlns:a16="http://schemas.microsoft.com/office/drawing/2014/main" id="{11935A75-FCCD-D6AC-443A-CA2522BF3B23}"/>
                </a:ext>
              </a:extLst>
            </p:cNvPr>
            <p:cNvPicPr/>
            <p:nvPr/>
          </p:nvPicPr>
          <p:blipFill>
            <a:blip r:embed="rId12" cstate="print"/>
            <a:stretch>
              <a:fillRect/>
            </a:stretch>
          </p:blipFill>
          <p:spPr>
            <a:xfrm>
              <a:off x="6656070" y="2177033"/>
              <a:ext cx="77723" cy="77724"/>
            </a:xfrm>
            <a:prstGeom prst="rect">
              <a:avLst/>
            </a:prstGeom>
          </p:spPr>
        </p:pic>
        <p:pic>
          <p:nvPicPr>
            <p:cNvPr id="415" name="object 98">
              <a:extLst>
                <a:ext uri="{FF2B5EF4-FFF2-40B4-BE49-F238E27FC236}">
                  <a16:creationId xmlns:a16="http://schemas.microsoft.com/office/drawing/2014/main" id="{B17A6FFA-B8C3-AA36-74F4-481899F64C05}"/>
                </a:ext>
              </a:extLst>
            </p:cNvPr>
            <p:cNvPicPr/>
            <p:nvPr/>
          </p:nvPicPr>
          <p:blipFill>
            <a:blip r:embed="rId12" cstate="print"/>
            <a:stretch>
              <a:fillRect/>
            </a:stretch>
          </p:blipFill>
          <p:spPr>
            <a:xfrm>
              <a:off x="7037070" y="2224278"/>
              <a:ext cx="77723" cy="77724"/>
            </a:xfrm>
            <a:prstGeom prst="rect">
              <a:avLst/>
            </a:prstGeom>
          </p:spPr>
        </p:pic>
        <p:pic>
          <p:nvPicPr>
            <p:cNvPr id="416" name="object 99">
              <a:extLst>
                <a:ext uri="{FF2B5EF4-FFF2-40B4-BE49-F238E27FC236}">
                  <a16:creationId xmlns:a16="http://schemas.microsoft.com/office/drawing/2014/main" id="{ACE54405-CE83-67A0-40DB-E551FE879200}"/>
                </a:ext>
              </a:extLst>
            </p:cNvPr>
            <p:cNvPicPr/>
            <p:nvPr/>
          </p:nvPicPr>
          <p:blipFill>
            <a:blip r:embed="rId12" cstate="print"/>
            <a:stretch>
              <a:fillRect/>
            </a:stretch>
          </p:blipFill>
          <p:spPr>
            <a:xfrm>
              <a:off x="7418070" y="2093213"/>
              <a:ext cx="77723" cy="77724"/>
            </a:xfrm>
            <a:prstGeom prst="rect">
              <a:avLst/>
            </a:prstGeom>
          </p:spPr>
        </p:pic>
        <p:pic>
          <p:nvPicPr>
            <p:cNvPr id="417" name="object 100">
              <a:extLst>
                <a:ext uri="{FF2B5EF4-FFF2-40B4-BE49-F238E27FC236}">
                  <a16:creationId xmlns:a16="http://schemas.microsoft.com/office/drawing/2014/main" id="{1E0C0B99-5FF0-BA21-E871-75FC804FEF12}"/>
                </a:ext>
              </a:extLst>
            </p:cNvPr>
            <p:cNvPicPr/>
            <p:nvPr/>
          </p:nvPicPr>
          <p:blipFill>
            <a:blip r:embed="rId12" cstate="print"/>
            <a:stretch>
              <a:fillRect/>
            </a:stretch>
          </p:blipFill>
          <p:spPr>
            <a:xfrm>
              <a:off x="7799070" y="2026158"/>
              <a:ext cx="77723" cy="77724"/>
            </a:xfrm>
            <a:prstGeom prst="rect">
              <a:avLst/>
            </a:prstGeom>
          </p:spPr>
        </p:pic>
        <p:pic>
          <p:nvPicPr>
            <p:cNvPr id="418" name="object 101">
              <a:extLst>
                <a:ext uri="{FF2B5EF4-FFF2-40B4-BE49-F238E27FC236}">
                  <a16:creationId xmlns:a16="http://schemas.microsoft.com/office/drawing/2014/main" id="{F9E79C5D-04F2-B3FA-D6F4-45FABDA643A6}"/>
                </a:ext>
              </a:extLst>
            </p:cNvPr>
            <p:cNvPicPr/>
            <p:nvPr/>
          </p:nvPicPr>
          <p:blipFill>
            <a:blip r:embed="rId13" cstate="print"/>
            <a:stretch>
              <a:fillRect/>
            </a:stretch>
          </p:blipFill>
          <p:spPr>
            <a:xfrm>
              <a:off x="8180070" y="2070354"/>
              <a:ext cx="77723" cy="77724"/>
            </a:xfrm>
            <a:prstGeom prst="rect">
              <a:avLst/>
            </a:prstGeom>
          </p:spPr>
        </p:pic>
        <p:pic>
          <p:nvPicPr>
            <p:cNvPr id="419" name="object 102">
              <a:extLst>
                <a:ext uri="{FF2B5EF4-FFF2-40B4-BE49-F238E27FC236}">
                  <a16:creationId xmlns:a16="http://schemas.microsoft.com/office/drawing/2014/main" id="{54EE2009-3B32-C416-77C9-E8383BDDB3A3}"/>
                </a:ext>
              </a:extLst>
            </p:cNvPr>
            <p:cNvPicPr/>
            <p:nvPr/>
          </p:nvPicPr>
          <p:blipFill>
            <a:blip r:embed="rId12" cstate="print"/>
            <a:stretch>
              <a:fillRect/>
            </a:stretch>
          </p:blipFill>
          <p:spPr>
            <a:xfrm>
              <a:off x="8561070" y="2131313"/>
              <a:ext cx="77723" cy="77724"/>
            </a:xfrm>
            <a:prstGeom prst="rect">
              <a:avLst/>
            </a:prstGeom>
          </p:spPr>
        </p:pic>
        <p:pic>
          <p:nvPicPr>
            <p:cNvPr id="420" name="object 103">
              <a:extLst>
                <a:ext uri="{FF2B5EF4-FFF2-40B4-BE49-F238E27FC236}">
                  <a16:creationId xmlns:a16="http://schemas.microsoft.com/office/drawing/2014/main" id="{0EBF8B95-A7CA-AA00-58AA-3DE81ADCD350}"/>
                </a:ext>
              </a:extLst>
            </p:cNvPr>
            <p:cNvPicPr/>
            <p:nvPr/>
          </p:nvPicPr>
          <p:blipFill>
            <a:blip r:embed="rId13" cstate="print"/>
            <a:stretch>
              <a:fillRect/>
            </a:stretch>
          </p:blipFill>
          <p:spPr>
            <a:xfrm>
              <a:off x="8942070" y="2180082"/>
              <a:ext cx="77723" cy="77724"/>
            </a:xfrm>
            <a:prstGeom prst="rect">
              <a:avLst/>
            </a:prstGeom>
          </p:spPr>
        </p:pic>
        <p:pic>
          <p:nvPicPr>
            <p:cNvPr id="421" name="object 104">
              <a:extLst>
                <a:ext uri="{FF2B5EF4-FFF2-40B4-BE49-F238E27FC236}">
                  <a16:creationId xmlns:a16="http://schemas.microsoft.com/office/drawing/2014/main" id="{BC6E355F-34AC-1B01-AC94-B7A63DEB12E4}"/>
                </a:ext>
              </a:extLst>
            </p:cNvPr>
            <p:cNvPicPr/>
            <p:nvPr/>
          </p:nvPicPr>
          <p:blipFill>
            <a:blip r:embed="rId12" cstate="print"/>
            <a:stretch>
              <a:fillRect/>
            </a:stretch>
          </p:blipFill>
          <p:spPr>
            <a:xfrm>
              <a:off x="9323070" y="2177033"/>
              <a:ext cx="77723" cy="77724"/>
            </a:xfrm>
            <a:prstGeom prst="rect">
              <a:avLst/>
            </a:prstGeom>
          </p:spPr>
        </p:pic>
        <p:pic>
          <p:nvPicPr>
            <p:cNvPr id="422" name="object 105">
              <a:extLst>
                <a:ext uri="{FF2B5EF4-FFF2-40B4-BE49-F238E27FC236}">
                  <a16:creationId xmlns:a16="http://schemas.microsoft.com/office/drawing/2014/main" id="{BEDACCBD-DA2C-46BA-B4B9-D0E3840F4ED3}"/>
                </a:ext>
              </a:extLst>
            </p:cNvPr>
            <p:cNvPicPr/>
            <p:nvPr/>
          </p:nvPicPr>
          <p:blipFill>
            <a:blip r:embed="rId12" cstate="print"/>
            <a:stretch>
              <a:fillRect/>
            </a:stretch>
          </p:blipFill>
          <p:spPr>
            <a:xfrm>
              <a:off x="9704070" y="2082545"/>
              <a:ext cx="77723" cy="77724"/>
            </a:xfrm>
            <a:prstGeom prst="rect">
              <a:avLst/>
            </a:prstGeom>
          </p:spPr>
        </p:pic>
        <p:pic>
          <p:nvPicPr>
            <p:cNvPr id="423" name="object 106">
              <a:extLst>
                <a:ext uri="{FF2B5EF4-FFF2-40B4-BE49-F238E27FC236}">
                  <a16:creationId xmlns:a16="http://schemas.microsoft.com/office/drawing/2014/main" id="{7D1E57CC-DFE2-5B28-3A8F-31EDD8F23B8D}"/>
                </a:ext>
              </a:extLst>
            </p:cNvPr>
            <p:cNvPicPr/>
            <p:nvPr/>
          </p:nvPicPr>
          <p:blipFill>
            <a:blip r:embed="rId13" cstate="print"/>
            <a:stretch>
              <a:fillRect/>
            </a:stretch>
          </p:blipFill>
          <p:spPr>
            <a:xfrm>
              <a:off x="10085070" y="2132837"/>
              <a:ext cx="77723" cy="77724"/>
            </a:xfrm>
            <a:prstGeom prst="rect">
              <a:avLst/>
            </a:prstGeom>
          </p:spPr>
        </p:pic>
      </p:grpSp>
      <p:sp>
        <p:nvSpPr>
          <p:cNvPr id="424" name="object 107">
            <a:extLst>
              <a:ext uri="{FF2B5EF4-FFF2-40B4-BE49-F238E27FC236}">
                <a16:creationId xmlns:a16="http://schemas.microsoft.com/office/drawing/2014/main" id="{30FD647B-AFC3-EA09-5F77-8726A16C88C5}"/>
              </a:ext>
            </a:extLst>
          </p:cNvPr>
          <p:cNvSpPr/>
          <p:nvPr/>
        </p:nvSpPr>
        <p:spPr>
          <a:xfrm>
            <a:off x="6968847" y="1151278"/>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5" name="object 108">
            <a:extLst>
              <a:ext uri="{FF2B5EF4-FFF2-40B4-BE49-F238E27FC236}">
                <a16:creationId xmlns:a16="http://schemas.microsoft.com/office/drawing/2014/main" id="{4FAAC9EE-A8AD-53B3-D1F6-496D2724A29E}"/>
              </a:ext>
            </a:extLst>
          </p:cNvPr>
          <p:cNvSpPr/>
          <p:nvPr/>
        </p:nvSpPr>
        <p:spPr>
          <a:xfrm>
            <a:off x="6968848" y="2955694"/>
            <a:ext cx="4192904" cy="0"/>
          </a:xfrm>
          <a:custGeom>
            <a:avLst/>
            <a:gdLst/>
            <a:ahLst/>
            <a:cxnLst/>
            <a:rect l="l" t="t" r="r" b="b"/>
            <a:pathLst>
              <a:path w="4192904">
                <a:moveTo>
                  <a:pt x="0" y="0"/>
                </a:moveTo>
                <a:lnTo>
                  <a:pt x="4192524" y="0"/>
                </a:lnTo>
              </a:path>
            </a:pathLst>
          </a:custGeom>
          <a:ln w="10668">
            <a:solidFill>
              <a:srgbClr val="D9D9D9"/>
            </a:solidFill>
          </a:ln>
        </p:spPr>
        <p:txBody>
          <a:bodyPr wrap="square" lIns="0" tIns="0" rIns="0" bIns="0" rtlCol="0"/>
          <a:lstStyle/>
          <a:p>
            <a:endParaRPr/>
          </a:p>
        </p:txBody>
      </p:sp>
      <p:sp>
        <p:nvSpPr>
          <p:cNvPr id="426" name="object 109">
            <a:extLst>
              <a:ext uri="{FF2B5EF4-FFF2-40B4-BE49-F238E27FC236}">
                <a16:creationId xmlns:a16="http://schemas.microsoft.com/office/drawing/2014/main" id="{61A4B124-6DD5-9567-16E0-662AC9474AA6}"/>
              </a:ext>
            </a:extLst>
          </p:cNvPr>
          <p:cNvSpPr txBox="1"/>
          <p:nvPr/>
        </p:nvSpPr>
        <p:spPr>
          <a:xfrm>
            <a:off x="9663083" y="1301574"/>
            <a:ext cx="673100"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1.65%</a:t>
            </a:r>
            <a:r>
              <a:rPr sz="750" spc="-35" dirty="0">
                <a:latin typeface="Meiryo UI"/>
                <a:cs typeface="Meiryo UI"/>
              </a:rPr>
              <a:t> </a:t>
            </a:r>
            <a:r>
              <a:rPr sz="1125" spc="-15" baseline="3703" dirty="0">
                <a:latin typeface="Meiryo UI"/>
                <a:cs typeface="Meiryo UI"/>
              </a:rPr>
              <a:t>1.72%</a:t>
            </a:r>
            <a:endParaRPr sz="1125" baseline="3703">
              <a:latin typeface="Meiryo UI"/>
              <a:cs typeface="Meiryo UI"/>
            </a:endParaRPr>
          </a:p>
        </p:txBody>
      </p:sp>
      <p:sp>
        <p:nvSpPr>
          <p:cNvPr id="427" name="object 110">
            <a:extLst>
              <a:ext uri="{FF2B5EF4-FFF2-40B4-BE49-F238E27FC236}">
                <a16:creationId xmlns:a16="http://schemas.microsoft.com/office/drawing/2014/main" id="{98EB24F6-E186-84E0-75DB-F672DE10F4BF}"/>
              </a:ext>
            </a:extLst>
          </p:cNvPr>
          <p:cNvSpPr txBox="1"/>
          <p:nvPr/>
        </p:nvSpPr>
        <p:spPr>
          <a:xfrm>
            <a:off x="7054384" y="1573211"/>
            <a:ext cx="1532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1.64%</a:t>
            </a:r>
            <a:r>
              <a:rPr sz="750" spc="270" dirty="0">
                <a:latin typeface="Meiryo UI"/>
                <a:cs typeface="Meiryo UI"/>
              </a:rPr>
              <a:t> </a:t>
            </a:r>
            <a:r>
              <a:rPr sz="1125" baseline="-40740" dirty="0">
                <a:latin typeface="Meiryo UI"/>
                <a:cs typeface="Meiryo UI"/>
              </a:rPr>
              <a:t>1.58%</a:t>
            </a:r>
            <a:r>
              <a:rPr sz="1125" spc="509" baseline="-40740" dirty="0">
                <a:latin typeface="Meiryo UI"/>
                <a:cs typeface="Meiryo UI"/>
              </a:rPr>
              <a:t> </a:t>
            </a:r>
            <a:r>
              <a:rPr sz="1125" baseline="-59259" dirty="0">
                <a:latin typeface="Meiryo UI"/>
                <a:cs typeface="Meiryo UI"/>
              </a:rPr>
              <a:t>1.54%</a:t>
            </a:r>
            <a:r>
              <a:rPr sz="1125" spc="307" baseline="-59259" dirty="0">
                <a:latin typeface="Meiryo UI"/>
                <a:cs typeface="Meiryo UI"/>
              </a:rPr>
              <a:t> </a:t>
            </a:r>
            <a:r>
              <a:rPr sz="750" spc="-20" dirty="0">
                <a:latin typeface="Meiryo UI"/>
                <a:cs typeface="Meiryo UI"/>
              </a:rPr>
              <a:t>1.66%</a:t>
            </a:r>
            <a:endParaRPr sz="750">
              <a:latin typeface="Meiryo UI"/>
              <a:cs typeface="Meiryo UI"/>
            </a:endParaRPr>
          </a:p>
        </p:txBody>
      </p:sp>
      <p:sp>
        <p:nvSpPr>
          <p:cNvPr id="428" name="object 111">
            <a:extLst>
              <a:ext uri="{FF2B5EF4-FFF2-40B4-BE49-F238E27FC236}">
                <a16:creationId xmlns:a16="http://schemas.microsoft.com/office/drawing/2014/main" id="{A664C692-9BD8-5C69-263B-830EEBB06E37}"/>
              </a:ext>
            </a:extLst>
          </p:cNvPr>
          <p:cNvSpPr txBox="1"/>
          <p:nvPr/>
        </p:nvSpPr>
        <p:spPr>
          <a:xfrm>
            <a:off x="8580231" y="1499939"/>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1.71%</a:t>
            </a:r>
            <a:r>
              <a:rPr sz="750" spc="270" dirty="0">
                <a:latin typeface="Meiryo UI"/>
                <a:cs typeface="Meiryo UI"/>
              </a:rPr>
              <a:t> </a:t>
            </a:r>
            <a:r>
              <a:rPr sz="1125" spc="-15" baseline="-11111" dirty="0">
                <a:latin typeface="Meiryo UI"/>
                <a:cs typeface="Meiryo UI"/>
              </a:rPr>
              <a:t>1.68%</a:t>
            </a:r>
            <a:endParaRPr sz="1125" baseline="-11111">
              <a:latin typeface="Meiryo UI"/>
              <a:cs typeface="Meiryo UI"/>
            </a:endParaRPr>
          </a:p>
        </p:txBody>
      </p:sp>
      <p:sp>
        <p:nvSpPr>
          <p:cNvPr id="429" name="object 112">
            <a:extLst>
              <a:ext uri="{FF2B5EF4-FFF2-40B4-BE49-F238E27FC236}">
                <a16:creationId xmlns:a16="http://schemas.microsoft.com/office/drawing/2014/main" id="{90375B10-C120-3CE0-85EC-F35FDB596CF3}"/>
              </a:ext>
            </a:extLst>
          </p:cNvPr>
          <p:cNvSpPr txBox="1"/>
          <p:nvPr/>
        </p:nvSpPr>
        <p:spPr>
          <a:xfrm>
            <a:off x="9343169" y="1574714"/>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1.62%</a:t>
            </a:r>
            <a:r>
              <a:rPr sz="750" spc="260" dirty="0">
                <a:latin typeface="Meiryo UI"/>
                <a:cs typeface="Meiryo UI"/>
              </a:rPr>
              <a:t> </a:t>
            </a:r>
            <a:r>
              <a:rPr sz="1125" baseline="-40740" dirty="0">
                <a:latin typeface="Meiryo UI"/>
                <a:cs typeface="Meiryo UI"/>
              </a:rPr>
              <a:t>1.58%</a:t>
            </a:r>
            <a:r>
              <a:rPr sz="1125" spc="412" baseline="-40740" dirty="0">
                <a:latin typeface="Meiryo UI"/>
                <a:cs typeface="Meiryo UI"/>
              </a:rPr>
              <a:t> </a:t>
            </a:r>
            <a:r>
              <a:rPr sz="1125" spc="-30" baseline="-25925" dirty="0">
                <a:latin typeface="Meiryo UI"/>
                <a:cs typeface="Meiryo UI"/>
              </a:rPr>
              <a:t>1.58%</a:t>
            </a:r>
            <a:endParaRPr sz="1125" baseline="-25925">
              <a:latin typeface="Meiryo UI"/>
              <a:cs typeface="Meiryo UI"/>
            </a:endParaRPr>
          </a:p>
        </p:txBody>
      </p:sp>
      <p:sp>
        <p:nvSpPr>
          <p:cNvPr id="430" name="object 113">
            <a:extLst>
              <a:ext uri="{FF2B5EF4-FFF2-40B4-BE49-F238E27FC236}">
                <a16:creationId xmlns:a16="http://schemas.microsoft.com/office/drawing/2014/main" id="{1D2D226C-AB70-F2AE-8A03-A65FFC350B93}"/>
              </a:ext>
            </a:extLst>
          </p:cNvPr>
          <p:cNvSpPr txBox="1"/>
          <p:nvPr/>
        </p:nvSpPr>
        <p:spPr>
          <a:xfrm>
            <a:off x="10458086" y="1551854"/>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1.66%</a:t>
            </a:r>
            <a:endParaRPr sz="750">
              <a:latin typeface="Meiryo UI"/>
              <a:cs typeface="Meiryo UI"/>
            </a:endParaRPr>
          </a:p>
        </p:txBody>
      </p:sp>
      <p:sp>
        <p:nvSpPr>
          <p:cNvPr id="431" name="object 114">
            <a:extLst>
              <a:ext uri="{FF2B5EF4-FFF2-40B4-BE49-F238E27FC236}">
                <a16:creationId xmlns:a16="http://schemas.microsoft.com/office/drawing/2014/main" id="{C52A7096-E2FE-35D7-8A1F-6FE9C9D79071}"/>
              </a:ext>
            </a:extLst>
          </p:cNvPr>
          <p:cNvSpPr txBox="1"/>
          <p:nvPr/>
        </p:nvSpPr>
        <p:spPr>
          <a:xfrm>
            <a:off x="10714433" y="159302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1.62%</a:t>
            </a:r>
            <a:endParaRPr sz="750">
              <a:latin typeface="Meiryo UI"/>
              <a:cs typeface="Meiryo UI"/>
            </a:endParaRPr>
          </a:p>
        </p:txBody>
      </p:sp>
      <p:sp>
        <p:nvSpPr>
          <p:cNvPr id="432" name="object 115">
            <a:extLst>
              <a:ext uri="{FF2B5EF4-FFF2-40B4-BE49-F238E27FC236}">
                <a16:creationId xmlns:a16="http://schemas.microsoft.com/office/drawing/2014/main" id="{D502535A-5037-426D-BE98-3F3D25395294}"/>
              </a:ext>
            </a:extLst>
          </p:cNvPr>
          <p:cNvSpPr txBox="1"/>
          <p:nvPr/>
        </p:nvSpPr>
        <p:spPr>
          <a:xfrm>
            <a:off x="7054385" y="2635205"/>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0.70%</a:t>
            </a:r>
            <a:r>
              <a:rPr sz="750" spc="270" dirty="0">
                <a:latin typeface="Meiryo UI"/>
                <a:cs typeface="Meiryo UI"/>
              </a:rPr>
              <a:t> </a:t>
            </a:r>
            <a:r>
              <a:rPr sz="750" dirty="0">
                <a:latin typeface="Meiryo UI"/>
                <a:cs typeface="Meiryo UI"/>
              </a:rPr>
              <a:t>0.70%</a:t>
            </a:r>
            <a:r>
              <a:rPr sz="750" spc="270" dirty="0">
                <a:latin typeface="Meiryo UI"/>
                <a:cs typeface="Meiryo UI"/>
              </a:rPr>
              <a:t> </a:t>
            </a:r>
            <a:r>
              <a:rPr sz="1125" spc="-15" baseline="33333" dirty="0">
                <a:latin typeface="Meiryo UI"/>
                <a:cs typeface="Meiryo UI"/>
              </a:rPr>
              <a:t>0.74%</a:t>
            </a:r>
            <a:endParaRPr sz="1125" baseline="33333">
              <a:latin typeface="Meiryo UI"/>
              <a:cs typeface="Meiryo UI"/>
            </a:endParaRPr>
          </a:p>
        </p:txBody>
      </p:sp>
      <p:sp>
        <p:nvSpPr>
          <p:cNvPr id="433" name="object 116">
            <a:extLst>
              <a:ext uri="{FF2B5EF4-FFF2-40B4-BE49-F238E27FC236}">
                <a16:creationId xmlns:a16="http://schemas.microsoft.com/office/drawing/2014/main" id="{A9605D96-7439-6E93-AF21-A5E9827CBC6D}"/>
              </a:ext>
            </a:extLst>
          </p:cNvPr>
          <p:cNvSpPr txBox="1"/>
          <p:nvPr/>
        </p:nvSpPr>
        <p:spPr>
          <a:xfrm>
            <a:off x="8198762" y="2511608"/>
            <a:ext cx="76962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0.77%</a:t>
            </a:r>
            <a:r>
              <a:rPr sz="1125" spc="405" baseline="-25925" dirty="0">
                <a:latin typeface="Meiryo UI"/>
                <a:cs typeface="Meiryo UI"/>
              </a:rPr>
              <a:t> </a:t>
            </a:r>
            <a:r>
              <a:rPr sz="750" spc="-10" dirty="0">
                <a:latin typeface="Meiryo UI"/>
                <a:cs typeface="Meiryo UI"/>
              </a:rPr>
              <a:t>0.81%</a:t>
            </a:r>
            <a:endParaRPr sz="750">
              <a:latin typeface="Meiryo UI"/>
              <a:cs typeface="Meiryo UI"/>
            </a:endParaRPr>
          </a:p>
        </p:txBody>
      </p:sp>
      <p:sp>
        <p:nvSpPr>
          <p:cNvPr id="434" name="object 117">
            <a:extLst>
              <a:ext uri="{FF2B5EF4-FFF2-40B4-BE49-F238E27FC236}">
                <a16:creationId xmlns:a16="http://schemas.microsoft.com/office/drawing/2014/main" id="{50328394-A607-8BEE-5EB2-90B66409008A}"/>
              </a:ext>
            </a:extLst>
          </p:cNvPr>
          <p:cNvSpPr txBox="1"/>
          <p:nvPr/>
        </p:nvSpPr>
        <p:spPr>
          <a:xfrm>
            <a:off x="8961701" y="2636760"/>
            <a:ext cx="1532890" cy="140970"/>
          </a:xfrm>
          <a:prstGeom prst="rect">
            <a:avLst/>
          </a:prstGeom>
        </p:spPr>
        <p:txBody>
          <a:bodyPr vert="horz" wrap="square" lIns="0" tIns="13335" rIns="0" bIns="0" rtlCol="0">
            <a:spAutoFit/>
          </a:bodyPr>
          <a:lstStyle/>
          <a:p>
            <a:pPr marL="38100">
              <a:lnSpc>
                <a:spcPct val="100000"/>
              </a:lnSpc>
              <a:spcBef>
                <a:spcPts val="105"/>
              </a:spcBef>
            </a:pPr>
            <a:r>
              <a:rPr sz="1125" baseline="37037" dirty="0">
                <a:latin typeface="Meiryo UI"/>
                <a:cs typeface="Meiryo UI"/>
              </a:rPr>
              <a:t>0.72%</a:t>
            </a:r>
            <a:r>
              <a:rPr sz="1125" spc="390" baseline="37037" dirty="0">
                <a:latin typeface="Meiryo UI"/>
                <a:cs typeface="Meiryo UI"/>
              </a:rPr>
              <a:t> </a:t>
            </a:r>
            <a:r>
              <a:rPr sz="1125" baseline="3703" dirty="0">
                <a:latin typeface="Meiryo UI"/>
                <a:cs typeface="Meiryo UI"/>
              </a:rPr>
              <a:t>0.69%</a:t>
            </a:r>
            <a:r>
              <a:rPr sz="1125" spc="412" baseline="3703" dirty="0">
                <a:latin typeface="Meiryo UI"/>
                <a:cs typeface="Meiryo UI"/>
              </a:rPr>
              <a:t> </a:t>
            </a:r>
            <a:r>
              <a:rPr sz="1125" baseline="-18518" dirty="0">
                <a:latin typeface="Meiryo UI"/>
                <a:cs typeface="Meiryo UI"/>
              </a:rPr>
              <a:t>0.68%</a:t>
            </a:r>
            <a:r>
              <a:rPr sz="1125" spc="405" baseline="-18518" dirty="0">
                <a:latin typeface="Meiryo UI"/>
                <a:cs typeface="Meiryo UI"/>
              </a:rPr>
              <a:t> </a:t>
            </a:r>
            <a:r>
              <a:rPr sz="750" spc="-20" dirty="0">
                <a:latin typeface="Meiryo UI"/>
                <a:cs typeface="Meiryo UI"/>
              </a:rPr>
              <a:t>0.70%</a:t>
            </a:r>
            <a:endParaRPr sz="750">
              <a:latin typeface="Meiryo UI"/>
              <a:cs typeface="Meiryo UI"/>
            </a:endParaRPr>
          </a:p>
        </p:txBody>
      </p:sp>
      <p:sp>
        <p:nvSpPr>
          <p:cNvPr id="435" name="object 118">
            <a:extLst>
              <a:ext uri="{FF2B5EF4-FFF2-40B4-BE49-F238E27FC236}">
                <a16:creationId xmlns:a16="http://schemas.microsoft.com/office/drawing/2014/main" id="{6CB68AFD-7BB1-6FA8-716E-ACD1D9EF3C34}"/>
              </a:ext>
            </a:extLst>
          </p:cNvPr>
          <p:cNvSpPr txBox="1"/>
          <p:nvPr/>
        </p:nvSpPr>
        <p:spPr>
          <a:xfrm>
            <a:off x="10416869" y="2510112"/>
            <a:ext cx="65341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0.82%</a:t>
            </a:r>
            <a:r>
              <a:rPr sz="1125" spc="-15" baseline="3703" dirty="0">
                <a:latin typeface="Meiryo UI"/>
                <a:cs typeface="Meiryo UI"/>
              </a:rPr>
              <a:t>0.83%</a:t>
            </a:r>
            <a:endParaRPr sz="1125" baseline="3703">
              <a:latin typeface="Meiryo UI"/>
              <a:cs typeface="Meiryo UI"/>
            </a:endParaRPr>
          </a:p>
        </p:txBody>
      </p:sp>
      <p:sp>
        <p:nvSpPr>
          <p:cNvPr id="436" name="object 119">
            <a:extLst>
              <a:ext uri="{FF2B5EF4-FFF2-40B4-BE49-F238E27FC236}">
                <a16:creationId xmlns:a16="http://schemas.microsoft.com/office/drawing/2014/main" id="{3230194D-9665-1F44-9B7D-BA4C3C8DEA23}"/>
              </a:ext>
            </a:extLst>
          </p:cNvPr>
          <p:cNvSpPr txBox="1"/>
          <p:nvPr/>
        </p:nvSpPr>
        <p:spPr>
          <a:xfrm>
            <a:off x="7054385" y="2212570"/>
            <a:ext cx="1151255" cy="140970"/>
          </a:xfrm>
          <a:prstGeom prst="rect">
            <a:avLst/>
          </a:prstGeom>
        </p:spPr>
        <p:txBody>
          <a:bodyPr vert="horz" wrap="square" lIns="0" tIns="13335" rIns="0" bIns="0" rtlCol="0">
            <a:spAutoFit/>
          </a:bodyPr>
          <a:lstStyle/>
          <a:p>
            <a:pPr marL="38100">
              <a:lnSpc>
                <a:spcPct val="100000"/>
              </a:lnSpc>
              <a:spcBef>
                <a:spcPts val="105"/>
              </a:spcBef>
            </a:pPr>
            <a:r>
              <a:rPr sz="1125" baseline="14814" dirty="0">
                <a:latin typeface="Meiryo UI"/>
                <a:cs typeface="Meiryo UI"/>
              </a:rPr>
              <a:t>1.08%</a:t>
            </a:r>
            <a:r>
              <a:rPr sz="1125" spc="405" baseline="14814" dirty="0">
                <a:latin typeface="Meiryo UI"/>
                <a:cs typeface="Meiryo UI"/>
              </a:rPr>
              <a:t> </a:t>
            </a:r>
            <a:r>
              <a:rPr sz="750" dirty="0">
                <a:latin typeface="Meiryo UI"/>
                <a:cs typeface="Meiryo UI"/>
              </a:rPr>
              <a:t>1.07%</a:t>
            </a:r>
            <a:r>
              <a:rPr sz="750" spc="270" dirty="0">
                <a:latin typeface="Meiryo UI"/>
                <a:cs typeface="Meiryo UI"/>
              </a:rPr>
              <a:t> </a:t>
            </a:r>
            <a:r>
              <a:rPr sz="1125" spc="-15" baseline="7407" dirty="0">
                <a:latin typeface="Meiryo UI"/>
                <a:cs typeface="Meiryo UI"/>
              </a:rPr>
              <a:t>1.08%</a:t>
            </a:r>
            <a:endParaRPr sz="1125" baseline="7407">
              <a:latin typeface="Meiryo UI"/>
              <a:cs typeface="Meiryo UI"/>
            </a:endParaRPr>
          </a:p>
        </p:txBody>
      </p:sp>
      <p:sp>
        <p:nvSpPr>
          <p:cNvPr id="437" name="object 120">
            <a:extLst>
              <a:ext uri="{FF2B5EF4-FFF2-40B4-BE49-F238E27FC236}">
                <a16:creationId xmlns:a16="http://schemas.microsoft.com/office/drawing/2014/main" id="{3C3AF276-49C1-CF6D-DEE0-50F1CACABFC2}"/>
              </a:ext>
            </a:extLst>
          </p:cNvPr>
          <p:cNvSpPr txBox="1"/>
          <p:nvPr/>
        </p:nvSpPr>
        <p:spPr>
          <a:xfrm>
            <a:off x="9674325" y="1913474"/>
            <a:ext cx="755650"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1.15%</a:t>
            </a:r>
            <a:r>
              <a:rPr sz="1125" spc="232" baseline="-25925" dirty="0">
                <a:latin typeface="Meiryo UI"/>
                <a:cs typeface="Meiryo UI"/>
              </a:rPr>
              <a:t> </a:t>
            </a:r>
            <a:r>
              <a:rPr sz="750" spc="-10" dirty="0">
                <a:latin typeface="Meiryo UI"/>
                <a:cs typeface="Meiryo UI"/>
              </a:rPr>
              <a:t>1.18%</a:t>
            </a:r>
            <a:endParaRPr sz="750">
              <a:latin typeface="Meiryo UI"/>
              <a:cs typeface="Meiryo UI"/>
            </a:endParaRPr>
          </a:p>
        </p:txBody>
      </p:sp>
      <p:sp>
        <p:nvSpPr>
          <p:cNvPr id="438" name="object 121">
            <a:extLst>
              <a:ext uri="{FF2B5EF4-FFF2-40B4-BE49-F238E27FC236}">
                <a16:creationId xmlns:a16="http://schemas.microsoft.com/office/drawing/2014/main" id="{F97053D7-C0F5-250C-A245-E2C0C5049DCA}"/>
              </a:ext>
            </a:extLst>
          </p:cNvPr>
          <p:cNvSpPr txBox="1"/>
          <p:nvPr/>
        </p:nvSpPr>
        <p:spPr>
          <a:xfrm>
            <a:off x="10396074" y="1777678"/>
            <a:ext cx="678180" cy="140970"/>
          </a:xfrm>
          <a:prstGeom prst="rect">
            <a:avLst/>
          </a:prstGeom>
        </p:spPr>
        <p:txBody>
          <a:bodyPr vert="horz" wrap="square" lIns="0" tIns="13335" rIns="0" bIns="0" rtlCol="0">
            <a:spAutoFit/>
          </a:bodyPr>
          <a:lstStyle/>
          <a:p>
            <a:pPr marL="38100">
              <a:lnSpc>
                <a:spcPct val="100000"/>
              </a:lnSpc>
              <a:spcBef>
                <a:spcPts val="105"/>
              </a:spcBef>
            </a:pPr>
            <a:r>
              <a:rPr sz="1125" spc="-15" baseline="-25925" dirty="0">
                <a:latin typeface="Meiryo UI"/>
                <a:cs typeface="Meiryo UI"/>
              </a:rPr>
              <a:t>1.27%</a:t>
            </a:r>
            <a:r>
              <a:rPr sz="750" spc="-10" dirty="0">
                <a:latin typeface="Meiryo UI"/>
                <a:cs typeface="Meiryo UI"/>
              </a:rPr>
              <a:t>1.29%</a:t>
            </a:r>
            <a:endParaRPr sz="750">
              <a:latin typeface="Meiryo UI"/>
              <a:cs typeface="Meiryo UI"/>
            </a:endParaRPr>
          </a:p>
        </p:txBody>
      </p:sp>
      <p:sp>
        <p:nvSpPr>
          <p:cNvPr id="439" name="object 122">
            <a:extLst>
              <a:ext uri="{FF2B5EF4-FFF2-40B4-BE49-F238E27FC236}">
                <a16:creationId xmlns:a16="http://schemas.microsoft.com/office/drawing/2014/main" id="{C2785A59-DE95-20BA-D6F8-84D42EF92098}"/>
              </a:ext>
            </a:extLst>
          </p:cNvPr>
          <p:cNvSpPr txBox="1"/>
          <p:nvPr/>
        </p:nvSpPr>
        <p:spPr>
          <a:xfrm>
            <a:off x="7002458" y="1823444"/>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1.25%</a:t>
            </a:r>
            <a:r>
              <a:rPr sz="750" spc="270" dirty="0">
                <a:latin typeface="Meiryo UI"/>
                <a:cs typeface="Meiryo UI"/>
              </a:rPr>
              <a:t> </a:t>
            </a:r>
            <a:r>
              <a:rPr sz="1125" spc="-15" baseline="-25925" dirty="0">
                <a:latin typeface="Meiryo UI"/>
                <a:cs typeface="Meiryo UI"/>
              </a:rPr>
              <a:t>1.21%</a:t>
            </a:r>
            <a:endParaRPr sz="1125" baseline="-25925">
              <a:latin typeface="Meiryo UI"/>
              <a:cs typeface="Meiryo UI"/>
            </a:endParaRPr>
          </a:p>
        </p:txBody>
      </p:sp>
      <p:sp>
        <p:nvSpPr>
          <p:cNvPr id="440" name="object 123">
            <a:extLst>
              <a:ext uri="{FF2B5EF4-FFF2-40B4-BE49-F238E27FC236}">
                <a16:creationId xmlns:a16="http://schemas.microsoft.com/office/drawing/2014/main" id="{B424A4E7-E95B-FC31-1FC1-5A7188898415}"/>
              </a:ext>
            </a:extLst>
          </p:cNvPr>
          <p:cNvSpPr txBox="1"/>
          <p:nvPr/>
        </p:nvSpPr>
        <p:spPr>
          <a:xfrm>
            <a:off x="7753222" y="1934831"/>
            <a:ext cx="1900555" cy="140970"/>
          </a:xfrm>
          <a:prstGeom prst="rect">
            <a:avLst/>
          </a:prstGeom>
        </p:spPr>
        <p:txBody>
          <a:bodyPr vert="horz" wrap="square" lIns="0" tIns="13335" rIns="0" bIns="0" rtlCol="0">
            <a:spAutoFit/>
          </a:bodyPr>
          <a:lstStyle/>
          <a:p>
            <a:pPr marL="38100">
              <a:lnSpc>
                <a:spcPct val="100000"/>
              </a:lnSpc>
              <a:spcBef>
                <a:spcPts val="105"/>
              </a:spcBef>
            </a:pPr>
            <a:r>
              <a:rPr sz="1125" baseline="7407" dirty="0">
                <a:latin typeface="Meiryo UI"/>
                <a:cs typeface="Meiryo UI"/>
              </a:rPr>
              <a:t>1.17%</a:t>
            </a:r>
            <a:r>
              <a:rPr sz="1125" spc="562" baseline="7407" dirty="0">
                <a:latin typeface="Meiryo UI"/>
                <a:cs typeface="Meiryo UI"/>
              </a:rPr>
              <a:t> </a:t>
            </a:r>
            <a:r>
              <a:rPr sz="1125" baseline="18518" dirty="0">
                <a:latin typeface="Meiryo UI"/>
                <a:cs typeface="Meiryo UI"/>
              </a:rPr>
              <a:t>1.18%</a:t>
            </a:r>
            <a:r>
              <a:rPr sz="1125" spc="405" baseline="18518" dirty="0">
                <a:latin typeface="Meiryo UI"/>
                <a:cs typeface="Meiryo UI"/>
              </a:rPr>
              <a:t> </a:t>
            </a:r>
            <a:r>
              <a:rPr sz="750" dirty="0">
                <a:latin typeface="Meiryo UI"/>
                <a:cs typeface="Meiryo UI"/>
              </a:rPr>
              <a:t>1.15%</a:t>
            </a:r>
            <a:r>
              <a:rPr sz="750" spc="65" dirty="0">
                <a:latin typeface="Meiryo UI"/>
                <a:cs typeface="Meiryo UI"/>
              </a:rPr>
              <a:t> </a:t>
            </a:r>
            <a:r>
              <a:rPr sz="1125" baseline="7407" dirty="0">
                <a:latin typeface="Meiryo UI"/>
                <a:cs typeface="Meiryo UI"/>
              </a:rPr>
              <a:t>1.16%</a:t>
            </a:r>
            <a:r>
              <a:rPr sz="1125" spc="405" baseline="7407" dirty="0">
                <a:latin typeface="Meiryo UI"/>
                <a:cs typeface="Meiryo UI"/>
              </a:rPr>
              <a:t> </a:t>
            </a:r>
            <a:r>
              <a:rPr sz="750" spc="-20" dirty="0">
                <a:latin typeface="Meiryo UI"/>
                <a:cs typeface="Meiryo UI"/>
              </a:rPr>
              <a:t>1.15%</a:t>
            </a:r>
            <a:endParaRPr sz="750">
              <a:latin typeface="Meiryo UI"/>
              <a:cs typeface="Meiryo UI"/>
            </a:endParaRPr>
          </a:p>
        </p:txBody>
      </p:sp>
      <p:sp>
        <p:nvSpPr>
          <p:cNvPr id="441" name="object 124">
            <a:extLst>
              <a:ext uri="{FF2B5EF4-FFF2-40B4-BE49-F238E27FC236}">
                <a16:creationId xmlns:a16="http://schemas.microsoft.com/office/drawing/2014/main" id="{44969D21-73D9-037A-174A-955D5FD8284C}"/>
              </a:ext>
            </a:extLst>
          </p:cNvPr>
          <p:cNvSpPr txBox="1"/>
          <p:nvPr/>
        </p:nvSpPr>
        <p:spPr>
          <a:xfrm>
            <a:off x="8198762" y="2148452"/>
            <a:ext cx="1151255"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1.14%</a:t>
            </a:r>
            <a:r>
              <a:rPr sz="750" spc="270" dirty="0">
                <a:latin typeface="Meiryo UI"/>
                <a:cs typeface="Meiryo UI"/>
              </a:rPr>
              <a:t> </a:t>
            </a:r>
            <a:r>
              <a:rPr sz="1125" baseline="3703" dirty="0">
                <a:latin typeface="Meiryo UI"/>
                <a:cs typeface="Meiryo UI"/>
              </a:rPr>
              <a:t>1.14%</a:t>
            </a:r>
            <a:r>
              <a:rPr sz="1125" spc="405" baseline="3703" dirty="0">
                <a:latin typeface="Meiryo UI"/>
                <a:cs typeface="Meiryo UI"/>
              </a:rPr>
              <a:t> </a:t>
            </a:r>
            <a:r>
              <a:rPr sz="1125" spc="-15" baseline="-14814" dirty="0">
                <a:latin typeface="Meiryo UI"/>
                <a:cs typeface="Meiryo UI"/>
              </a:rPr>
              <a:t>1.09%</a:t>
            </a:r>
            <a:endParaRPr sz="1125" baseline="-14814">
              <a:latin typeface="Meiryo UI"/>
              <a:cs typeface="Meiryo UI"/>
            </a:endParaRPr>
          </a:p>
        </p:txBody>
      </p:sp>
      <p:sp>
        <p:nvSpPr>
          <p:cNvPr id="442" name="object 125">
            <a:extLst>
              <a:ext uri="{FF2B5EF4-FFF2-40B4-BE49-F238E27FC236}">
                <a16:creationId xmlns:a16="http://schemas.microsoft.com/office/drawing/2014/main" id="{2CAAF919-6B96-FE86-5F1A-FDDAABD57D0B}"/>
              </a:ext>
            </a:extLst>
          </p:cNvPr>
          <p:cNvSpPr txBox="1"/>
          <p:nvPr/>
        </p:nvSpPr>
        <p:spPr>
          <a:xfrm>
            <a:off x="9343170" y="2238481"/>
            <a:ext cx="769620" cy="140970"/>
          </a:xfrm>
          <a:prstGeom prst="rect">
            <a:avLst/>
          </a:prstGeom>
        </p:spPr>
        <p:txBody>
          <a:bodyPr vert="horz" wrap="square" lIns="0" tIns="13335" rIns="0" bIns="0" rtlCol="0">
            <a:spAutoFit/>
          </a:bodyPr>
          <a:lstStyle/>
          <a:p>
            <a:pPr marL="38100">
              <a:lnSpc>
                <a:spcPct val="100000"/>
              </a:lnSpc>
              <a:spcBef>
                <a:spcPts val="105"/>
              </a:spcBef>
            </a:pPr>
            <a:r>
              <a:rPr sz="750" dirty="0">
                <a:latin typeface="Meiryo UI"/>
                <a:cs typeface="Meiryo UI"/>
              </a:rPr>
              <a:t>1.05%</a:t>
            </a:r>
            <a:r>
              <a:rPr sz="750" spc="275" dirty="0">
                <a:latin typeface="Meiryo UI"/>
                <a:cs typeface="Meiryo UI"/>
              </a:rPr>
              <a:t> </a:t>
            </a:r>
            <a:r>
              <a:rPr sz="1125" spc="-15" baseline="-33333" dirty="0">
                <a:latin typeface="Meiryo UI"/>
                <a:cs typeface="Meiryo UI"/>
              </a:rPr>
              <a:t>1.00%</a:t>
            </a:r>
            <a:endParaRPr sz="1125" baseline="-33333">
              <a:latin typeface="Meiryo UI"/>
              <a:cs typeface="Meiryo UI"/>
            </a:endParaRPr>
          </a:p>
        </p:txBody>
      </p:sp>
      <p:sp>
        <p:nvSpPr>
          <p:cNvPr id="443" name="object 126">
            <a:extLst>
              <a:ext uri="{FF2B5EF4-FFF2-40B4-BE49-F238E27FC236}">
                <a16:creationId xmlns:a16="http://schemas.microsoft.com/office/drawing/2014/main" id="{212EDCFE-AE69-2F5A-CDCC-B91E35388D74}"/>
              </a:ext>
            </a:extLst>
          </p:cNvPr>
          <p:cNvSpPr txBox="1"/>
          <p:nvPr/>
        </p:nvSpPr>
        <p:spPr>
          <a:xfrm>
            <a:off x="10106137" y="2127094"/>
            <a:ext cx="728345" cy="140970"/>
          </a:xfrm>
          <a:prstGeom prst="rect">
            <a:avLst/>
          </a:prstGeom>
        </p:spPr>
        <p:txBody>
          <a:bodyPr vert="horz" wrap="square" lIns="0" tIns="13335" rIns="0" bIns="0" rtlCol="0">
            <a:spAutoFit/>
          </a:bodyPr>
          <a:lstStyle/>
          <a:p>
            <a:pPr marL="38100">
              <a:lnSpc>
                <a:spcPct val="100000"/>
              </a:lnSpc>
              <a:spcBef>
                <a:spcPts val="105"/>
              </a:spcBef>
            </a:pPr>
            <a:r>
              <a:rPr sz="1125" baseline="-25925" dirty="0">
                <a:latin typeface="Meiryo UI"/>
                <a:cs typeface="Meiryo UI"/>
              </a:rPr>
              <a:t>0.97%</a:t>
            </a:r>
            <a:r>
              <a:rPr sz="1125" spc="-67" baseline="-25925" dirty="0">
                <a:latin typeface="Meiryo UI"/>
                <a:cs typeface="Meiryo UI"/>
              </a:rPr>
              <a:t> </a:t>
            </a:r>
            <a:r>
              <a:rPr sz="750" spc="-10" dirty="0">
                <a:latin typeface="Meiryo UI"/>
                <a:cs typeface="Meiryo UI"/>
              </a:rPr>
              <a:t>1.01%</a:t>
            </a:r>
            <a:endParaRPr sz="750">
              <a:latin typeface="Meiryo UI"/>
              <a:cs typeface="Meiryo UI"/>
            </a:endParaRPr>
          </a:p>
        </p:txBody>
      </p:sp>
      <p:sp>
        <p:nvSpPr>
          <p:cNvPr id="444" name="object 127">
            <a:extLst>
              <a:ext uri="{FF2B5EF4-FFF2-40B4-BE49-F238E27FC236}">
                <a16:creationId xmlns:a16="http://schemas.microsoft.com/office/drawing/2014/main" id="{685B0131-76CA-1884-78C2-AB20C4E4F17E}"/>
              </a:ext>
            </a:extLst>
          </p:cNvPr>
          <p:cNvSpPr txBox="1"/>
          <p:nvPr/>
        </p:nvSpPr>
        <p:spPr>
          <a:xfrm>
            <a:off x="10711383" y="2207970"/>
            <a:ext cx="33718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0.92%</a:t>
            </a:r>
            <a:endParaRPr sz="750">
              <a:latin typeface="Meiryo UI"/>
              <a:cs typeface="Meiryo UI"/>
            </a:endParaRPr>
          </a:p>
        </p:txBody>
      </p:sp>
      <p:sp>
        <p:nvSpPr>
          <p:cNvPr id="445" name="object 128">
            <a:extLst>
              <a:ext uri="{FF2B5EF4-FFF2-40B4-BE49-F238E27FC236}">
                <a16:creationId xmlns:a16="http://schemas.microsoft.com/office/drawing/2014/main" id="{AB7E4D54-67AD-61E5-EED2-D2B0C3360EB5}"/>
              </a:ext>
            </a:extLst>
          </p:cNvPr>
          <p:cNvSpPr txBox="1"/>
          <p:nvPr/>
        </p:nvSpPr>
        <p:spPr>
          <a:xfrm>
            <a:off x="6492786" y="1066067"/>
            <a:ext cx="381635" cy="196405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2.00%</a:t>
            </a:r>
            <a:endParaRPr sz="850">
              <a:latin typeface="Meiryo UI"/>
              <a:cs typeface="Meiryo UI"/>
            </a:endParaRPr>
          </a:p>
          <a:p>
            <a:pPr marL="12700">
              <a:lnSpc>
                <a:spcPct val="100000"/>
              </a:lnSpc>
              <a:spcBef>
                <a:spcPts val="755"/>
              </a:spcBef>
            </a:pPr>
            <a:r>
              <a:rPr sz="850" spc="-10" dirty="0">
                <a:latin typeface="Meiryo UI"/>
                <a:cs typeface="Meiryo UI"/>
              </a:rPr>
              <a:t>1.80%</a:t>
            </a:r>
            <a:endParaRPr sz="850">
              <a:latin typeface="Meiryo UI"/>
              <a:cs typeface="Meiryo UI"/>
            </a:endParaRPr>
          </a:p>
          <a:p>
            <a:pPr marL="12700">
              <a:lnSpc>
                <a:spcPct val="100000"/>
              </a:lnSpc>
              <a:spcBef>
                <a:spcPts val="760"/>
              </a:spcBef>
            </a:pPr>
            <a:r>
              <a:rPr sz="850" spc="-10" dirty="0">
                <a:latin typeface="Meiryo UI"/>
                <a:cs typeface="Meiryo UI"/>
              </a:rPr>
              <a:t>1.60%</a:t>
            </a:r>
            <a:endParaRPr sz="850">
              <a:latin typeface="Meiryo UI"/>
              <a:cs typeface="Meiryo UI"/>
            </a:endParaRPr>
          </a:p>
          <a:p>
            <a:pPr marL="12700">
              <a:lnSpc>
                <a:spcPct val="100000"/>
              </a:lnSpc>
              <a:spcBef>
                <a:spcPts val="760"/>
              </a:spcBef>
            </a:pPr>
            <a:r>
              <a:rPr sz="850" spc="-10" dirty="0">
                <a:latin typeface="Meiryo UI"/>
                <a:cs typeface="Meiryo UI"/>
              </a:rPr>
              <a:t>1.40%</a:t>
            </a:r>
            <a:endParaRPr sz="850">
              <a:latin typeface="Meiryo UI"/>
              <a:cs typeface="Meiryo UI"/>
            </a:endParaRPr>
          </a:p>
          <a:p>
            <a:pPr marL="12700">
              <a:lnSpc>
                <a:spcPct val="100000"/>
              </a:lnSpc>
              <a:spcBef>
                <a:spcPts val="755"/>
              </a:spcBef>
            </a:pPr>
            <a:r>
              <a:rPr sz="850" spc="-10" dirty="0">
                <a:latin typeface="Meiryo UI"/>
                <a:cs typeface="Meiryo UI"/>
              </a:rPr>
              <a:t>1.20%</a:t>
            </a:r>
            <a:endParaRPr sz="850">
              <a:latin typeface="Meiryo UI"/>
              <a:cs typeface="Meiryo UI"/>
            </a:endParaRPr>
          </a:p>
          <a:p>
            <a:pPr marL="12700">
              <a:lnSpc>
                <a:spcPct val="100000"/>
              </a:lnSpc>
              <a:spcBef>
                <a:spcPts val="760"/>
              </a:spcBef>
            </a:pPr>
            <a:r>
              <a:rPr sz="850" spc="-10" dirty="0">
                <a:latin typeface="Meiryo UI"/>
                <a:cs typeface="Meiryo UI"/>
              </a:rPr>
              <a:t>1.00%</a:t>
            </a:r>
            <a:endParaRPr sz="850">
              <a:latin typeface="Meiryo UI"/>
              <a:cs typeface="Meiryo UI"/>
            </a:endParaRPr>
          </a:p>
          <a:p>
            <a:pPr marL="12700">
              <a:lnSpc>
                <a:spcPct val="100000"/>
              </a:lnSpc>
              <a:spcBef>
                <a:spcPts val="760"/>
              </a:spcBef>
            </a:pPr>
            <a:r>
              <a:rPr sz="850" spc="-10" dirty="0">
                <a:latin typeface="Meiryo UI"/>
                <a:cs typeface="Meiryo UI"/>
              </a:rPr>
              <a:t>0.80%</a:t>
            </a:r>
            <a:endParaRPr sz="850">
              <a:latin typeface="Meiryo UI"/>
              <a:cs typeface="Meiryo UI"/>
            </a:endParaRPr>
          </a:p>
          <a:p>
            <a:pPr marL="12700">
              <a:lnSpc>
                <a:spcPct val="100000"/>
              </a:lnSpc>
              <a:spcBef>
                <a:spcPts val="755"/>
              </a:spcBef>
            </a:pPr>
            <a:r>
              <a:rPr sz="850" spc="-10" dirty="0">
                <a:latin typeface="Meiryo UI"/>
                <a:cs typeface="Meiryo UI"/>
              </a:rPr>
              <a:t>0.60%</a:t>
            </a:r>
            <a:endParaRPr sz="850">
              <a:latin typeface="Meiryo UI"/>
              <a:cs typeface="Meiryo UI"/>
            </a:endParaRPr>
          </a:p>
          <a:p>
            <a:pPr marL="12700">
              <a:lnSpc>
                <a:spcPct val="100000"/>
              </a:lnSpc>
              <a:spcBef>
                <a:spcPts val="760"/>
              </a:spcBef>
            </a:pPr>
            <a:r>
              <a:rPr sz="850" spc="-10" dirty="0">
                <a:latin typeface="Meiryo UI"/>
                <a:cs typeface="Meiryo UI"/>
              </a:rPr>
              <a:t>0.40%</a:t>
            </a:r>
            <a:endParaRPr sz="850">
              <a:latin typeface="Meiryo UI"/>
              <a:cs typeface="Meiryo UI"/>
            </a:endParaRPr>
          </a:p>
        </p:txBody>
      </p:sp>
      <p:sp>
        <p:nvSpPr>
          <p:cNvPr id="446" name="object 129">
            <a:extLst>
              <a:ext uri="{FF2B5EF4-FFF2-40B4-BE49-F238E27FC236}">
                <a16:creationId xmlns:a16="http://schemas.microsoft.com/office/drawing/2014/main" id="{5D226FE8-A9CB-036F-3EF8-81AAE4F153D0}"/>
              </a:ext>
            </a:extLst>
          </p:cNvPr>
          <p:cNvSpPr txBox="1"/>
          <p:nvPr/>
        </p:nvSpPr>
        <p:spPr>
          <a:xfrm>
            <a:off x="6358760" y="2978436"/>
            <a:ext cx="5019675" cy="194284"/>
          </a:xfrm>
          <a:prstGeom prst="rect">
            <a:avLst/>
          </a:prstGeom>
        </p:spPr>
        <p:txBody>
          <a:bodyPr vert="horz" wrap="square" lIns="0" tIns="62865" rIns="0" bIns="0" rtlCol="0">
            <a:spAutoFit/>
          </a:bodyPr>
          <a:lstStyle/>
          <a:p>
            <a:pPr marL="666750">
              <a:lnSpc>
                <a:spcPct val="100000"/>
              </a:lnSpc>
              <a:spcBef>
                <a:spcPts val="495"/>
              </a:spcBef>
            </a:pPr>
            <a:r>
              <a:rPr sz="850" dirty="0">
                <a:latin typeface="Meiryo UI"/>
                <a:cs typeface="Meiryo UI"/>
              </a:rPr>
              <a:t>2011</a:t>
            </a:r>
            <a:r>
              <a:rPr sz="850" spc="140" dirty="0">
                <a:latin typeface="Meiryo UI"/>
                <a:cs typeface="Meiryo UI"/>
              </a:rPr>
              <a:t>  </a:t>
            </a:r>
            <a:r>
              <a:rPr sz="850" dirty="0">
                <a:latin typeface="Meiryo UI"/>
                <a:cs typeface="Meiryo UI"/>
              </a:rPr>
              <a:t>2012</a:t>
            </a:r>
            <a:r>
              <a:rPr sz="850" spc="140" dirty="0">
                <a:latin typeface="Meiryo UI"/>
                <a:cs typeface="Meiryo UI"/>
              </a:rPr>
              <a:t>  </a:t>
            </a:r>
            <a:r>
              <a:rPr sz="850" dirty="0">
                <a:latin typeface="Meiryo UI"/>
                <a:cs typeface="Meiryo UI"/>
              </a:rPr>
              <a:t>2013</a:t>
            </a:r>
            <a:r>
              <a:rPr sz="850" spc="140" dirty="0">
                <a:latin typeface="Meiryo UI"/>
                <a:cs typeface="Meiryo UI"/>
              </a:rPr>
              <a:t>  </a:t>
            </a:r>
            <a:r>
              <a:rPr sz="850" dirty="0">
                <a:latin typeface="Meiryo UI"/>
                <a:cs typeface="Meiryo UI"/>
              </a:rPr>
              <a:t>2014</a:t>
            </a:r>
            <a:r>
              <a:rPr sz="850" spc="145" dirty="0">
                <a:latin typeface="Meiryo UI"/>
                <a:cs typeface="Meiryo UI"/>
              </a:rPr>
              <a:t>  </a:t>
            </a:r>
            <a:r>
              <a:rPr sz="850" dirty="0">
                <a:latin typeface="Meiryo UI"/>
                <a:cs typeface="Meiryo UI"/>
              </a:rPr>
              <a:t>2015</a:t>
            </a:r>
            <a:r>
              <a:rPr sz="850" spc="140" dirty="0">
                <a:latin typeface="Meiryo UI"/>
                <a:cs typeface="Meiryo UI"/>
              </a:rPr>
              <a:t>  </a:t>
            </a:r>
            <a:r>
              <a:rPr sz="850" dirty="0">
                <a:latin typeface="Meiryo UI"/>
                <a:cs typeface="Meiryo UI"/>
              </a:rPr>
              <a:t>2016</a:t>
            </a:r>
            <a:r>
              <a:rPr sz="850" spc="140" dirty="0">
                <a:latin typeface="Meiryo UI"/>
                <a:cs typeface="Meiryo UI"/>
              </a:rPr>
              <a:t>  </a:t>
            </a:r>
            <a:r>
              <a:rPr sz="850" dirty="0">
                <a:latin typeface="Meiryo UI"/>
                <a:cs typeface="Meiryo UI"/>
              </a:rPr>
              <a:t>2017</a:t>
            </a:r>
            <a:r>
              <a:rPr sz="850" spc="145" dirty="0">
                <a:latin typeface="Meiryo UI"/>
                <a:cs typeface="Meiryo UI"/>
              </a:rPr>
              <a:t>  </a:t>
            </a:r>
            <a:r>
              <a:rPr sz="850" dirty="0">
                <a:latin typeface="Meiryo UI"/>
                <a:cs typeface="Meiryo UI"/>
              </a:rPr>
              <a:t>2018</a:t>
            </a:r>
            <a:r>
              <a:rPr sz="850" spc="145" dirty="0">
                <a:latin typeface="Meiryo UI"/>
                <a:cs typeface="Meiryo UI"/>
              </a:rPr>
              <a:t>  </a:t>
            </a:r>
            <a:r>
              <a:rPr sz="850" dirty="0">
                <a:latin typeface="Meiryo UI"/>
                <a:cs typeface="Meiryo UI"/>
              </a:rPr>
              <a:t>2019</a:t>
            </a:r>
            <a:r>
              <a:rPr sz="850" spc="140" dirty="0">
                <a:latin typeface="Meiryo UI"/>
                <a:cs typeface="Meiryo UI"/>
              </a:rPr>
              <a:t>  </a:t>
            </a:r>
            <a:r>
              <a:rPr sz="850" dirty="0">
                <a:latin typeface="Meiryo UI"/>
                <a:cs typeface="Meiryo UI"/>
              </a:rPr>
              <a:t>2020</a:t>
            </a:r>
            <a:r>
              <a:rPr sz="850" spc="140" dirty="0">
                <a:latin typeface="Meiryo UI"/>
                <a:cs typeface="Meiryo UI"/>
              </a:rPr>
              <a:t>  </a:t>
            </a:r>
            <a:r>
              <a:rPr sz="850" spc="-20" dirty="0">
                <a:latin typeface="Meiryo UI"/>
                <a:cs typeface="Meiryo UI"/>
              </a:rPr>
              <a:t>2021</a:t>
            </a:r>
            <a:endParaRPr sz="950" dirty="0">
              <a:latin typeface="Meiryo UI"/>
              <a:cs typeface="Meiryo UI"/>
            </a:endParaRPr>
          </a:p>
        </p:txBody>
      </p:sp>
      <p:grpSp>
        <p:nvGrpSpPr>
          <p:cNvPr id="447" name="object 130">
            <a:extLst>
              <a:ext uri="{FF2B5EF4-FFF2-40B4-BE49-F238E27FC236}">
                <a16:creationId xmlns:a16="http://schemas.microsoft.com/office/drawing/2014/main" id="{79F1840C-8B61-629E-C616-FDA669C7D16E}"/>
              </a:ext>
            </a:extLst>
          </p:cNvPr>
          <p:cNvGrpSpPr/>
          <p:nvPr/>
        </p:nvGrpSpPr>
        <p:grpSpPr>
          <a:xfrm>
            <a:off x="7342228" y="1011832"/>
            <a:ext cx="264160" cy="64135"/>
            <a:chOff x="6495288" y="1604009"/>
            <a:chExt cx="264160" cy="64135"/>
          </a:xfrm>
        </p:grpSpPr>
        <p:sp>
          <p:nvSpPr>
            <p:cNvPr id="448" name="object 131">
              <a:extLst>
                <a:ext uri="{FF2B5EF4-FFF2-40B4-BE49-F238E27FC236}">
                  <a16:creationId xmlns:a16="http://schemas.microsoft.com/office/drawing/2014/main" id="{39C5A963-3B74-2EFE-725A-D06D9ED3CF2B}"/>
                </a:ext>
              </a:extLst>
            </p:cNvPr>
            <p:cNvSpPr/>
            <p:nvPr/>
          </p:nvSpPr>
          <p:spPr>
            <a:xfrm>
              <a:off x="6495288" y="1636776"/>
              <a:ext cx="264160" cy="0"/>
            </a:xfrm>
            <a:custGeom>
              <a:avLst/>
              <a:gdLst/>
              <a:ahLst/>
              <a:cxnLst/>
              <a:rect l="l" t="t" r="r" b="b"/>
              <a:pathLst>
                <a:path w="264159">
                  <a:moveTo>
                    <a:pt x="0" y="0"/>
                  </a:moveTo>
                  <a:lnTo>
                    <a:pt x="263652" y="0"/>
                  </a:lnTo>
                </a:path>
              </a:pathLst>
            </a:custGeom>
            <a:ln w="30480">
              <a:solidFill>
                <a:srgbClr val="FF0000"/>
              </a:solidFill>
            </a:ln>
          </p:spPr>
          <p:txBody>
            <a:bodyPr wrap="square" lIns="0" tIns="0" rIns="0" bIns="0" rtlCol="0"/>
            <a:lstStyle/>
            <a:p>
              <a:endParaRPr/>
            </a:p>
          </p:txBody>
        </p:sp>
        <p:pic>
          <p:nvPicPr>
            <p:cNvPr id="449" name="object 132">
              <a:extLst>
                <a:ext uri="{FF2B5EF4-FFF2-40B4-BE49-F238E27FC236}">
                  <a16:creationId xmlns:a16="http://schemas.microsoft.com/office/drawing/2014/main" id="{12194E2A-965E-39CD-AA01-A6EA06857C81}"/>
                </a:ext>
              </a:extLst>
            </p:cNvPr>
            <p:cNvPicPr/>
            <p:nvPr/>
          </p:nvPicPr>
          <p:blipFill>
            <a:blip r:embed="rId14" cstate="print"/>
            <a:stretch>
              <a:fillRect/>
            </a:stretch>
          </p:blipFill>
          <p:spPr>
            <a:xfrm>
              <a:off x="6595110" y="1604009"/>
              <a:ext cx="64007" cy="64008"/>
            </a:xfrm>
            <a:prstGeom prst="rect">
              <a:avLst/>
            </a:prstGeom>
          </p:spPr>
        </p:pic>
      </p:grpSp>
      <p:grpSp>
        <p:nvGrpSpPr>
          <p:cNvPr id="450" name="object 133">
            <a:extLst>
              <a:ext uri="{FF2B5EF4-FFF2-40B4-BE49-F238E27FC236}">
                <a16:creationId xmlns:a16="http://schemas.microsoft.com/office/drawing/2014/main" id="{B02FBD1F-9169-1EA7-0325-5BB33FA687F5}"/>
              </a:ext>
            </a:extLst>
          </p:cNvPr>
          <p:cNvGrpSpPr/>
          <p:nvPr/>
        </p:nvGrpSpPr>
        <p:grpSpPr>
          <a:xfrm>
            <a:off x="7976211" y="1011832"/>
            <a:ext cx="262255" cy="64135"/>
            <a:chOff x="7129271" y="1604009"/>
            <a:chExt cx="262255" cy="64135"/>
          </a:xfrm>
        </p:grpSpPr>
        <p:sp>
          <p:nvSpPr>
            <p:cNvPr id="451" name="object 134">
              <a:extLst>
                <a:ext uri="{FF2B5EF4-FFF2-40B4-BE49-F238E27FC236}">
                  <a16:creationId xmlns:a16="http://schemas.microsoft.com/office/drawing/2014/main" id="{B7A48AD3-FF34-7F64-7D8C-589338CACA24}"/>
                </a:ext>
              </a:extLst>
            </p:cNvPr>
            <p:cNvSpPr/>
            <p:nvPr/>
          </p:nvSpPr>
          <p:spPr>
            <a:xfrm>
              <a:off x="7129271" y="1636776"/>
              <a:ext cx="262255" cy="0"/>
            </a:xfrm>
            <a:custGeom>
              <a:avLst/>
              <a:gdLst/>
              <a:ahLst/>
              <a:cxnLst/>
              <a:rect l="l" t="t" r="r" b="b"/>
              <a:pathLst>
                <a:path w="262254">
                  <a:moveTo>
                    <a:pt x="0" y="0"/>
                  </a:moveTo>
                  <a:lnTo>
                    <a:pt x="262128" y="0"/>
                  </a:lnTo>
                </a:path>
              </a:pathLst>
            </a:custGeom>
            <a:ln w="30480">
              <a:solidFill>
                <a:srgbClr val="DB8700"/>
              </a:solidFill>
            </a:ln>
          </p:spPr>
          <p:txBody>
            <a:bodyPr wrap="square" lIns="0" tIns="0" rIns="0" bIns="0" rtlCol="0"/>
            <a:lstStyle/>
            <a:p>
              <a:endParaRPr/>
            </a:p>
          </p:txBody>
        </p:sp>
        <p:pic>
          <p:nvPicPr>
            <p:cNvPr id="452" name="object 135">
              <a:extLst>
                <a:ext uri="{FF2B5EF4-FFF2-40B4-BE49-F238E27FC236}">
                  <a16:creationId xmlns:a16="http://schemas.microsoft.com/office/drawing/2014/main" id="{84960B1E-3563-D2F6-E14E-611E594497D3}"/>
                </a:ext>
              </a:extLst>
            </p:cNvPr>
            <p:cNvPicPr/>
            <p:nvPr/>
          </p:nvPicPr>
          <p:blipFill>
            <a:blip r:embed="rId15" cstate="print"/>
            <a:stretch>
              <a:fillRect/>
            </a:stretch>
          </p:blipFill>
          <p:spPr>
            <a:xfrm>
              <a:off x="7227570" y="1604009"/>
              <a:ext cx="64007" cy="64008"/>
            </a:xfrm>
            <a:prstGeom prst="rect">
              <a:avLst/>
            </a:prstGeom>
          </p:spPr>
        </p:pic>
      </p:grpSp>
      <p:grpSp>
        <p:nvGrpSpPr>
          <p:cNvPr id="453" name="object 136">
            <a:extLst>
              <a:ext uri="{FF2B5EF4-FFF2-40B4-BE49-F238E27FC236}">
                <a16:creationId xmlns:a16="http://schemas.microsoft.com/office/drawing/2014/main" id="{B468B20C-05D3-80D8-C476-B14210393E23}"/>
              </a:ext>
            </a:extLst>
          </p:cNvPr>
          <p:cNvGrpSpPr/>
          <p:nvPr/>
        </p:nvGrpSpPr>
        <p:grpSpPr>
          <a:xfrm>
            <a:off x="8690968" y="1011832"/>
            <a:ext cx="264160" cy="64135"/>
            <a:chOff x="7844028" y="1604009"/>
            <a:chExt cx="264160" cy="64135"/>
          </a:xfrm>
        </p:grpSpPr>
        <p:sp>
          <p:nvSpPr>
            <p:cNvPr id="454" name="object 137">
              <a:extLst>
                <a:ext uri="{FF2B5EF4-FFF2-40B4-BE49-F238E27FC236}">
                  <a16:creationId xmlns:a16="http://schemas.microsoft.com/office/drawing/2014/main" id="{8EF481E4-41B9-5485-CB23-9100CFB73594}"/>
                </a:ext>
              </a:extLst>
            </p:cNvPr>
            <p:cNvSpPr/>
            <p:nvPr/>
          </p:nvSpPr>
          <p:spPr>
            <a:xfrm>
              <a:off x="7844028" y="1636776"/>
              <a:ext cx="264160" cy="0"/>
            </a:xfrm>
            <a:custGeom>
              <a:avLst/>
              <a:gdLst/>
              <a:ahLst/>
              <a:cxnLst/>
              <a:rect l="l" t="t" r="r" b="b"/>
              <a:pathLst>
                <a:path w="264159">
                  <a:moveTo>
                    <a:pt x="0" y="0"/>
                  </a:moveTo>
                  <a:lnTo>
                    <a:pt x="263652" y="0"/>
                  </a:lnTo>
                </a:path>
              </a:pathLst>
            </a:custGeom>
            <a:ln w="30480">
              <a:solidFill>
                <a:srgbClr val="A6A6A6"/>
              </a:solidFill>
            </a:ln>
          </p:spPr>
          <p:txBody>
            <a:bodyPr wrap="square" lIns="0" tIns="0" rIns="0" bIns="0" rtlCol="0"/>
            <a:lstStyle/>
            <a:p>
              <a:endParaRPr/>
            </a:p>
          </p:txBody>
        </p:sp>
        <p:pic>
          <p:nvPicPr>
            <p:cNvPr id="455" name="object 138">
              <a:extLst>
                <a:ext uri="{FF2B5EF4-FFF2-40B4-BE49-F238E27FC236}">
                  <a16:creationId xmlns:a16="http://schemas.microsoft.com/office/drawing/2014/main" id="{4A4EF2C4-EA08-8592-6335-988C61FC4E53}"/>
                </a:ext>
              </a:extLst>
            </p:cNvPr>
            <p:cNvPicPr/>
            <p:nvPr/>
          </p:nvPicPr>
          <p:blipFill>
            <a:blip r:embed="rId16" cstate="print"/>
            <a:stretch>
              <a:fillRect/>
            </a:stretch>
          </p:blipFill>
          <p:spPr>
            <a:xfrm>
              <a:off x="7942326" y="1604009"/>
              <a:ext cx="64007" cy="64008"/>
            </a:xfrm>
            <a:prstGeom prst="rect">
              <a:avLst/>
            </a:prstGeom>
          </p:spPr>
        </p:pic>
      </p:grpSp>
      <p:sp>
        <p:nvSpPr>
          <p:cNvPr id="456" name="object 139">
            <a:extLst>
              <a:ext uri="{FF2B5EF4-FFF2-40B4-BE49-F238E27FC236}">
                <a16:creationId xmlns:a16="http://schemas.microsoft.com/office/drawing/2014/main" id="{C3DFE484-527D-25F4-0205-62EE01DDEFD9}"/>
              </a:ext>
            </a:extLst>
          </p:cNvPr>
          <p:cNvSpPr txBox="1"/>
          <p:nvPr/>
        </p:nvSpPr>
        <p:spPr>
          <a:xfrm>
            <a:off x="6954700" y="963153"/>
            <a:ext cx="2702560" cy="426084"/>
          </a:xfrm>
          <a:prstGeom prst="rect">
            <a:avLst/>
          </a:prstGeom>
        </p:spPr>
        <p:txBody>
          <a:bodyPr vert="horz" wrap="square" lIns="0" tIns="14604" rIns="0" bIns="0" rtlCol="0">
            <a:spAutoFit/>
          </a:bodyPr>
          <a:lstStyle/>
          <a:p>
            <a:pPr marL="680085">
              <a:lnSpc>
                <a:spcPct val="100000"/>
              </a:lnSpc>
              <a:spcBef>
                <a:spcPts val="114"/>
              </a:spcBef>
              <a:tabLst>
                <a:tab pos="1311910" algn="l"/>
                <a:tab pos="2026920" algn="l"/>
              </a:tabLst>
            </a:pPr>
            <a:r>
              <a:rPr sz="850" dirty="0">
                <a:latin typeface="Meiryo UI"/>
                <a:cs typeface="Meiryo UI"/>
              </a:rPr>
              <a:t>日</a:t>
            </a:r>
            <a:r>
              <a:rPr sz="850" spc="-50" dirty="0">
                <a:latin typeface="Meiryo UI"/>
                <a:cs typeface="Meiryo UI"/>
              </a:rPr>
              <a:t>本</a:t>
            </a:r>
            <a:r>
              <a:rPr sz="850" dirty="0">
                <a:latin typeface="Meiryo UI"/>
                <a:cs typeface="Meiryo UI"/>
              </a:rPr>
              <a:t>	アメリ</a:t>
            </a:r>
            <a:r>
              <a:rPr sz="850" spc="-50" dirty="0">
                <a:latin typeface="Meiryo UI"/>
                <a:cs typeface="Meiryo UI"/>
              </a:rPr>
              <a:t>カ</a:t>
            </a:r>
            <a:r>
              <a:rPr sz="850" dirty="0">
                <a:latin typeface="Meiryo UI"/>
                <a:cs typeface="Meiryo UI"/>
              </a:rPr>
              <a:t>	イギ</a:t>
            </a:r>
            <a:r>
              <a:rPr sz="850" spc="-10" dirty="0">
                <a:latin typeface="Meiryo UI"/>
                <a:cs typeface="Meiryo UI"/>
              </a:rPr>
              <a:t>リ</a:t>
            </a:r>
            <a:r>
              <a:rPr sz="850" spc="-50" dirty="0">
                <a:latin typeface="Meiryo UI"/>
                <a:cs typeface="Meiryo UI"/>
              </a:rPr>
              <a:t>ス</a:t>
            </a:r>
            <a:endParaRPr sz="850">
              <a:latin typeface="Meiryo UI"/>
              <a:cs typeface="Meiryo UI"/>
            </a:endParaRPr>
          </a:p>
          <a:p>
            <a:pPr>
              <a:lnSpc>
                <a:spcPct val="100000"/>
              </a:lnSpc>
              <a:spcBef>
                <a:spcPts val="30"/>
              </a:spcBef>
            </a:pPr>
            <a:endParaRPr sz="700">
              <a:latin typeface="Meiryo UI"/>
              <a:cs typeface="Meiryo UI"/>
            </a:endParaRPr>
          </a:p>
          <a:p>
            <a:pPr marL="50800">
              <a:lnSpc>
                <a:spcPct val="100000"/>
              </a:lnSpc>
            </a:pPr>
            <a:r>
              <a:rPr sz="1125" baseline="-7407" dirty="0">
                <a:latin typeface="Meiryo UI"/>
                <a:cs typeface="Meiryo UI"/>
              </a:rPr>
              <a:t>1.69%</a:t>
            </a:r>
            <a:r>
              <a:rPr sz="1125" spc="405" baseline="-7407" dirty="0">
                <a:latin typeface="Meiryo UI"/>
                <a:cs typeface="Meiryo UI"/>
              </a:rPr>
              <a:t> </a:t>
            </a:r>
            <a:r>
              <a:rPr sz="750" dirty="0">
                <a:latin typeface="Meiryo UI"/>
                <a:cs typeface="Meiryo UI"/>
              </a:rPr>
              <a:t>1.70%</a:t>
            </a:r>
            <a:r>
              <a:rPr sz="750" spc="270" dirty="0">
                <a:latin typeface="Meiryo UI"/>
                <a:cs typeface="Meiryo UI"/>
              </a:rPr>
              <a:t> </a:t>
            </a:r>
            <a:r>
              <a:rPr sz="1125" baseline="18518" dirty="0">
                <a:latin typeface="Meiryo UI"/>
                <a:cs typeface="Meiryo UI"/>
              </a:rPr>
              <a:t>1.73%</a:t>
            </a:r>
            <a:r>
              <a:rPr sz="1125" spc="405" baseline="18518" dirty="0">
                <a:latin typeface="Meiryo UI"/>
                <a:cs typeface="Meiryo UI"/>
              </a:rPr>
              <a:t> </a:t>
            </a:r>
            <a:r>
              <a:rPr sz="1125" baseline="7407" dirty="0">
                <a:latin typeface="Meiryo UI"/>
                <a:cs typeface="Meiryo UI"/>
              </a:rPr>
              <a:t>1.71%</a:t>
            </a:r>
            <a:r>
              <a:rPr sz="1125" spc="412" baseline="7407" dirty="0">
                <a:latin typeface="Meiryo UI"/>
                <a:cs typeface="Meiryo UI"/>
              </a:rPr>
              <a:t> </a:t>
            </a:r>
            <a:r>
              <a:rPr sz="1125" baseline="44444" dirty="0">
                <a:latin typeface="Meiryo UI"/>
                <a:cs typeface="Meiryo UI"/>
              </a:rPr>
              <a:t>1.77%</a:t>
            </a:r>
            <a:r>
              <a:rPr sz="1125" spc="405" baseline="44444" dirty="0">
                <a:latin typeface="Meiryo UI"/>
                <a:cs typeface="Meiryo UI"/>
              </a:rPr>
              <a:t> </a:t>
            </a:r>
            <a:r>
              <a:rPr sz="1125" baseline="-3703" dirty="0">
                <a:latin typeface="Meiryo UI"/>
                <a:cs typeface="Meiryo UI"/>
              </a:rPr>
              <a:t>1.69%</a:t>
            </a:r>
            <a:r>
              <a:rPr sz="1125" spc="405" baseline="-3703" dirty="0">
                <a:latin typeface="Meiryo UI"/>
                <a:cs typeface="Meiryo UI"/>
              </a:rPr>
              <a:t> </a:t>
            </a:r>
            <a:r>
              <a:rPr sz="750" spc="-20" dirty="0">
                <a:latin typeface="Meiryo UI"/>
                <a:cs typeface="Meiryo UI"/>
              </a:rPr>
              <a:t>1.70%</a:t>
            </a:r>
            <a:endParaRPr sz="750">
              <a:latin typeface="Meiryo UI"/>
              <a:cs typeface="Meiryo UI"/>
            </a:endParaRPr>
          </a:p>
        </p:txBody>
      </p:sp>
      <p:grpSp>
        <p:nvGrpSpPr>
          <p:cNvPr id="457" name="object 140">
            <a:extLst>
              <a:ext uri="{FF2B5EF4-FFF2-40B4-BE49-F238E27FC236}">
                <a16:creationId xmlns:a16="http://schemas.microsoft.com/office/drawing/2014/main" id="{821861D3-0000-774B-4DAF-21C7D6CE2414}"/>
              </a:ext>
            </a:extLst>
          </p:cNvPr>
          <p:cNvGrpSpPr/>
          <p:nvPr/>
        </p:nvGrpSpPr>
        <p:grpSpPr>
          <a:xfrm>
            <a:off x="9424011" y="1011832"/>
            <a:ext cx="262255" cy="64135"/>
            <a:chOff x="8577071" y="1604009"/>
            <a:chExt cx="262255" cy="64135"/>
          </a:xfrm>
        </p:grpSpPr>
        <p:sp>
          <p:nvSpPr>
            <p:cNvPr id="458" name="object 141">
              <a:extLst>
                <a:ext uri="{FF2B5EF4-FFF2-40B4-BE49-F238E27FC236}">
                  <a16:creationId xmlns:a16="http://schemas.microsoft.com/office/drawing/2014/main" id="{9ADC74CA-94C2-C8DB-2AD8-2D551AB93701}"/>
                </a:ext>
              </a:extLst>
            </p:cNvPr>
            <p:cNvSpPr/>
            <p:nvPr/>
          </p:nvSpPr>
          <p:spPr>
            <a:xfrm>
              <a:off x="8577071" y="1636776"/>
              <a:ext cx="262255" cy="0"/>
            </a:xfrm>
            <a:custGeom>
              <a:avLst/>
              <a:gdLst/>
              <a:ahLst/>
              <a:cxnLst/>
              <a:rect l="l" t="t" r="r" b="b"/>
              <a:pathLst>
                <a:path w="262254">
                  <a:moveTo>
                    <a:pt x="0" y="0"/>
                  </a:moveTo>
                  <a:lnTo>
                    <a:pt x="262128" y="0"/>
                  </a:lnTo>
                </a:path>
              </a:pathLst>
            </a:custGeom>
            <a:ln w="30480">
              <a:solidFill>
                <a:srgbClr val="B6D2FF"/>
              </a:solidFill>
            </a:ln>
          </p:spPr>
          <p:txBody>
            <a:bodyPr wrap="square" lIns="0" tIns="0" rIns="0" bIns="0" rtlCol="0"/>
            <a:lstStyle/>
            <a:p>
              <a:endParaRPr/>
            </a:p>
          </p:txBody>
        </p:sp>
        <p:pic>
          <p:nvPicPr>
            <p:cNvPr id="459" name="object 142">
              <a:extLst>
                <a:ext uri="{FF2B5EF4-FFF2-40B4-BE49-F238E27FC236}">
                  <a16:creationId xmlns:a16="http://schemas.microsoft.com/office/drawing/2014/main" id="{23117BDA-D4B4-42B4-4451-51E47DCD873E}"/>
                </a:ext>
              </a:extLst>
            </p:cNvPr>
            <p:cNvPicPr/>
            <p:nvPr/>
          </p:nvPicPr>
          <p:blipFill>
            <a:blip r:embed="rId17" cstate="print"/>
            <a:stretch>
              <a:fillRect/>
            </a:stretch>
          </p:blipFill>
          <p:spPr>
            <a:xfrm>
              <a:off x="8675370" y="1604009"/>
              <a:ext cx="64007" cy="64008"/>
            </a:xfrm>
            <a:prstGeom prst="rect">
              <a:avLst/>
            </a:prstGeom>
          </p:spPr>
        </p:pic>
      </p:grpSp>
      <p:sp>
        <p:nvSpPr>
          <p:cNvPr id="460" name="object 143">
            <a:extLst>
              <a:ext uri="{FF2B5EF4-FFF2-40B4-BE49-F238E27FC236}">
                <a16:creationId xmlns:a16="http://schemas.microsoft.com/office/drawing/2014/main" id="{BD61096F-35E7-1F63-D93B-0A375EF6236E}"/>
              </a:ext>
            </a:extLst>
          </p:cNvPr>
          <p:cNvSpPr txBox="1"/>
          <p:nvPr/>
        </p:nvSpPr>
        <p:spPr>
          <a:xfrm>
            <a:off x="9702327" y="963153"/>
            <a:ext cx="263525" cy="157480"/>
          </a:xfrm>
          <a:prstGeom prst="rect">
            <a:avLst/>
          </a:prstGeom>
        </p:spPr>
        <p:txBody>
          <a:bodyPr vert="horz" wrap="square" lIns="0" tIns="14604" rIns="0" bIns="0" rtlCol="0">
            <a:spAutoFit/>
          </a:bodyPr>
          <a:lstStyle/>
          <a:p>
            <a:pPr marL="12700">
              <a:lnSpc>
                <a:spcPct val="100000"/>
              </a:lnSpc>
              <a:spcBef>
                <a:spcPts val="114"/>
              </a:spcBef>
            </a:pPr>
            <a:r>
              <a:rPr sz="850" spc="-20" dirty="0">
                <a:latin typeface="Meiryo UI"/>
                <a:cs typeface="Meiryo UI"/>
              </a:rPr>
              <a:t>ドイツ</a:t>
            </a:r>
            <a:endParaRPr sz="850">
              <a:latin typeface="Meiryo UI"/>
              <a:cs typeface="Meiryo UI"/>
            </a:endParaRPr>
          </a:p>
        </p:txBody>
      </p:sp>
      <p:grpSp>
        <p:nvGrpSpPr>
          <p:cNvPr id="461" name="object 144">
            <a:extLst>
              <a:ext uri="{FF2B5EF4-FFF2-40B4-BE49-F238E27FC236}">
                <a16:creationId xmlns:a16="http://schemas.microsoft.com/office/drawing/2014/main" id="{3AE4F09A-7E70-EC27-A3FC-0C26C4B8BD4C}"/>
              </a:ext>
            </a:extLst>
          </p:cNvPr>
          <p:cNvGrpSpPr/>
          <p:nvPr/>
        </p:nvGrpSpPr>
        <p:grpSpPr>
          <a:xfrm>
            <a:off x="10074759" y="1011832"/>
            <a:ext cx="264160" cy="64135"/>
            <a:chOff x="9227819" y="1604009"/>
            <a:chExt cx="264160" cy="64135"/>
          </a:xfrm>
        </p:grpSpPr>
        <p:sp>
          <p:nvSpPr>
            <p:cNvPr id="462" name="object 145">
              <a:extLst>
                <a:ext uri="{FF2B5EF4-FFF2-40B4-BE49-F238E27FC236}">
                  <a16:creationId xmlns:a16="http://schemas.microsoft.com/office/drawing/2014/main" id="{E388EBA0-5FE0-9836-913C-F2C345F4FEB2}"/>
                </a:ext>
              </a:extLst>
            </p:cNvPr>
            <p:cNvSpPr/>
            <p:nvPr/>
          </p:nvSpPr>
          <p:spPr>
            <a:xfrm>
              <a:off x="9227819" y="1636776"/>
              <a:ext cx="264160" cy="0"/>
            </a:xfrm>
            <a:custGeom>
              <a:avLst/>
              <a:gdLst/>
              <a:ahLst/>
              <a:cxnLst/>
              <a:rect l="l" t="t" r="r" b="b"/>
              <a:pathLst>
                <a:path w="264159">
                  <a:moveTo>
                    <a:pt x="0" y="0"/>
                  </a:moveTo>
                  <a:lnTo>
                    <a:pt x="263652" y="0"/>
                  </a:lnTo>
                </a:path>
              </a:pathLst>
            </a:custGeom>
            <a:ln w="30480">
              <a:solidFill>
                <a:srgbClr val="B8A600"/>
              </a:solidFill>
            </a:ln>
          </p:spPr>
          <p:txBody>
            <a:bodyPr wrap="square" lIns="0" tIns="0" rIns="0" bIns="0" rtlCol="0"/>
            <a:lstStyle/>
            <a:p>
              <a:endParaRPr/>
            </a:p>
          </p:txBody>
        </p:sp>
        <p:pic>
          <p:nvPicPr>
            <p:cNvPr id="463" name="object 146">
              <a:extLst>
                <a:ext uri="{FF2B5EF4-FFF2-40B4-BE49-F238E27FC236}">
                  <a16:creationId xmlns:a16="http://schemas.microsoft.com/office/drawing/2014/main" id="{86D226C0-AE71-BF44-D92E-AA735FCFB268}"/>
                </a:ext>
              </a:extLst>
            </p:cNvPr>
            <p:cNvPicPr/>
            <p:nvPr/>
          </p:nvPicPr>
          <p:blipFill>
            <a:blip r:embed="rId18" cstate="print"/>
            <a:stretch>
              <a:fillRect/>
            </a:stretch>
          </p:blipFill>
          <p:spPr>
            <a:xfrm>
              <a:off x="9327641" y="1604009"/>
              <a:ext cx="64007" cy="64008"/>
            </a:xfrm>
            <a:prstGeom prst="rect">
              <a:avLst/>
            </a:prstGeom>
          </p:spPr>
        </p:pic>
      </p:grpSp>
      <p:sp>
        <p:nvSpPr>
          <p:cNvPr id="464" name="object 147">
            <a:extLst>
              <a:ext uri="{FF2B5EF4-FFF2-40B4-BE49-F238E27FC236}">
                <a16:creationId xmlns:a16="http://schemas.microsoft.com/office/drawing/2014/main" id="{F6E86D99-84AF-62C7-9B2E-E57C1EF862CA}"/>
              </a:ext>
            </a:extLst>
          </p:cNvPr>
          <p:cNvSpPr txBox="1"/>
          <p:nvPr/>
        </p:nvSpPr>
        <p:spPr>
          <a:xfrm>
            <a:off x="10354568" y="963153"/>
            <a:ext cx="343535" cy="157480"/>
          </a:xfrm>
          <a:prstGeom prst="rect">
            <a:avLst/>
          </a:prstGeom>
        </p:spPr>
        <p:txBody>
          <a:bodyPr vert="horz" wrap="square" lIns="0" tIns="14604" rIns="0" bIns="0" rtlCol="0">
            <a:spAutoFit/>
          </a:bodyPr>
          <a:lstStyle/>
          <a:p>
            <a:pPr marL="12700">
              <a:lnSpc>
                <a:spcPct val="100000"/>
              </a:lnSpc>
              <a:spcBef>
                <a:spcPts val="114"/>
              </a:spcBef>
            </a:pPr>
            <a:r>
              <a:rPr sz="850" spc="-15" dirty="0">
                <a:latin typeface="Meiryo UI"/>
                <a:cs typeface="Meiryo UI"/>
              </a:rPr>
              <a:t>フランス</a:t>
            </a:r>
            <a:endParaRPr sz="850">
              <a:latin typeface="Meiryo UI"/>
              <a:cs typeface="Meiryo UI"/>
            </a:endParaRPr>
          </a:p>
        </p:txBody>
      </p:sp>
      <p:grpSp>
        <p:nvGrpSpPr>
          <p:cNvPr id="465" name="object 148">
            <a:extLst>
              <a:ext uri="{FF2B5EF4-FFF2-40B4-BE49-F238E27FC236}">
                <a16:creationId xmlns:a16="http://schemas.microsoft.com/office/drawing/2014/main" id="{FC325AEE-4729-D4AB-7E25-264F43CDE14F}"/>
              </a:ext>
            </a:extLst>
          </p:cNvPr>
          <p:cNvGrpSpPr/>
          <p:nvPr/>
        </p:nvGrpSpPr>
        <p:grpSpPr>
          <a:xfrm>
            <a:off x="10318599" y="1288439"/>
            <a:ext cx="1039494" cy="346075"/>
            <a:chOff x="9471659" y="1880616"/>
            <a:chExt cx="1039494" cy="346075"/>
          </a:xfrm>
        </p:grpSpPr>
        <p:pic>
          <p:nvPicPr>
            <p:cNvPr id="466" name="object 149">
              <a:extLst>
                <a:ext uri="{FF2B5EF4-FFF2-40B4-BE49-F238E27FC236}">
                  <a16:creationId xmlns:a16="http://schemas.microsoft.com/office/drawing/2014/main" id="{9FF31827-1603-531B-B9DA-62D840E453A5}"/>
                </a:ext>
              </a:extLst>
            </p:cNvPr>
            <p:cNvPicPr/>
            <p:nvPr/>
          </p:nvPicPr>
          <p:blipFill>
            <a:blip r:embed="rId19" cstate="print"/>
            <a:stretch>
              <a:fillRect/>
            </a:stretch>
          </p:blipFill>
          <p:spPr>
            <a:xfrm>
              <a:off x="10235184" y="2051304"/>
              <a:ext cx="275843" cy="175259"/>
            </a:xfrm>
            <a:prstGeom prst="rect">
              <a:avLst/>
            </a:prstGeom>
          </p:spPr>
        </p:pic>
        <p:pic>
          <p:nvPicPr>
            <p:cNvPr id="467" name="object 150">
              <a:extLst>
                <a:ext uri="{FF2B5EF4-FFF2-40B4-BE49-F238E27FC236}">
                  <a16:creationId xmlns:a16="http://schemas.microsoft.com/office/drawing/2014/main" id="{AB52D86D-6B56-71FD-5847-2BAFD944B0D6}"/>
                </a:ext>
              </a:extLst>
            </p:cNvPr>
            <p:cNvPicPr/>
            <p:nvPr/>
          </p:nvPicPr>
          <p:blipFill>
            <a:blip r:embed="rId20" cstate="print"/>
            <a:stretch>
              <a:fillRect/>
            </a:stretch>
          </p:blipFill>
          <p:spPr>
            <a:xfrm>
              <a:off x="9471659" y="1880616"/>
              <a:ext cx="277367" cy="184403"/>
            </a:xfrm>
            <a:prstGeom prst="rect">
              <a:avLst/>
            </a:prstGeom>
          </p:spPr>
        </p:pic>
      </p:grpSp>
      <p:grpSp>
        <p:nvGrpSpPr>
          <p:cNvPr id="468" name="object 151">
            <a:extLst>
              <a:ext uri="{FF2B5EF4-FFF2-40B4-BE49-F238E27FC236}">
                <a16:creationId xmlns:a16="http://schemas.microsoft.com/office/drawing/2014/main" id="{836EDAD6-7E6C-A338-FF22-86FA2AA1A9A4}"/>
              </a:ext>
            </a:extLst>
          </p:cNvPr>
          <p:cNvGrpSpPr/>
          <p:nvPr/>
        </p:nvGrpSpPr>
        <p:grpSpPr>
          <a:xfrm>
            <a:off x="11066883" y="1789834"/>
            <a:ext cx="291465" cy="824865"/>
            <a:chOff x="10219943" y="2382011"/>
            <a:chExt cx="291465" cy="824865"/>
          </a:xfrm>
        </p:grpSpPr>
        <p:pic>
          <p:nvPicPr>
            <p:cNvPr id="469" name="object 152">
              <a:extLst>
                <a:ext uri="{FF2B5EF4-FFF2-40B4-BE49-F238E27FC236}">
                  <a16:creationId xmlns:a16="http://schemas.microsoft.com/office/drawing/2014/main" id="{47D1DCC3-F448-2F69-DFDD-85806CCCAE96}"/>
                </a:ext>
              </a:extLst>
            </p:cNvPr>
            <p:cNvPicPr/>
            <p:nvPr/>
          </p:nvPicPr>
          <p:blipFill>
            <a:blip r:embed="rId21" cstate="print"/>
            <a:stretch>
              <a:fillRect/>
            </a:stretch>
          </p:blipFill>
          <p:spPr>
            <a:xfrm>
              <a:off x="10219943" y="3015996"/>
              <a:ext cx="284987" cy="190499"/>
            </a:xfrm>
            <a:prstGeom prst="rect">
              <a:avLst/>
            </a:prstGeom>
          </p:spPr>
        </p:pic>
        <p:pic>
          <p:nvPicPr>
            <p:cNvPr id="470" name="object 153">
              <a:extLst>
                <a:ext uri="{FF2B5EF4-FFF2-40B4-BE49-F238E27FC236}">
                  <a16:creationId xmlns:a16="http://schemas.microsoft.com/office/drawing/2014/main" id="{A8B6334A-225E-8892-E5EE-511A6630E290}"/>
                </a:ext>
              </a:extLst>
            </p:cNvPr>
            <p:cNvPicPr/>
            <p:nvPr/>
          </p:nvPicPr>
          <p:blipFill>
            <a:blip r:embed="rId22" cstate="print"/>
            <a:stretch>
              <a:fillRect/>
            </a:stretch>
          </p:blipFill>
          <p:spPr>
            <a:xfrm>
              <a:off x="10235184" y="2382011"/>
              <a:ext cx="275843" cy="184403"/>
            </a:xfrm>
            <a:prstGeom prst="rect">
              <a:avLst/>
            </a:prstGeom>
          </p:spPr>
        </p:pic>
        <p:pic>
          <p:nvPicPr>
            <p:cNvPr id="471" name="object 154">
              <a:extLst>
                <a:ext uri="{FF2B5EF4-FFF2-40B4-BE49-F238E27FC236}">
                  <a16:creationId xmlns:a16="http://schemas.microsoft.com/office/drawing/2014/main" id="{7C634017-803C-DDCF-FC4D-22D76E053761}"/>
                </a:ext>
              </a:extLst>
            </p:cNvPr>
            <p:cNvPicPr/>
            <p:nvPr/>
          </p:nvPicPr>
          <p:blipFill>
            <a:blip r:embed="rId23" cstate="print"/>
            <a:stretch>
              <a:fillRect/>
            </a:stretch>
          </p:blipFill>
          <p:spPr>
            <a:xfrm>
              <a:off x="10224515" y="2790443"/>
              <a:ext cx="286511" cy="190499"/>
            </a:xfrm>
            <a:prstGeom prst="rect">
              <a:avLst/>
            </a:prstGeom>
          </p:spPr>
        </p:pic>
      </p:grpSp>
      <p:sp>
        <p:nvSpPr>
          <p:cNvPr id="472" name="object 155">
            <a:extLst>
              <a:ext uri="{FF2B5EF4-FFF2-40B4-BE49-F238E27FC236}">
                <a16:creationId xmlns:a16="http://schemas.microsoft.com/office/drawing/2014/main" id="{6DA16F57-343B-A813-07CD-090582C3112A}"/>
              </a:ext>
            </a:extLst>
          </p:cNvPr>
          <p:cNvSpPr txBox="1"/>
          <p:nvPr/>
        </p:nvSpPr>
        <p:spPr>
          <a:xfrm>
            <a:off x="6358760" y="680042"/>
            <a:ext cx="272478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◆薬剤費（対GDP比）</a:t>
            </a:r>
            <a:r>
              <a:rPr sz="1400" b="1" spc="-20" dirty="0">
                <a:latin typeface="Meiryo UI"/>
                <a:cs typeface="Meiryo UI"/>
              </a:rPr>
              <a:t>の国際比較</a:t>
            </a:r>
            <a:endParaRPr sz="1400">
              <a:latin typeface="Meiryo UI"/>
              <a:cs typeface="Meiryo UI"/>
            </a:endParaRPr>
          </a:p>
        </p:txBody>
      </p:sp>
      <p:sp>
        <p:nvSpPr>
          <p:cNvPr id="474" name="テキスト ボックス 473">
            <a:extLst>
              <a:ext uri="{FF2B5EF4-FFF2-40B4-BE49-F238E27FC236}">
                <a16:creationId xmlns:a16="http://schemas.microsoft.com/office/drawing/2014/main" id="{46CD9CB9-1AD3-FE2A-E794-4D49CE67A7CF}"/>
              </a:ext>
            </a:extLst>
          </p:cNvPr>
          <p:cNvSpPr txBox="1"/>
          <p:nvPr/>
        </p:nvSpPr>
        <p:spPr>
          <a:xfrm>
            <a:off x="6202264" y="3254339"/>
            <a:ext cx="5762562" cy="342273"/>
          </a:xfrm>
          <a:prstGeom prst="rect">
            <a:avLst/>
          </a:prstGeom>
          <a:noFill/>
        </p:spPr>
        <p:txBody>
          <a:bodyPr wrap="square">
            <a:spAutoFit/>
          </a:bodyPr>
          <a:lstStyle/>
          <a:p>
            <a:pPr marL="311150" marR="17145" indent="-198120">
              <a:lnSpc>
                <a:spcPct val="102600"/>
              </a:lnSpc>
              <a:spcBef>
                <a:spcPts val="370"/>
              </a:spcBef>
            </a:pPr>
            <a:r>
              <a:rPr lang="ja-JP" altLang="en-US" sz="800" spc="-5" dirty="0">
                <a:latin typeface="BIZ UDPゴシック" panose="020B0400000000000000" pitchFamily="50" charset="-128"/>
                <a:ea typeface="BIZ UDPゴシック" panose="020B0400000000000000" pitchFamily="50" charset="-128"/>
                <a:cs typeface="ＭＳ Ｐ明朝"/>
              </a:rPr>
              <a:t>（</a:t>
            </a:r>
            <a:r>
              <a:rPr lang="ja-JP" altLang="en-US" sz="800" dirty="0">
                <a:latin typeface="BIZ UDPゴシック" panose="020B0400000000000000" pitchFamily="50" charset="-128"/>
                <a:ea typeface="BIZ UDPゴシック" panose="020B0400000000000000" pitchFamily="50" charset="-128"/>
                <a:cs typeface="ＭＳ Ｐ明朝"/>
              </a:rPr>
              <a:t>注</a:t>
            </a:r>
            <a:r>
              <a:rPr lang="ja-JP" altLang="en-US" sz="800" spc="-5" dirty="0">
                <a:latin typeface="BIZ UDPゴシック" panose="020B0400000000000000" pitchFamily="50" charset="-128"/>
                <a:ea typeface="BIZ UDPゴシック" panose="020B0400000000000000" pitchFamily="50" charset="-128"/>
                <a:cs typeface="ＭＳ Ｐ明朝"/>
              </a:rPr>
              <a:t>）上記薬剤費は、各国における公的医療保険制度の対象となる薬剤費として、厚生労働省において整理したもの。</a:t>
            </a:r>
            <a:endParaRPr lang="ja-JP" altLang="en-US" sz="800" dirty="0">
              <a:latin typeface="BIZ UDPゴシック" panose="020B0400000000000000" pitchFamily="50" charset="-128"/>
              <a:ea typeface="BIZ UDPゴシック" panose="020B0400000000000000" pitchFamily="50" charset="-128"/>
              <a:cs typeface="ＭＳ Ｐ明朝"/>
            </a:endParaRPr>
          </a:p>
          <a:p>
            <a:pPr marL="311150" marR="5080" indent="-198120">
              <a:lnSpc>
                <a:spcPct val="100000"/>
              </a:lnSpc>
              <a:spcBef>
                <a:spcPts val="15"/>
              </a:spcBef>
            </a:pPr>
            <a:r>
              <a:rPr lang="ja-JP" altLang="en-US" sz="800" dirty="0">
                <a:latin typeface="BIZ UDPゴシック" panose="020B0400000000000000" pitchFamily="50" charset="-128"/>
                <a:ea typeface="BIZ UDPゴシック" panose="020B0400000000000000" pitchFamily="50" charset="-128"/>
                <a:cs typeface="ＭＳ Ｐ明朝"/>
              </a:rPr>
              <a:t>（出所）</a:t>
            </a:r>
            <a:r>
              <a:rPr lang="ja-JP" altLang="en-US" sz="800" spc="250" dirty="0">
                <a:latin typeface="BIZ UDPゴシック" panose="020B0400000000000000" pitchFamily="50" charset="-128"/>
                <a:ea typeface="BIZ UDPゴシック" panose="020B0400000000000000" pitchFamily="50" charset="-128"/>
                <a:cs typeface="ＭＳ Ｐ明朝"/>
              </a:rPr>
              <a:t> 第</a:t>
            </a:r>
            <a:r>
              <a:rPr lang="en-US" altLang="ja-JP" sz="800" spc="-10" dirty="0">
                <a:latin typeface="BIZ UDPゴシック" panose="020B0400000000000000" pitchFamily="50" charset="-128"/>
                <a:ea typeface="BIZ UDPゴシック" panose="020B0400000000000000" pitchFamily="50" charset="-128"/>
                <a:cs typeface="ＭＳ Ｐ明朝"/>
              </a:rPr>
              <a:t>11</a:t>
            </a:r>
            <a:r>
              <a:rPr lang="ja-JP" altLang="en-US" sz="800" spc="-15" dirty="0">
                <a:latin typeface="BIZ UDPゴシック" panose="020B0400000000000000" pitchFamily="50" charset="-128"/>
                <a:ea typeface="BIZ UDPゴシック" panose="020B0400000000000000" pitchFamily="50" charset="-128"/>
                <a:cs typeface="ＭＳ Ｐ明朝"/>
              </a:rPr>
              <a:t>回「医薬品の迅速・安定供給実現に向けた総合対策に関する有識者検討会」厚生労働省提出資料を基に作成。</a:t>
            </a:r>
            <a:endParaRPr lang="ja-JP" altLang="en-US" sz="800" dirty="0">
              <a:latin typeface="BIZ UDPゴシック" panose="020B0400000000000000" pitchFamily="50" charset="-128"/>
              <a:ea typeface="BIZ UDPゴシック" panose="020B0400000000000000" pitchFamily="50" charset="-128"/>
              <a:cs typeface="ＭＳ Ｐ明朝"/>
            </a:endParaRPr>
          </a:p>
        </p:txBody>
      </p:sp>
      <p:sp>
        <p:nvSpPr>
          <p:cNvPr id="475" name="テキスト ボックス 474">
            <a:extLst>
              <a:ext uri="{FF2B5EF4-FFF2-40B4-BE49-F238E27FC236}">
                <a16:creationId xmlns:a16="http://schemas.microsoft.com/office/drawing/2014/main" id="{1D328DDB-9F7D-8670-AAC7-F03EF6CFF269}"/>
              </a:ext>
            </a:extLst>
          </p:cNvPr>
          <p:cNvSpPr txBox="1"/>
          <p:nvPr/>
        </p:nvSpPr>
        <p:spPr>
          <a:xfrm>
            <a:off x="10139745" y="4852446"/>
            <a:ext cx="185581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タミフルは</a:t>
            </a:r>
            <a:endParaRPr kumimoji="1" lang="en-US" altLang="ja-JP" sz="1600" dirty="0">
              <a:latin typeface="BIZ UDPゴシック" panose="020B0400000000000000" pitchFamily="50" charset="-128"/>
              <a:ea typeface="BIZ UDPゴシック" panose="020B0400000000000000" pitchFamily="50" charset="-128"/>
            </a:endParaRPr>
          </a:p>
          <a:p>
            <a:r>
              <a:rPr kumimoji="1" lang="ja-JP" altLang="en-US" sz="1600" dirty="0">
                <a:latin typeface="BIZ UDPゴシック" panose="020B0400000000000000" pitchFamily="50" charset="-128"/>
                <a:ea typeface="BIZ UDPゴシック" panose="020B0400000000000000" pitchFamily="50" charset="-128"/>
              </a:rPr>
              <a:t>日本が最大消費国</a:t>
            </a:r>
          </a:p>
        </p:txBody>
      </p:sp>
      <p:sp>
        <p:nvSpPr>
          <p:cNvPr id="476" name="テキスト ボックス 475">
            <a:extLst>
              <a:ext uri="{FF2B5EF4-FFF2-40B4-BE49-F238E27FC236}">
                <a16:creationId xmlns:a16="http://schemas.microsoft.com/office/drawing/2014/main" id="{CDD689E0-B8C4-B825-430F-111E3B735CD3}"/>
              </a:ext>
            </a:extLst>
          </p:cNvPr>
          <p:cNvSpPr txBox="1"/>
          <p:nvPr/>
        </p:nvSpPr>
        <p:spPr>
          <a:xfrm>
            <a:off x="6216426" y="4986230"/>
            <a:ext cx="676259"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（百万）</a:t>
            </a:r>
          </a:p>
        </p:txBody>
      </p:sp>
      <p:sp>
        <p:nvSpPr>
          <p:cNvPr id="477" name="object 155">
            <a:extLst>
              <a:ext uri="{FF2B5EF4-FFF2-40B4-BE49-F238E27FC236}">
                <a16:creationId xmlns:a16="http://schemas.microsoft.com/office/drawing/2014/main" id="{31E35204-1FBB-9DF4-5154-43D45490CC6A}"/>
              </a:ext>
            </a:extLst>
          </p:cNvPr>
          <p:cNvSpPr txBox="1"/>
          <p:nvPr/>
        </p:nvSpPr>
        <p:spPr>
          <a:xfrm>
            <a:off x="470005" y="655793"/>
            <a:ext cx="43842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Meiryo UI"/>
                <a:cs typeface="Meiryo UI"/>
              </a:rPr>
              <a:t>◆</a:t>
            </a:r>
            <a:r>
              <a:rPr lang="ja-JP" altLang="en-US" sz="1400" b="1" spc="-10" dirty="0">
                <a:latin typeface="Meiryo UI"/>
                <a:cs typeface="Meiryo UI"/>
              </a:rPr>
              <a:t>医薬品費等（対</a:t>
            </a:r>
            <a:r>
              <a:rPr lang="en-US" altLang="ja-JP" sz="1400" b="1" spc="-10" dirty="0">
                <a:latin typeface="Meiryo UI"/>
                <a:cs typeface="Meiryo UI"/>
              </a:rPr>
              <a:t>GDP</a:t>
            </a:r>
            <a:r>
              <a:rPr lang="ja-JP" altLang="en-US" sz="1400" b="1" spc="-10" dirty="0">
                <a:latin typeface="Meiryo UI"/>
                <a:cs typeface="Meiryo UI"/>
              </a:rPr>
              <a:t>比）の国際比較（</a:t>
            </a:r>
            <a:r>
              <a:rPr lang="en-US" altLang="ja-JP" sz="1400" b="1" spc="-10" dirty="0">
                <a:latin typeface="Meiryo UI"/>
                <a:cs typeface="Meiryo UI"/>
              </a:rPr>
              <a:t>2020</a:t>
            </a:r>
            <a:r>
              <a:rPr lang="ja-JP" altLang="en-US" sz="1400" b="1" spc="-10" dirty="0">
                <a:latin typeface="Meiryo UI"/>
                <a:cs typeface="Meiryo UI"/>
              </a:rPr>
              <a:t>年）</a:t>
            </a:r>
            <a:endParaRPr sz="1400" dirty="0">
              <a:latin typeface="Meiryo UI"/>
              <a:cs typeface="Meiryo UI"/>
            </a:endParaRPr>
          </a:p>
        </p:txBody>
      </p:sp>
    </p:spTree>
    <p:extLst>
      <p:ext uri="{BB962C8B-B14F-4D97-AF65-F5344CB8AC3E}">
        <p14:creationId xmlns:p14="http://schemas.microsoft.com/office/powerpoint/2010/main" val="3001191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薬剤費</a:t>
            </a:r>
          </a:p>
        </p:txBody>
      </p:sp>
      <p:sp>
        <p:nvSpPr>
          <p:cNvPr id="4" name="object 2">
            <a:extLst>
              <a:ext uri="{FF2B5EF4-FFF2-40B4-BE49-F238E27FC236}">
                <a16:creationId xmlns:a16="http://schemas.microsoft.com/office/drawing/2014/main" id="{E7E647EF-93BE-8709-58E6-AD922E5F0DBE}"/>
              </a:ext>
            </a:extLst>
          </p:cNvPr>
          <p:cNvSpPr/>
          <p:nvPr/>
        </p:nvSpPr>
        <p:spPr>
          <a:xfrm>
            <a:off x="705512" y="4120952"/>
            <a:ext cx="5489575" cy="5715"/>
          </a:xfrm>
          <a:custGeom>
            <a:avLst/>
            <a:gdLst/>
            <a:ahLst/>
            <a:cxnLst/>
            <a:rect l="l" t="t" r="r" b="b"/>
            <a:pathLst>
              <a:path w="5489575" h="5714">
                <a:moveTo>
                  <a:pt x="0" y="0"/>
                </a:moveTo>
                <a:lnTo>
                  <a:pt x="5489448" y="0"/>
                </a:lnTo>
              </a:path>
              <a:path w="5489575" h="5714">
                <a:moveTo>
                  <a:pt x="0" y="5333"/>
                </a:moveTo>
                <a:lnTo>
                  <a:pt x="5489448" y="5333"/>
                </a:lnTo>
              </a:path>
            </a:pathLst>
          </a:custGeom>
          <a:ln w="8381">
            <a:solidFill>
              <a:srgbClr val="D9D9D9"/>
            </a:solidFill>
          </a:ln>
        </p:spPr>
        <p:txBody>
          <a:bodyPr wrap="square" lIns="0" tIns="0" rIns="0" bIns="0" rtlCol="0"/>
          <a:lstStyle/>
          <a:p>
            <a:endParaRPr/>
          </a:p>
        </p:txBody>
      </p:sp>
      <p:sp>
        <p:nvSpPr>
          <p:cNvPr id="6" name="object 3">
            <a:extLst>
              <a:ext uri="{FF2B5EF4-FFF2-40B4-BE49-F238E27FC236}">
                <a16:creationId xmlns:a16="http://schemas.microsoft.com/office/drawing/2014/main" id="{29E6F1CA-BD3B-857B-DD54-5EFF511855E2}"/>
              </a:ext>
            </a:extLst>
          </p:cNvPr>
          <p:cNvSpPr/>
          <p:nvPr/>
        </p:nvSpPr>
        <p:spPr>
          <a:xfrm>
            <a:off x="705512" y="3812723"/>
            <a:ext cx="3286125" cy="0"/>
          </a:xfrm>
          <a:custGeom>
            <a:avLst/>
            <a:gdLst/>
            <a:ahLst/>
            <a:cxnLst/>
            <a:rect l="l" t="t" r="r" b="b"/>
            <a:pathLst>
              <a:path w="3286125">
                <a:moveTo>
                  <a:pt x="0" y="0"/>
                </a:moveTo>
                <a:lnTo>
                  <a:pt x="3285744" y="0"/>
                </a:lnTo>
              </a:path>
            </a:pathLst>
          </a:custGeom>
          <a:ln w="10667">
            <a:solidFill>
              <a:srgbClr val="D9D9D9"/>
            </a:solidFill>
          </a:ln>
        </p:spPr>
        <p:txBody>
          <a:bodyPr wrap="square" lIns="0" tIns="0" rIns="0" bIns="0" rtlCol="0"/>
          <a:lstStyle/>
          <a:p>
            <a:endParaRPr/>
          </a:p>
        </p:txBody>
      </p:sp>
      <p:sp>
        <p:nvSpPr>
          <p:cNvPr id="7" name="object 4">
            <a:extLst>
              <a:ext uri="{FF2B5EF4-FFF2-40B4-BE49-F238E27FC236}">
                <a16:creationId xmlns:a16="http://schemas.microsoft.com/office/drawing/2014/main" id="{43120C07-A2EB-EC51-B46F-80E93186627F}"/>
              </a:ext>
            </a:extLst>
          </p:cNvPr>
          <p:cNvSpPr/>
          <p:nvPr/>
        </p:nvSpPr>
        <p:spPr>
          <a:xfrm>
            <a:off x="4087268" y="3812723"/>
            <a:ext cx="2108200" cy="0"/>
          </a:xfrm>
          <a:custGeom>
            <a:avLst/>
            <a:gdLst/>
            <a:ahLst/>
            <a:cxnLst/>
            <a:rect l="l" t="t" r="r" b="b"/>
            <a:pathLst>
              <a:path w="2108200">
                <a:moveTo>
                  <a:pt x="0" y="0"/>
                </a:moveTo>
                <a:lnTo>
                  <a:pt x="2107691" y="0"/>
                </a:lnTo>
              </a:path>
            </a:pathLst>
          </a:custGeom>
          <a:ln w="10667">
            <a:solidFill>
              <a:srgbClr val="D9D9D9"/>
            </a:solidFill>
          </a:ln>
        </p:spPr>
        <p:txBody>
          <a:bodyPr wrap="square" lIns="0" tIns="0" rIns="0" bIns="0" rtlCol="0"/>
          <a:lstStyle/>
          <a:p>
            <a:endParaRPr/>
          </a:p>
        </p:txBody>
      </p:sp>
      <p:sp>
        <p:nvSpPr>
          <p:cNvPr id="8" name="object 5">
            <a:extLst>
              <a:ext uri="{FF2B5EF4-FFF2-40B4-BE49-F238E27FC236}">
                <a16:creationId xmlns:a16="http://schemas.microsoft.com/office/drawing/2014/main" id="{C124C451-0539-5DBD-8E59-B6794B54EACB}"/>
              </a:ext>
            </a:extLst>
          </p:cNvPr>
          <p:cNvSpPr/>
          <p:nvPr/>
        </p:nvSpPr>
        <p:spPr>
          <a:xfrm>
            <a:off x="705512" y="3502970"/>
            <a:ext cx="2109470" cy="0"/>
          </a:xfrm>
          <a:custGeom>
            <a:avLst/>
            <a:gdLst/>
            <a:ahLst/>
            <a:cxnLst/>
            <a:rect l="l" t="t" r="r" b="b"/>
            <a:pathLst>
              <a:path w="2109470">
                <a:moveTo>
                  <a:pt x="0" y="0"/>
                </a:moveTo>
                <a:lnTo>
                  <a:pt x="2109216" y="0"/>
                </a:lnTo>
              </a:path>
            </a:pathLst>
          </a:custGeom>
          <a:ln w="6857">
            <a:solidFill>
              <a:srgbClr val="D9D9D9"/>
            </a:solidFill>
          </a:ln>
        </p:spPr>
        <p:txBody>
          <a:bodyPr wrap="square" lIns="0" tIns="0" rIns="0" bIns="0" rtlCol="0"/>
          <a:lstStyle/>
          <a:p>
            <a:endParaRPr/>
          </a:p>
        </p:txBody>
      </p:sp>
      <p:grpSp>
        <p:nvGrpSpPr>
          <p:cNvPr id="9" name="object 6">
            <a:extLst>
              <a:ext uri="{FF2B5EF4-FFF2-40B4-BE49-F238E27FC236}">
                <a16:creationId xmlns:a16="http://schemas.microsoft.com/office/drawing/2014/main" id="{374E2057-6B06-9276-B348-6828B3EA2F73}"/>
              </a:ext>
            </a:extLst>
          </p:cNvPr>
          <p:cNvGrpSpPr/>
          <p:nvPr/>
        </p:nvGrpSpPr>
        <p:grpSpPr>
          <a:xfrm>
            <a:off x="705512" y="3499541"/>
            <a:ext cx="5489575" cy="10795"/>
            <a:chOff x="608076" y="5125974"/>
            <a:chExt cx="5489575" cy="10795"/>
          </a:xfrm>
        </p:grpSpPr>
        <p:sp>
          <p:nvSpPr>
            <p:cNvPr id="10" name="object 7">
              <a:extLst>
                <a:ext uri="{FF2B5EF4-FFF2-40B4-BE49-F238E27FC236}">
                  <a16:creationId xmlns:a16="http://schemas.microsoft.com/office/drawing/2014/main" id="{3839E86F-DD0F-C789-2F73-155B1B4BD8B1}"/>
                </a:ext>
              </a:extLst>
            </p:cNvPr>
            <p:cNvSpPr/>
            <p:nvPr/>
          </p:nvSpPr>
          <p:spPr>
            <a:xfrm>
              <a:off x="2813304" y="5129403"/>
              <a:ext cx="3284220" cy="0"/>
            </a:xfrm>
            <a:custGeom>
              <a:avLst/>
              <a:gdLst/>
              <a:ahLst/>
              <a:cxnLst/>
              <a:rect l="l" t="t" r="r" b="b"/>
              <a:pathLst>
                <a:path w="3284220">
                  <a:moveTo>
                    <a:pt x="0" y="0"/>
                  </a:moveTo>
                  <a:lnTo>
                    <a:pt x="3284219" y="0"/>
                  </a:lnTo>
                </a:path>
              </a:pathLst>
            </a:custGeom>
            <a:ln w="6857">
              <a:solidFill>
                <a:srgbClr val="D9D9D9"/>
              </a:solidFill>
            </a:ln>
          </p:spPr>
          <p:txBody>
            <a:bodyPr wrap="square" lIns="0" tIns="0" rIns="0" bIns="0" rtlCol="0"/>
            <a:lstStyle/>
            <a:p>
              <a:endParaRPr/>
            </a:p>
          </p:txBody>
        </p:sp>
        <p:sp>
          <p:nvSpPr>
            <p:cNvPr id="11" name="object 8">
              <a:extLst>
                <a:ext uri="{FF2B5EF4-FFF2-40B4-BE49-F238E27FC236}">
                  <a16:creationId xmlns:a16="http://schemas.microsoft.com/office/drawing/2014/main" id="{C0CDB8D2-F8AF-3CFA-61E7-8782DC9CED13}"/>
                </a:ext>
              </a:extLst>
            </p:cNvPr>
            <p:cNvSpPr/>
            <p:nvPr/>
          </p:nvSpPr>
          <p:spPr>
            <a:xfrm>
              <a:off x="608076" y="5132070"/>
              <a:ext cx="5489575" cy="3810"/>
            </a:xfrm>
            <a:custGeom>
              <a:avLst/>
              <a:gdLst/>
              <a:ahLst/>
              <a:cxnLst/>
              <a:rect l="l" t="t" r="r" b="b"/>
              <a:pathLst>
                <a:path w="5489575" h="3810">
                  <a:moveTo>
                    <a:pt x="0" y="0"/>
                  </a:moveTo>
                  <a:lnTo>
                    <a:pt x="5489448" y="0"/>
                  </a:lnTo>
                </a:path>
                <a:path w="5489575" h="3810">
                  <a:moveTo>
                    <a:pt x="0" y="3428"/>
                  </a:moveTo>
                  <a:lnTo>
                    <a:pt x="5489448" y="3428"/>
                  </a:lnTo>
                </a:path>
              </a:pathLst>
            </a:custGeom>
            <a:ln w="3175">
              <a:solidFill>
                <a:srgbClr val="D9D9D9"/>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28727B05-BE00-83EA-68A2-017DAB841005}"/>
              </a:ext>
            </a:extLst>
          </p:cNvPr>
          <p:cNvSpPr/>
          <p:nvPr/>
        </p:nvSpPr>
        <p:spPr>
          <a:xfrm>
            <a:off x="705512" y="3195503"/>
            <a:ext cx="149860" cy="0"/>
          </a:xfrm>
          <a:custGeom>
            <a:avLst/>
            <a:gdLst/>
            <a:ahLst/>
            <a:cxnLst/>
            <a:rect l="l" t="t" r="r" b="b"/>
            <a:pathLst>
              <a:path w="149859">
                <a:moveTo>
                  <a:pt x="0" y="0"/>
                </a:moveTo>
                <a:lnTo>
                  <a:pt x="149351" y="0"/>
                </a:lnTo>
              </a:path>
            </a:pathLst>
          </a:custGeom>
          <a:ln w="10667">
            <a:solidFill>
              <a:srgbClr val="D9D9D9"/>
            </a:solidFill>
          </a:ln>
        </p:spPr>
        <p:txBody>
          <a:bodyPr wrap="square" lIns="0" tIns="0" rIns="0" bIns="0" rtlCol="0"/>
          <a:lstStyle/>
          <a:p>
            <a:endParaRPr/>
          </a:p>
        </p:txBody>
      </p:sp>
      <p:sp>
        <p:nvSpPr>
          <p:cNvPr id="13" name="object 10">
            <a:extLst>
              <a:ext uri="{FF2B5EF4-FFF2-40B4-BE49-F238E27FC236}">
                <a16:creationId xmlns:a16="http://schemas.microsoft.com/office/drawing/2014/main" id="{72BD1A6D-A013-2735-FF26-F389C2043CE8}"/>
              </a:ext>
            </a:extLst>
          </p:cNvPr>
          <p:cNvSpPr/>
          <p:nvPr/>
        </p:nvSpPr>
        <p:spPr>
          <a:xfrm>
            <a:off x="950875" y="3195503"/>
            <a:ext cx="295910" cy="0"/>
          </a:xfrm>
          <a:custGeom>
            <a:avLst/>
            <a:gdLst/>
            <a:ahLst/>
            <a:cxnLst/>
            <a:rect l="l" t="t" r="r" b="b"/>
            <a:pathLst>
              <a:path w="295909">
                <a:moveTo>
                  <a:pt x="0" y="0"/>
                </a:moveTo>
                <a:lnTo>
                  <a:pt x="295656" y="0"/>
                </a:lnTo>
              </a:path>
            </a:pathLst>
          </a:custGeom>
          <a:ln w="10667">
            <a:solidFill>
              <a:srgbClr val="D9D9D9"/>
            </a:solidFill>
          </a:ln>
        </p:spPr>
        <p:txBody>
          <a:bodyPr wrap="square" lIns="0" tIns="0" rIns="0" bIns="0" rtlCol="0"/>
          <a:lstStyle/>
          <a:p>
            <a:endParaRPr/>
          </a:p>
        </p:txBody>
      </p:sp>
      <p:sp>
        <p:nvSpPr>
          <p:cNvPr id="14" name="object 11">
            <a:extLst>
              <a:ext uri="{FF2B5EF4-FFF2-40B4-BE49-F238E27FC236}">
                <a16:creationId xmlns:a16="http://schemas.microsoft.com/office/drawing/2014/main" id="{FD7736AB-6214-CD6E-C9F0-00F8007DE8BB}"/>
              </a:ext>
            </a:extLst>
          </p:cNvPr>
          <p:cNvSpPr/>
          <p:nvPr/>
        </p:nvSpPr>
        <p:spPr>
          <a:xfrm>
            <a:off x="1342544" y="3195503"/>
            <a:ext cx="297180" cy="0"/>
          </a:xfrm>
          <a:custGeom>
            <a:avLst/>
            <a:gdLst/>
            <a:ahLst/>
            <a:cxnLst/>
            <a:rect l="l" t="t" r="r" b="b"/>
            <a:pathLst>
              <a:path w="297180">
                <a:moveTo>
                  <a:pt x="0" y="0"/>
                </a:moveTo>
                <a:lnTo>
                  <a:pt x="297180" y="0"/>
                </a:lnTo>
              </a:path>
            </a:pathLst>
          </a:custGeom>
          <a:ln w="10667">
            <a:solidFill>
              <a:srgbClr val="D9D9D9"/>
            </a:solidFill>
          </a:ln>
        </p:spPr>
        <p:txBody>
          <a:bodyPr wrap="square" lIns="0" tIns="0" rIns="0" bIns="0" rtlCol="0"/>
          <a:lstStyle/>
          <a:p>
            <a:endParaRPr/>
          </a:p>
        </p:txBody>
      </p:sp>
      <p:sp>
        <p:nvSpPr>
          <p:cNvPr id="15" name="object 12">
            <a:extLst>
              <a:ext uri="{FF2B5EF4-FFF2-40B4-BE49-F238E27FC236}">
                <a16:creationId xmlns:a16="http://schemas.microsoft.com/office/drawing/2014/main" id="{843B5EC8-0244-0CDD-947E-96D8D8B221CA}"/>
              </a:ext>
            </a:extLst>
          </p:cNvPr>
          <p:cNvSpPr/>
          <p:nvPr/>
        </p:nvSpPr>
        <p:spPr>
          <a:xfrm>
            <a:off x="1735736" y="3193597"/>
            <a:ext cx="4459605" cy="5715"/>
          </a:xfrm>
          <a:custGeom>
            <a:avLst/>
            <a:gdLst/>
            <a:ahLst/>
            <a:cxnLst/>
            <a:rect l="l" t="t" r="r" b="b"/>
            <a:pathLst>
              <a:path w="4459605" h="5714">
                <a:moveTo>
                  <a:pt x="0" y="0"/>
                </a:moveTo>
                <a:lnTo>
                  <a:pt x="4459223" y="0"/>
                </a:lnTo>
              </a:path>
              <a:path w="4459605" h="5714">
                <a:moveTo>
                  <a:pt x="0" y="5333"/>
                </a:moveTo>
                <a:lnTo>
                  <a:pt x="4459223" y="5333"/>
                </a:lnTo>
              </a:path>
            </a:pathLst>
          </a:custGeom>
          <a:ln w="6857">
            <a:solidFill>
              <a:srgbClr val="D9D9D9"/>
            </a:solidFill>
          </a:ln>
        </p:spPr>
        <p:txBody>
          <a:bodyPr wrap="square" lIns="0" tIns="0" rIns="0" bIns="0" rtlCol="0"/>
          <a:lstStyle/>
          <a:p>
            <a:endParaRPr/>
          </a:p>
        </p:txBody>
      </p:sp>
      <p:sp>
        <p:nvSpPr>
          <p:cNvPr id="16" name="object 13">
            <a:extLst>
              <a:ext uri="{FF2B5EF4-FFF2-40B4-BE49-F238E27FC236}">
                <a16:creationId xmlns:a16="http://schemas.microsoft.com/office/drawing/2014/main" id="{18843FCA-7B84-E4E4-41CE-401385427410}"/>
              </a:ext>
            </a:extLst>
          </p:cNvPr>
          <p:cNvSpPr/>
          <p:nvPr/>
        </p:nvSpPr>
        <p:spPr>
          <a:xfrm>
            <a:off x="705512" y="2886131"/>
            <a:ext cx="2894330" cy="0"/>
          </a:xfrm>
          <a:custGeom>
            <a:avLst/>
            <a:gdLst/>
            <a:ahLst/>
            <a:cxnLst/>
            <a:rect l="l" t="t" r="r" b="b"/>
            <a:pathLst>
              <a:path w="2894329">
                <a:moveTo>
                  <a:pt x="0" y="0"/>
                </a:moveTo>
                <a:lnTo>
                  <a:pt x="2894076" y="0"/>
                </a:lnTo>
              </a:path>
            </a:pathLst>
          </a:custGeom>
          <a:ln w="10667">
            <a:solidFill>
              <a:srgbClr val="D9D9D9"/>
            </a:solidFill>
          </a:ln>
        </p:spPr>
        <p:txBody>
          <a:bodyPr wrap="square" lIns="0" tIns="0" rIns="0" bIns="0" rtlCol="0"/>
          <a:lstStyle/>
          <a:p>
            <a:endParaRPr/>
          </a:p>
        </p:txBody>
      </p:sp>
      <p:sp>
        <p:nvSpPr>
          <p:cNvPr id="17" name="object 14">
            <a:extLst>
              <a:ext uri="{FF2B5EF4-FFF2-40B4-BE49-F238E27FC236}">
                <a16:creationId xmlns:a16="http://schemas.microsoft.com/office/drawing/2014/main" id="{F4A0E90C-5D44-6A81-E4D9-65304E9B7B20}"/>
              </a:ext>
            </a:extLst>
          </p:cNvPr>
          <p:cNvSpPr/>
          <p:nvPr/>
        </p:nvSpPr>
        <p:spPr>
          <a:xfrm>
            <a:off x="3695600"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8" name="object 15">
            <a:extLst>
              <a:ext uri="{FF2B5EF4-FFF2-40B4-BE49-F238E27FC236}">
                <a16:creationId xmlns:a16="http://schemas.microsoft.com/office/drawing/2014/main" id="{62A6F6D4-4F50-3D25-A66A-7BD7928009CC}"/>
              </a:ext>
            </a:extLst>
          </p:cNvPr>
          <p:cNvSpPr/>
          <p:nvPr/>
        </p:nvSpPr>
        <p:spPr>
          <a:xfrm>
            <a:off x="4087268"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19" name="object 16">
            <a:extLst>
              <a:ext uri="{FF2B5EF4-FFF2-40B4-BE49-F238E27FC236}">
                <a16:creationId xmlns:a16="http://schemas.microsoft.com/office/drawing/2014/main" id="{29351DA0-C31A-793C-EA2E-0DDE3A58739D}"/>
              </a:ext>
            </a:extLst>
          </p:cNvPr>
          <p:cNvSpPr/>
          <p:nvPr/>
        </p:nvSpPr>
        <p:spPr>
          <a:xfrm>
            <a:off x="4478936" y="2886131"/>
            <a:ext cx="688975" cy="0"/>
          </a:xfrm>
          <a:custGeom>
            <a:avLst/>
            <a:gdLst/>
            <a:ahLst/>
            <a:cxnLst/>
            <a:rect l="l" t="t" r="r" b="b"/>
            <a:pathLst>
              <a:path w="688975">
                <a:moveTo>
                  <a:pt x="0" y="0"/>
                </a:moveTo>
                <a:lnTo>
                  <a:pt x="688848" y="0"/>
                </a:lnTo>
              </a:path>
            </a:pathLst>
          </a:custGeom>
          <a:ln w="10667">
            <a:solidFill>
              <a:srgbClr val="D9D9D9"/>
            </a:solidFill>
          </a:ln>
        </p:spPr>
        <p:txBody>
          <a:bodyPr wrap="square" lIns="0" tIns="0" rIns="0" bIns="0" rtlCol="0"/>
          <a:lstStyle/>
          <a:p>
            <a:endParaRPr/>
          </a:p>
        </p:txBody>
      </p:sp>
      <p:sp>
        <p:nvSpPr>
          <p:cNvPr id="20" name="object 17">
            <a:extLst>
              <a:ext uri="{FF2B5EF4-FFF2-40B4-BE49-F238E27FC236}">
                <a16:creationId xmlns:a16="http://schemas.microsoft.com/office/drawing/2014/main" id="{9A31931E-3683-E083-E657-224516F3BE0C}"/>
              </a:ext>
            </a:extLst>
          </p:cNvPr>
          <p:cNvSpPr/>
          <p:nvPr/>
        </p:nvSpPr>
        <p:spPr>
          <a:xfrm>
            <a:off x="5263796" y="2886131"/>
            <a:ext cx="295910" cy="0"/>
          </a:xfrm>
          <a:custGeom>
            <a:avLst/>
            <a:gdLst/>
            <a:ahLst/>
            <a:cxnLst/>
            <a:rect l="l" t="t" r="r" b="b"/>
            <a:pathLst>
              <a:path w="295910">
                <a:moveTo>
                  <a:pt x="0" y="0"/>
                </a:moveTo>
                <a:lnTo>
                  <a:pt x="295656" y="0"/>
                </a:lnTo>
              </a:path>
            </a:pathLst>
          </a:custGeom>
          <a:ln w="10667">
            <a:solidFill>
              <a:srgbClr val="D9D9D9"/>
            </a:solidFill>
          </a:ln>
        </p:spPr>
        <p:txBody>
          <a:bodyPr wrap="square" lIns="0" tIns="0" rIns="0" bIns="0" rtlCol="0"/>
          <a:lstStyle/>
          <a:p>
            <a:endParaRPr/>
          </a:p>
        </p:txBody>
      </p:sp>
      <p:sp>
        <p:nvSpPr>
          <p:cNvPr id="21" name="object 18">
            <a:extLst>
              <a:ext uri="{FF2B5EF4-FFF2-40B4-BE49-F238E27FC236}">
                <a16:creationId xmlns:a16="http://schemas.microsoft.com/office/drawing/2014/main" id="{F24D2EEE-AB39-06E8-0893-946CFE938A39}"/>
              </a:ext>
            </a:extLst>
          </p:cNvPr>
          <p:cNvSpPr/>
          <p:nvPr/>
        </p:nvSpPr>
        <p:spPr>
          <a:xfrm>
            <a:off x="5655464" y="2886131"/>
            <a:ext cx="539750" cy="0"/>
          </a:xfrm>
          <a:custGeom>
            <a:avLst/>
            <a:gdLst/>
            <a:ahLst/>
            <a:cxnLst/>
            <a:rect l="l" t="t" r="r" b="b"/>
            <a:pathLst>
              <a:path w="539750">
                <a:moveTo>
                  <a:pt x="0" y="0"/>
                </a:moveTo>
                <a:lnTo>
                  <a:pt x="539495" y="0"/>
                </a:lnTo>
              </a:path>
            </a:pathLst>
          </a:custGeom>
          <a:ln w="10667">
            <a:solidFill>
              <a:srgbClr val="D9D9D9"/>
            </a:solidFill>
          </a:ln>
        </p:spPr>
        <p:txBody>
          <a:bodyPr wrap="square" lIns="0" tIns="0" rIns="0" bIns="0" rtlCol="0"/>
          <a:lstStyle/>
          <a:p>
            <a:endParaRPr/>
          </a:p>
        </p:txBody>
      </p:sp>
      <p:sp>
        <p:nvSpPr>
          <p:cNvPr id="22" name="object 19">
            <a:extLst>
              <a:ext uri="{FF2B5EF4-FFF2-40B4-BE49-F238E27FC236}">
                <a16:creationId xmlns:a16="http://schemas.microsoft.com/office/drawing/2014/main" id="{30846D10-819E-2C4C-8491-0EE36F4203D2}"/>
              </a:ext>
            </a:extLst>
          </p:cNvPr>
          <p:cNvSpPr/>
          <p:nvPr/>
        </p:nvSpPr>
        <p:spPr>
          <a:xfrm>
            <a:off x="705512" y="257675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3" name="object 20">
            <a:extLst>
              <a:ext uri="{FF2B5EF4-FFF2-40B4-BE49-F238E27FC236}">
                <a16:creationId xmlns:a16="http://schemas.microsoft.com/office/drawing/2014/main" id="{E751083E-074F-B03C-1F80-614628E3A58E}"/>
              </a:ext>
            </a:extLst>
          </p:cNvPr>
          <p:cNvSpPr/>
          <p:nvPr/>
        </p:nvSpPr>
        <p:spPr>
          <a:xfrm>
            <a:off x="705512" y="2267387"/>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4" name="object 21">
            <a:extLst>
              <a:ext uri="{FF2B5EF4-FFF2-40B4-BE49-F238E27FC236}">
                <a16:creationId xmlns:a16="http://schemas.microsoft.com/office/drawing/2014/main" id="{076DCA2E-B947-1B10-4630-67F48EBF3147}"/>
              </a:ext>
            </a:extLst>
          </p:cNvPr>
          <p:cNvSpPr/>
          <p:nvPr/>
        </p:nvSpPr>
        <p:spPr>
          <a:xfrm>
            <a:off x="705512" y="1959539"/>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sp>
        <p:nvSpPr>
          <p:cNvPr id="25" name="object 22">
            <a:extLst>
              <a:ext uri="{FF2B5EF4-FFF2-40B4-BE49-F238E27FC236}">
                <a16:creationId xmlns:a16="http://schemas.microsoft.com/office/drawing/2014/main" id="{DE538964-432F-7578-C9F5-F14A0492B880}"/>
              </a:ext>
            </a:extLst>
          </p:cNvPr>
          <p:cNvSpPr/>
          <p:nvPr/>
        </p:nvSpPr>
        <p:spPr>
          <a:xfrm>
            <a:off x="705512" y="4432990"/>
            <a:ext cx="5489575" cy="0"/>
          </a:xfrm>
          <a:custGeom>
            <a:avLst/>
            <a:gdLst/>
            <a:ahLst/>
            <a:cxnLst/>
            <a:rect l="l" t="t" r="r" b="b"/>
            <a:pathLst>
              <a:path w="5489575">
                <a:moveTo>
                  <a:pt x="0" y="0"/>
                </a:moveTo>
                <a:lnTo>
                  <a:pt x="5489448" y="0"/>
                </a:lnTo>
              </a:path>
            </a:pathLst>
          </a:custGeom>
          <a:ln w="10668">
            <a:solidFill>
              <a:srgbClr val="D9D9D9"/>
            </a:solidFill>
          </a:ln>
        </p:spPr>
        <p:txBody>
          <a:bodyPr wrap="square" lIns="0" tIns="0" rIns="0" bIns="0" rtlCol="0"/>
          <a:lstStyle/>
          <a:p>
            <a:endParaRPr/>
          </a:p>
        </p:txBody>
      </p:sp>
      <p:grpSp>
        <p:nvGrpSpPr>
          <p:cNvPr id="26" name="object 23">
            <a:extLst>
              <a:ext uri="{FF2B5EF4-FFF2-40B4-BE49-F238E27FC236}">
                <a16:creationId xmlns:a16="http://schemas.microsoft.com/office/drawing/2014/main" id="{69B1D18F-08B3-D711-6DA5-884AABCB27F4}"/>
              </a:ext>
            </a:extLst>
          </p:cNvPr>
          <p:cNvGrpSpPr/>
          <p:nvPr/>
        </p:nvGrpSpPr>
        <p:grpSpPr>
          <a:xfrm>
            <a:off x="854863" y="2463982"/>
            <a:ext cx="5194300" cy="1871980"/>
            <a:chOff x="757427" y="4090415"/>
            <a:chExt cx="5194300" cy="1871980"/>
          </a:xfrm>
        </p:grpSpPr>
        <p:sp>
          <p:nvSpPr>
            <p:cNvPr id="27" name="object 24">
              <a:extLst>
                <a:ext uri="{FF2B5EF4-FFF2-40B4-BE49-F238E27FC236}">
                  <a16:creationId xmlns:a16="http://schemas.microsoft.com/office/drawing/2014/main" id="{9689A4B7-35EB-3A37-A286-CE7FEDB67835}"/>
                </a:ext>
              </a:extLst>
            </p:cNvPr>
            <p:cNvSpPr/>
            <p:nvPr/>
          </p:nvSpPr>
          <p:spPr>
            <a:xfrm>
              <a:off x="803147" y="4139183"/>
              <a:ext cx="4706620" cy="683260"/>
            </a:xfrm>
            <a:custGeom>
              <a:avLst/>
              <a:gdLst/>
              <a:ahLst/>
              <a:cxnLst/>
              <a:rect l="l" t="t" r="r" b="b"/>
              <a:pathLst>
                <a:path w="4706620" h="683260">
                  <a:moveTo>
                    <a:pt x="0" y="682751"/>
                  </a:moveTo>
                  <a:lnTo>
                    <a:pt x="391667" y="463295"/>
                  </a:lnTo>
                  <a:lnTo>
                    <a:pt x="784860" y="443483"/>
                  </a:lnTo>
                  <a:lnTo>
                    <a:pt x="1176528" y="301751"/>
                  </a:lnTo>
                  <a:lnTo>
                    <a:pt x="1568195" y="262127"/>
                  </a:lnTo>
                  <a:lnTo>
                    <a:pt x="1959864" y="22859"/>
                  </a:lnTo>
                  <a:lnTo>
                    <a:pt x="2353056" y="156971"/>
                  </a:lnTo>
                  <a:lnTo>
                    <a:pt x="2744724" y="62483"/>
                  </a:lnTo>
                  <a:lnTo>
                    <a:pt x="3136391" y="169163"/>
                  </a:lnTo>
                  <a:lnTo>
                    <a:pt x="3528059" y="15239"/>
                  </a:lnTo>
                  <a:lnTo>
                    <a:pt x="3921252" y="105155"/>
                  </a:lnTo>
                  <a:lnTo>
                    <a:pt x="4312920" y="22859"/>
                  </a:lnTo>
                  <a:lnTo>
                    <a:pt x="4706112" y="0"/>
                  </a:lnTo>
                </a:path>
              </a:pathLst>
            </a:custGeom>
            <a:ln w="13716">
              <a:solidFill>
                <a:srgbClr val="C00000"/>
              </a:solidFill>
            </a:ln>
          </p:spPr>
          <p:txBody>
            <a:bodyPr wrap="square" lIns="0" tIns="0" rIns="0" bIns="0" rtlCol="0"/>
            <a:lstStyle/>
            <a:p>
              <a:endParaRPr/>
            </a:p>
          </p:txBody>
        </p:sp>
        <p:sp>
          <p:nvSpPr>
            <p:cNvPr id="28" name="object 25">
              <a:extLst>
                <a:ext uri="{FF2B5EF4-FFF2-40B4-BE49-F238E27FC236}">
                  <a16:creationId xmlns:a16="http://schemas.microsoft.com/office/drawing/2014/main" id="{8402E650-F96E-FD1A-1FB6-6DBC90C5B5DD}"/>
                </a:ext>
              </a:extLst>
            </p:cNvPr>
            <p:cNvSpPr/>
            <p:nvPr/>
          </p:nvSpPr>
          <p:spPr>
            <a:xfrm>
              <a:off x="1149083" y="4090415"/>
              <a:ext cx="4407535" cy="559435"/>
            </a:xfrm>
            <a:custGeom>
              <a:avLst/>
              <a:gdLst/>
              <a:ahLst/>
              <a:cxnLst/>
              <a:rect l="l" t="t" r="r" b="b"/>
              <a:pathLst>
                <a:path w="4407535" h="559435">
                  <a:moveTo>
                    <a:pt x="94488" y="512064"/>
                  </a:moveTo>
                  <a:lnTo>
                    <a:pt x="47244" y="464820"/>
                  </a:lnTo>
                  <a:lnTo>
                    <a:pt x="0" y="512064"/>
                  </a:lnTo>
                  <a:lnTo>
                    <a:pt x="47244" y="559308"/>
                  </a:lnTo>
                  <a:lnTo>
                    <a:pt x="94488" y="512064"/>
                  </a:lnTo>
                  <a:close/>
                </a:path>
                <a:path w="4407535" h="559435">
                  <a:moveTo>
                    <a:pt x="487692" y="492252"/>
                  </a:moveTo>
                  <a:lnTo>
                    <a:pt x="440448" y="445008"/>
                  </a:lnTo>
                  <a:lnTo>
                    <a:pt x="393204" y="492252"/>
                  </a:lnTo>
                  <a:lnTo>
                    <a:pt x="440448" y="539496"/>
                  </a:lnTo>
                  <a:lnTo>
                    <a:pt x="487692" y="492252"/>
                  </a:lnTo>
                  <a:close/>
                </a:path>
                <a:path w="4407535" h="559435">
                  <a:moveTo>
                    <a:pt x="879360" y="350520"/>
                  </a:moveTo>
                  <a:lnTo>
                    <a:pt x="832116" y="303276"/>
                  </a:lnTo>
                  <a:lnTo>
                    <a:pt x="784872" y="350520"/>
                  </a:lnTo>
                  <a:lnTo>
                    <a:pt x="832116" y="397764"/>
                  </a:lnTo>
                  <a:lnTo>
                    <a:pt x="879360" y="350520"/>
                  </a:lnTo>
                  <a:close/>
                </a:path>
                <a:path w="4407535" h="559435">
                  <a:moveTo>
                    <a:pt x="1271028" y="310896"/>
                  </a:moveTo>
                  <a:lnTo>
                    <a:pt x="1223784" y="263652"/>
                  </a:lnTo>
                  <a:lnTo>
                    <a:pt x="1176540" y="310896"/>
                  </a:lnTo>
                  <a:lnTo>
                    <a:pt x="1223784" y="358140"/>
                  </a:lnTo>
                  <a:lnTo>
                    <a:pt x="1271028" y="310896"/>
                  </a:lnTo>
                  <a:close/>
                </a:path>
                <a:path w="4407535" h="559435">
                  <a:moveTo>
                    <a:pt x="1662696" y="71628"/>
                  </a:moveTo>
                  <a:lnTo>
                    <a:pt x="1615452" y="24384"/>
                  </a:lnTo>
                  <a:lnTo>
                    <a:pt x="1568208" y="71628"/>
                  </a:lnTo>
                  <a:lnTo>
                    <a:pt x="1615452" y="118872"/>
                  </a:lnTo>
                  <a:lnTo>
                    <a:pt x="1662696" y="71628"/>
                  </a:lnTo>
                  <a:close/>
                </a:path>
                <a:path w="4407535" h="559435">
                  <a:moveTo>
                    <a:pt x="2055888" y="205740"/>
                  </a:moveTo>
                  <a:lnTo>
                    <a:pt x="2008644" y="158496"/>
                  </a:lnTo>
                  <a:lnTo>
                    <a:pt x="1961400" y="205740"/>
                  </a:lnTo>
                  <a:lnTo>
                    <a:pt x="2008644" y="252984"/>
                  </a:lnTo>
                  <a:lnTo>
                    <a:pt x="2055888" y="205740"/>
                  </a:lnTo>
                  <a:close/>
                </a:path>
                <a:path w="4407535" h="559435">
                  <a:moveTo>
                    <a:pt x="2447556" y="111252"/>
                  </a:moveTo>
                  <a:lnTo>
                    <a:pt x="2400312" y="64008"/>
                  </a:lnTo>
                  <a:lnTo>
                    <a:pt x="2353068" y="111252"/>
                  </a:lnTo>
                  <a:lnTo>
                    <a:pt x="2400312" y="158496"/>
                  </a:lnTo>
                  <a:lnTo>
                    <a:pt x="2447556" y="111252"/>
                  </a:lnTo>
                  <a:close/>
                </a:path>
                <a:path w="4407535" h="559435">
                  <a:moveTo>
                    <a:pt x="2839224" y="217932"/>
                  </a:moveTo>
                  <a:lnTo>
                    <a:pt x="2791980" y="170688"/>
                  </a:lnTo>
                  <a:lnTo>
                    <a:pt x="2744736" y="217932"/>
                  </a:lnTo>
                  <a:lnTo>
                    <a:pt x="2791980" y="265176"/>
                  </a:lnTo>
                  <a:lnTo>
                    <a:pt x="2839224" y="217932"/>
                  </a:lnTo>
                  <a:close/>
                </a:path>
                <a:path w="4407535" h="559435">
                  <a:moveTo>
                    <a:pt x="3230880" y="64008"/>
                  </a:moveTo>
                  <a:lnTo>
                    <a:pt x="3183636" y="16764"/>
                  </a:lnTo>
                  <a:lnTo>
                    <a:pt x="3136392" y="64008"/>
                  </a:lnTo>
                  <a:lnTo>
                    <a:pt x="3183636" y="111252"/>
                  </a:lnTo>
                  <a:lnTo>
                    <a:pt x="3230880" y="64008"/>
                  </a:lnTo>
                  <a:close/>
                </a:path>
                <a:path w="4407535" h="559435">
                  <a:moveTo>
                    <a:pt x="3624084" y="153924"/>
                  </a:moveTo>
                  <a:lnTo>
                    <a:pt x="3576840" y="106680"/>
                  </a:lnTo>
                  <a:lnTo>
                    <a:pt x="3529596" y="153924"/>
                  </a:lnTo>
                  <a:lnTo>
                    <a:pt x="3576840" y="201168"/>
                  </a:lnTo>
                  <a:lnTo>
                    <a:pt x="3624084" y="153924"/>
                  </a:lnTo>
                  <a:close/>
                </a:path>
                <a:path w="4407535" h="559435">
                  <a:moveTo>
                    <a:pt x="4015752" y="71628"/>
                  </a:moveTo>
                  <a:lnTo>
                    <a:pt x="3968508" y="24384"/>
                  </a:lnTo>
                  <a:lnTo>
                    <a:pt x="3921264" y="71628"/>
                  </a:lnTo>
                  <a:lnTo>
                    <a:pt x="3968508" y="118872"/>
                  </a:lnTo>
                  <a:lnTo>
                    <a:pt x="4015752" y="71628"/>
                  </a:lnTo>
                  <a:close/>
                </a:path>
                <a:path w="4407535" h="559435">
                  <a:moveTo>
                    <a:pt x="4407408" y="47244"/>
                  </a:moveTo>
                  <a:lnTo>
                    <a:pt x="4360164" y="0"/>
                  </a:lnTo>
                  <a:lnTo>
                    <a:pt x="4312920" y="47244"/>
                  </a:lnTo>
                  <a:lnTo>
                    <a:pt x="4360164" y="94488"/>
                  </a:lnTo>
                  <a:lnTo>
                    <a:pt x="4407408" y="47244"/>
                  </a:lnTo>
                  <a:close/>
                </a:path>
              </a:pathLst>
            </a:custGeom>
            <a:solidFill>
              <a:srgbClr val="C00000"/>
            </a:solidFill>
          </p:spPr>
          <p:txBody>
            <a:bodyPr wrap="square" lIns="0" tIns="0" rIns="0" bIns="0" rtlCol="0"/>
            <a:lstStyle/>
            <a:p>
              <a:endParaRPr/>
            </a:p>
          </p:txBody>
        </p:sp>
        <p:sp>
          <p:nvSpPr>
            <p:cNvPr id="29" name="object 26">
              <a:extLst>
                <a:ext uri="{FF2B5EF4-FFF2-40B4-BE49-F238E27FC236}">
                  <a16:creationId xmlns:a16="http://schemas.microsoft.com/office/drawing/2014/main" id="{9FF1E4FD-070B-2930-6F5C-10D6999C1293}"/>
                </a:ext>
              </a:extLst>
            </p:cNvPr>
            <p:cNvSpPr/>
            <p:nvPr/>
          </p:nvSpPr>
          <p:spPr>
            <a:xfrm>
              <a:off x="803147" y="4821935"/>
              <a:ext cx="5097780" cy="1091565"/>
            </a:xfrm>
            <a:custGeom>
              <a:avLst/>
              <a:gdLst/>
              <a:ahLst/>
              <a:cxnLst/>
              <a:rect l="l" t="t" r="r" b="b"/>
              <a:pathLst>
                <a:path w="5097780" h="1091564">
                  <a:moveTo>
                    <a:pt x="0" y="0"/>
                  </a:moveTo>
                  <a:lnTo>
                    <a:pt x="391667" y="0"/>
                  </a:lnTo>
                  <a:lnTo>
                    <a:pt x="784860" y="185928"/>
                  </a:lnTo>
                  <a:lnTo>
                    <a:pt x="1176528" y="185928"/>
                  </a:lnTo>
                  <a:lnTo>
                    <a:pt x="1568195" y="262128"/>
                  </a:lnTo>
                  <a:lnTo>
                    <a:pt x="1959864" y="262128"/>
                  </a:lnTo>
                  <a:lnTo>
                    <a:pt x="2353056" y="419100"/>
                  </a:lnTo>
                  <a:lnTo>
                    <a:pt x="2744724" y="419100"/>
                  </a:lnTo>
                  <a:lnTo>
                    <a:pt x="3136391" y="620268"/>
                  </a:lnTo>
                  <a:lnTo>
                    <a:pt x="3528059" y="678180"/>
                  </a:lnTo>
                  <a:lnTo>
                    <a:pt x="3921252" y="784860"/>
                  </a:lnTo>
                  <a:lnTo>
                    <a:pt x="4312920" y="880872"/>
                  </a:lnTo>
                  <a:lnTo>
                    <a:pt x="4704588" y="1028700"/>
                  </a:lnTo>
                  <a:lnTo>
                    <a:pt x="5097780" y="1091184"/>
                  </a:lnTo>
                </a:path>
              </a:pathLst>
            </a:custGeom>
            <a:ln w="13716">
              <a:solidFill>
                <a:srgbClr val="006FC0"/>
              </a:solidFill>
            </a:ln>
          </p:spPr>
          <p:txBody>
            <a:bodyPr wrap="square" lIns="0" tIns="0" rIns="0" bIns="0" rtlCol="0"/>
            <a:lstStyle/>
            <a:p>
              <a:endParaRPr/>
            </a:p>
          </p:txBody>
        </p:sp>
        <p:sp>
          <p:nvSpPr>
            <p:cNvPr id="30" name="object 27">
              <a:extLst>
                <a:ext uri="{FF2B5EF4-FFF2-40B4-BE49-F238E27FC236}">
                  <a16:creationId xmlns:a16="http://schemas.microsoft.com/office/drawing/2014/main" id="{F7B1520E-A0FA-C30B-6C3F-BC2377BE13CE}"/>
                </a:ext>
              </a:extLst>
            </p:cNvPr>
            <p:cNvSpPr/>
            <p:nvPr/>
          </p:nvSpPr>
          <p:spPr>
            <a:xfrm>
              <a:off x="1149096" y="4774691"/>
              <a:ext cx="4802505" cy="1187450"/>
            </a:xfrm>
            <a:custGeom>
              <a:avLst/>
              <a:gdLst/>
              <a:ahLst/>
              <a:cxnLst/>
              <a:rect l="l" t="t" r="r" b="b"/>
              <a:pathLst>
                <a:path w="4802505" h="1187450">
                  <a:moveTo>
                    <a:pt x="96012" y="0"/>
                  </a:moveTo>
                  <a:lnTo>
                    <a:pt x="0" y="0"/>
                  </a:lnTo>
                  <a:lnTo>
                    <a:pt x="0" y="28956"/>
                  </a:lnTo>
                  <a:lnTo>
                    <a:pt x="96012" y="28956"/>
                  </a:lnTo>
                  <a:lnTo>
                    <a:pt x="96012" y="0"/>
                  </a:lnTo>
                  <a:close/>
                </a:path>
                <a:path w="4802505" h="1187450">
                  <a:moveTo>
                    <a:pt x="489204" y="185928"/>
                  </a:moveTo>
                  <a:lnTo>
                    <a:pt x="393192" y="185928"/>
                  </a:lnTo>
                  <a:lnTo>
                    <a:pt x="393192" y="281940"/>
                  </a:lnTo>
                  <a:lnTo>
                    <a:pt x="489204" y="281940"/>
                  </a:lnTo>
                  <a:lnTo>
                    <a:pt x="489204" y="185928"/>
                  </a:lnTo>
                  <a:close/>
                </a:path>
                <a:path w="4802505" h="1187450">
                  <a:moveTo>
                    <a:pt x="880872" y="185928"/>
                  </a:moveTo>
                  <a:lnTo>
                    <a:pt x="784860" y="185928"/>
                  </a:lnTo>
                  <a:lnTo>
                    <a:pt x="784860" y="281940"/>
                  </a:lnTo>
                  <a:lnTo>
                    <a:pt x="880872" y="281940"/>
                  </a:lnTo>
                  <a:lnTo>
                    <a:pt x="880872" y="185928"/>
                  </a:lnTo>
                  <a:close/>
                </a:path>
                <a:path w="4802505" h="1187450">
                  <a:moveTo>
                    <a:pt x="1272540" y="262128"/>
                  </a:moveTo>
                  <a:lnTo>
                    <a:pt x="1176528" y="262128"/>
                  </a:lnTo>
                  <a:lnTo>
                    <a:pt x="1176528" y="358140"/>
                  </a:lnTo>
                  <a:lnTo>
                    <a:pt x="1272540" y="358140"/>
                  </a:lnTo>
                  <a:lnTo>
                    <a:pt x="1272540" y="262128"/>
                  </a:lnTo>
                  <a:close/>
                </a:path>
                <a:path w="4802505" h="1187450">
                  <a:moveTo>
                    <a:pt x="1664208" y="262128"/>
                  </a:moveTo>
                  <a:lnTo>
                    <a:pt x="1568196" y="262128"/>
                  </a:lnTo>
                  <a:lnTo>
                    <a:pt x="1568196" y="358140"/>
                  </a:lnTo>
                  <a:lnTo>
                    <a:pt x="1664208" y="358140"/>
                  </a:lnTo>
                  <a:lnTo>
                    <a:pt x="1664208" y="262128"/>
                  </a:lnTo>
                  <a:close/>
                </a:path>
                <a:path w="4802505" h="1187450">
                  <a:moveTo>
                    <a:pt x="2057400" y="419100"/>
                  </a:moveTo>
                  <a:lnTo>
                    <a:pt x="1961388" y="419100"/>
                  </a:lnTo>
                  <a:lnTo>
                    <a:pt x="1961388" y="515112"/>
                  </a:lnTo>
                  <a:lnTo>
                    <a:pt x="2057400" y="515112"/>
                  </a:lnTo>
                  <a:lnTo>
                    <a:pt x="2057400" y="419100"/>
                  </a:lnTo>
                  <a:close/>
                </a:path>
                <a:path w="4802505" h="1187450">
                  <a:moveTo>
                    <a:pt x="2449068" y="419100"/>
                  </a:moveTo>
                  <a:lnTo>
                    <a:pt x="2353056" y="419100"/>
                  </a:lnTo>
                  <a:lnTo>
                    <a:pt x="2353056" y="515112"/>
                  </a:lnTo>
                  <a:lnTo>
                    <a:pt x="2449068" y="515112"/>
                  </a:lnTo>
                  <a:lnTo>
                    <a:pt x="2449068" y="419100"/>
                  </a:lnTo>
                  <a:close/>
                </a:path>
                <a:path w="4802505" h="1187450">
                  <a:moveTo>
                    <a:pt x="2840736" y="620268"/>
                  </a:moveTo>
                  <a:lnTo>
                    <a:pt x="2744724" y="620268"/>
                  </a:lnTo>
                  <a:lnTo>
                    <a:pt x="2744724" y="716280"/>
                  </a:lnTo>
                  <a:lnTo>
                    <a:pt x="2840736" y="716280"/>
                  </a:lnTo>
                  <a:lnTo>
                    <a:pt x="2840736" y="620268"/>
                  </a:lnTo>
                  <a:close/>
                </a:path>
                <a:path w="4802505" h="1187450">
                  <a:moveTo>
                    <a:pt x="3232404" y="678180"/>
                  </a:moveTo>
                  <a:lnTo>
                    <a:pt x="3136392" y="678180"/>
                  </a:lnTo>
                  <a:lnTo>
                    <a:pt x="3136392" y="774192"/>
                  </a:lnTo>
                  <a:lnTo>
                    <a:pt x="3232404" y="774192"/>
                  </a:lnTo>
                  <a:lnTo>
                    <a:pt x="3232404" y="678180"/>
                  </a:lnTo>
                  <a:close/>
                </a:path>
                <a:path w="4802505" h="1187450">
                  <a:moveTo>
                    <a:pt x="3625596" y="784860"/>
                  </a:moveTo>
                  <a:lnTo>
                    <a:pt x="3529584" y="784860"/>
                  </a:lnTo>
                  <a:lnTo>
                    <a:pt x="3529584" y="880872"/>
                  </a:lnTo>
                  <a:lnTo>
                    <a:pt x="3625596" y="880872"/>
                  </a:lnTo>
                  <a:lnTo>
                    <a:pt x="3625596" y="784860"/>
                  </a:lnTo>
                  <a:close/>
                </a:path>
                <a:path w="4802505" h="1187450">
                  <a:moveTo>
                    <a:pt x="4017264" y="880872"/>
                  </a:moveTo>
                  <a:lnTo>
                    <a:pt x="3921252" y="880872"/>
                  </a:lnTo>
                  <a:lnTo>
                    <a:pt x="3921252" y="976884"/>
                  </a:lnTo>
                  <a:lnTo>
                    <a:pt x="4017264" y="976884"/>
                  </a:lnTo>
                  <a:lnTo>
                    <a:pt x="4017264" y="880872"/>
                  </a:lnTo>
                  <a:close/>
                </a:path>
                <a:path w="4802505" h="1187450">
                  <a:moveTo>
                    <a:pt x="4408932" y="1028700"/>
                  </a:moveTo>
                  <a:lnTo>
                    <a:pt x="4312920" y="1028700"/>
                  </a:lnTo>
                  <a:lnTo>
                    <a:pt x="4312920" y="1124712"/>
                  </a:lnTo>
                  <a:lnTo>
                    <a:pt x="4408932" y="1124712"/>
                  </a:lnTo>
                  <a:lnTo>
                    <a:pt x="4408932" y="1028700"/>
                  </a:lnTo>
                  <a:close/>
                </a:path>
                <a:path w="4802505" h="1187450">
                  <a:moveTo>
                    <a:pt x="4802124" y="1091184"/>
                  </a:moveTo>
                  <a:lnTo>
                    <a:pt x="4706112" y="1091184"/>
                  </a:lnTo>
                  <a:lnTo>
                    <a:pt x="4706112" y="1187196"/>
                  </a:lnTo>
                  <a:lnTo>
                    <a:pt x="4802124" y="1187196"/>
                  </a:lnTo>
                  <a:lnTo>
                    <a:pt x="4802124" y="1091184"/>
                  </a:lnTo>
                  <a:close/>
                </a:path>
              </a:pathLst>
            </a:custGeom>
            <a:solidFill>
              <a:srgbClr val="006FC0"/>
            </a:solidFill>
          </p:spPr>
          <p:txBody>
            <a:bodyPr wrap="square" lIns="0" tIns="0" rIns="0" bIns="0" rtlCol="0"/>
            <a:lstStyle/>
            <a:p>
              <a:endParaRPr/>
            </a:p>
          </p:txBody>
        </p:sp>
        <p:sp>
          <p:nvSpPr>
            <p:cNvPr id="31" name="object 28">
              <a:extLst>
                <a:ext uri="{FF2B5EF4-FFF2-40B4-BE49-F238E27FC236}">
                  <a16:creationId xmlns:a16="http://schemas.microsoft.com/office/drawing/2014/main" id="{20A1F885-3931-95C4-FE13-06E20F9AD3A2}"/>
                </a:ext>
              </a:extLst>
            </p:cNvPr>
            <p:cNvSpPr/>
            <p:nvPr/>
          </p:nvSpPr>
          <p:spPr>
            <a:xfrm>
              <a:off x="803147" y="4411979"/>
              <a:ext cx="5097780" cy="443865"/>
            </a:xfrm>
            <a:custGeom>
              <a:avLst/>
              <a:gdLst/>
              <a:ahLst/>
              <a:cxnLst/>
              <a:rect l="l" t="t" r="r" b="b"/>
              <a:pathLst>
                <a:path w="5097780" h="443864">
                  <a:moveTo>
                    <a:pt x="0" y="409955"/>
                  </a:moveTo>
                  <a:lnTo>
                    <a:pt x="391667" y="438911"/>
                  </a:lnTo>
                  <a:lnTo>
                    <a:pt x="784860" y="443483"/>
                  </a:lnTo>
                  <a:lnTo>
                    <a:pt x="1176528" y="361187"/>
                  </a:lnTo>
                  <a:lnTo>
                    <a:pt x="1568195" y="295655"/>
                  </a:lnTo>
                  <a:lnTo>
                    <a:pt x="1959864" y="190499"/>
                  </a:lnTo>
                  <a:lnTo>
                    <a:pt x="2353056" y="164591"/>
                  </a:lnTo>
                  <a:lnTo>
                    <a:pt x="2744724" y="99059"/>
                  </a:lnTo>
                  <a:lnTo>
                    <a:pt x="3136391" y="92963"/>
                  </a:lnTo>
                  <a:lnTo>
                    <a:pt x="3528059" y="91439"/>
                  </a:lnTo>
                  <a:lnTo>
                    <a:pt x="3921252" y="210311"/>
                  </a:lnTo>
                  <a:lnTo>
                    <a:pt x="4312920" y="129539"/>
                  </a:lnTo>
                  <a:lnTo>
                    <a:pt x="4704588" y="71627"/>
                  </a:lnTo>
                  <a:lnTo>
                    <a:pt x="5097780" y="0"/>
                  </a:lnTo>
                </a:path>
              </a:pathLst>
            </a:custGeom>
            <a:ln w="13715">
              <a:solidFill>
                <a:srgbClr val="92D050"/>
              </a:solidFill>
            </a:ln>
          </p:spPr>
          <p:txBody>
            <a:bodyPr wrap="square" lIns="0" tIns="0" rIns="0" bIns="0" rtlCol="0"/>
            <a:lstStyle/>
            <a:p>
              <a:endParaRPr/>
            </a:p>
          </p:txBody>
        </p:sp>
        <p:sp>
          <p:nvSpPr>
            <p:cNvPr id="473" name="object 29">
              <a:extLst>
                <a:ext uri="{FF2B5EF4-FFF2-40B4-BE49-F238E27FC236}">
                  <a16:creationId xmlns:a16="http://schemas.microsoft.com/office/drawing/2014/main" id="{D609B827-D91E-3139-F513-B4D0C8DBE452}"/>
                </a:ext>
              </a:extLst>
            </p:cNvPr>
            <p:cNvSpPr/>
            <p:nvPr/>
          </p:nvSpPr>
          <p:spPr>
            <a:xfrm>
              <a:off x="757428" y="4364735"/>
              <a:ext cx="5194300" cy="539750"/>
            </a:xfrm>
            <a:custGeom>
              <a:avLst/>
              <a:gdLst/>
              <a:ahLst/>
              <a:cxnLst/>
              <a:rect l="l" t="t" r="r" b="b"/>
              <a:pathLst>
                <a:path w="5194300" h="539750">
                  <a:moveTo>
                    <a:pt x="96012" y="409956"/>
                  </a:moveTo>
                  <a:lnTo>
                    <a:pt x="0" y="409956"/>
                  </a:lnTo>
                  <a:lnTo>
                    <a:pt x="0" y="505968"/>
                  </a:lnTo>
                  <a:lnTo>
                    <a:pt x="96012" y="505968"/>
                  </a:lnTo>
                  <a:lnTo>
                    <a:pt x="96012" y="409956"/>
                  </a:lnTo>
                  <a:close/>
                </a:path>
                <a:path w="5194300" h="539750">
                  <a:moveTo>
                    <a:pt x="487680" y="438912"/>
                  </a:moveTo>
                  <a:lnTo>
                    <a:pt x="391668" y="438912"/>
                  </a:lnTo>
                  <a:lnTo>
                    <a:pt x="391668" y="534924"/>
                  </a:lnTo>
                  <a:lnTo>
                    <a:pt x="487680" y="534924"/>
                  </a:lnTo>
                  <a:lnTo>
                    <a:pt x="487680" y="438912"/>
                  </a:lnTo>
                  <a:close/>
                </a:path>
                <a:path w="5194300" h="539750">
                  <a:moveTo>
                    <a:pt x="880872" y="443484"/>
                  </a:moveTo>
                  <a:lnTo>
                    <a:pt x="784860" y="443484"/>
                  </a:lnTo>
                  <a:lnTo>
                    <a:pt x="784860" y="539496"/>
                  </a:lnTo>
                  <a:lnTo>
                    <a:pt x="880872" y="539496"/>
                  </a:lnTo>
                  <a:lnTo>
                    <a:pt x="880872" y="443484"/>
                  </a:lnTo>
                  <a:close/>
                </a:path>
                <a:path w="5194300" h="539750">
                  <a:moveTo>
                    <a:pt x="1272540" y="362712"/>
                  </a:moveTo>
                  <a:lnTo>
                    <a:pt x="1176528" y="362712"/>
                  </a:lnTo>
                  <a:lnTo>
                    <a:pt x="1176528" y="458724"/>
                  </a:lnTo>
                  <a:lnTo>
                    <a:pt x="1272540" y="458724"/>
                  </a:lnTo>
                  <a:lnTo>
                    <a:pt x="1272540" y="362712"/>
                  </a:lnTo>
                  <a:close/>
                </a:path>
                <a:path w="5194300" h="539750">
                  <a:moveTo>
                    <a:pt x="1664208" y="295656"/>
                  </a:moveTo>
                  <a:lnTo>
                    <a:pt x="1568196" y="295656"/>
                  </a:lnTo>
                  <a:lnTo>
                    <a:pt x="1568196" y="391668"/>
                  </a:lnTo>
                  <a:lnTo>
                    <a:pt x="1664208" y="391668"/>
                  </a:lnTo>
                  <a:lnTo>
                    <a:pt x="1664208" y="295656"/>
                  </a:lnTo>
                  <a:close/>
                </a:path>
                <a:path w="5194300" h="539750">
                  <a:moveTo>
                    <a:pt x="2055876" y="190500"/>
                  </a:moveTo>
                  <a:lnTo>
                    <a:pt x="1959864" y="190500"/>
                  </a:lnTo>
                  <a:lnTo>
                    <a:pt x="1959864" y="286512"/>
                  </a:lnTo>
                  <a:lnTo>
                    <a:pt x="2055876" y="286512"/>
                  </a:lnTo>
                  <a:lnTo>
                    <a:pt x="2055876" y="190500"/>
                  </a:lnTo>
                  <a:close/>
                </a:path>
                <a:path w="5194300" h="539750">
                  <a:moveTo>
                    <a:pt x="2449068" y="164592"/>
                  </a:moveTo>
                  <a:lnTo>
                    <a:pt x="2353056" y="164592"/>
                  </a:lnTo>
                  <a:lnTo>
                    <a:pt x="2353056" y="260604"/>
                  </a:lnTo>
                  <a:lnTo>
                    <a:pt x="2449068" y="260604"/>
                  </a:lnTo>
                  <a:lnTo>
                    <a:pt x="2449068" y="164592"/>
                  </a:lnTo>
                  <a:close/>
                </a:path>
                <a:path w="5194300" h="539750">
                  <a:moveTo>
                    <a:pt x="2840736" y="99060"/>
                  </a:moveTo>
                  <a:lnTo>
                    <a:pt x="2744724" y="99060"/>
                  </a:lnTo>
                  <a:lnTo>
                    <a:pt x="2744724" y="195072"/>
                  </a:lnTo>
                  <a:lnTo>
                    <a:pt x="2840736" y="195072"/>
                  </a:lnTo>
                  <a:lnTo>
                    <a:pt x="2840736" y="99060"/>
                  </a:lnTo>
                  <a:close/>
                </a:path>
                <a:path w="5194300" h="539750">
                  <a:moveTo>
                    <a:pt x="3232404" y="92964"/>
                  </a:moveTo>
                  <a:lnTo>
                    <a:pt x="3136392" y="92964"/>
                  </a:lnTo>
                  <a:lnTo>
                    <a:pt x="3136392" y="188976"/>
                  </a:lnTo>
                  <a:lnTo>
                    <a:pt x="3232404" y="188976"/>
                  </a:lnTo>
                  <a:lnTo>
                    <a:pt x="3232404" y="92964"/>
                  </a:lnTo>
                  <a:close/>
                </a:path>
                <a:path w="5194300" h="539750">
                  <a:moveTo>
                    <a:pt x="3624072" y="91440"/>
                  </a:moveTo>
                  <a:lnTo>
                    <a:pt x="3528060" y="91440"/>
                  </a:lnTo>
                  <a:lnTo>
                    <a:pt x="3528060" y="187452"/>
                  </a:lnTo>
                  <a:lnTo>
                    <a:pt x="3624072" y="187452"/>
                  </a:lnTo>
                  <a:lnTo>
                    <a:pt x="3624072" y="91440"/>
                  </a:lnTo>
                  <a:close/>
                </a:path>
                <a:path w="5194300" h="539750">
                  <a:moveTo>
                    <a:pt x="4017264" y="210312"/>
                  </a:moveTo>
                  <a:lnTo>
                    <a:pt x="3921252" y="210312"/>
                  </a:lnTo>
                  <a:lnTo>
                    <a:pt x="3921252" y="306324"/>
                  </a:lnTo>
                  <a:lnTo>
                    <a:pt x="4017264" y="306324"/>
                  </a:lnTo>
                  <a:lnTo>
                    <a:pt x="4017264" y="210312"/>
                  </a:lnTo>
                  <a:close/>
                </a:path>
                <a:path w="5194300" h="539750">
                  <a:moveTo>
                    <a:pt x="4408932" y="129540"/>
                  </a:moveTo>
                  <a:lnTo>
                    <a:pt x="4312920" y="129540"/>
                  </a:lnTo>
                  <a:lnTo>
                    <a:pt x="4312920" y="225552"/>
                  </a:lnTo>
                  <a:lnTo>
                    <a:pt x="4408932" y="225552"/>
                  </a:lnTo>
                  <a:lnTo>
                    <a:pt x="4408932" y="129540"/>
                  </a:lnTo>
                  <a:close/>
                </a:path>
                <a:path w="5194300" h="539750">
                  <a:moveTo>
                    <a:pt x="4800600" y="71628"/>
                  </a:moveTo>
                  <a:lnTo>
                    <a:pt x="4704588" y="71628"/>
                  </a:lnTo>
                  <a:lnTo>
                    <a:pt x="4704588" y="167640"/>
                  </a:lnTo>
                  <a:lnTo>
                    <a:pt x="4800600" y="167640"/>
                  </a:lnTo>
                  <a:lnTo>
                    <a:pt x="4800600" y="71628"/>
                  </a:lnTo>
                  <a:close/>
                </a:path>
                <a:path w="5194300" h="539750">
                  <a:moveTo>
                    <a:pt x="5193792" y="0"/>
                  </a:moveTo>
                  <a:lnTo>
                    <a:pt x="5097780" y="0"/>
                  </a:lnTo>
                  <a:lnTo>
                    <a:pt x="5097780" y="96012"/>
                  </a:lnTo>
                  <a:lnTo>
                    <a:pt x="5193792" y="96012"/>
                  </a:lnTo>
                  <a:lnTo>
                    <a:pt x="5193792" y="0"/>
                  </a:lnTo>
                  <a:close/>
                </a:path>
              </a:pathLst>
            </a:custGeom>
            <a:solidFill>
              <a:srgbClr val="92D050"/>
            </a:solidFill>
          </p:spPr>
          <p:txBody>
            <a:bodyPr wrap="square" lIns="0" tIns="0" rIns="0" bIns="0" rtlCol="0"/>
            <a:lstStyle/>
            <a:p>
              <a:endParaRPr/>
            </a:p>
          </p:txBody>
        </p:sp>
      </p:grpSp>
      <p:sp>
        <p:nvSpPr>
          <p:cNvPr id="478" name="object 30">
            <a:extLst>
              <a:ext uri="{FF2B5EF4-FFF2-40B4-BE49-F238E27FC236}">
                <a16:creationId xmlns:a16="http://schemas.microsoft.com/office/drawing/2014/main" id="{ABF3C60C-3EDD-2154-104C-FD2F690B1A71}"/>
              </a:ext>
            </a:extLst>
          </p:cNvPr>
          <p:cNvSpPr txBox="1"/>
          <p:nvPr/>
        </p:nvSpPr>
        <p:spPr>
          <a:xfrm>
            <a:off x="1079874" y="2708663"/>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107.1</a:t>
            </a:r>
            <a:endParaRPr sz="1050">
              <a:latin typeface="Calibri"/>
              <a:cs typeface="Calibri"/>
            </a:endParaRPr>
          </a:p>
        </p:txBody>
      </p:sp>
      <p:sp>
        <p:nvSpPr>
          <p:cNvPr id="479" name="object 31">
            <a:extLst>
              <a:ext uri="{FF2B5EF4-FFF2-40B4-BE49-F238E27FC236}">
                <a16:creationId xmlns:a16="http://schemas.microsoft.com/office/drawing/2014/main" id="{DEDD4C10-1A7A-F5FF-33DF-07D3FE9BABFC}"/>
              </a:ext>
            </a:extLst>
          </p:cNvPr>
          <p:cNvSpPr txBox="1"/>
          <p:nvPr/>
        </p:nvSpPr>
        <p:spPr>
          <a:xfrm>
            <a:off x="1499511" y="274374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107.7</a:t>
            </a:r>
            <a:endParaRPr sz="1050">
              <a:latin typeface="Calibri"/>
              <a:cs typeface="Calibri"/>
            </a:endParaRPr>
          </a:p>
        </p:txBody>
      </p:sp>
      <p:sp>
        <p:nvSpPr>
          <p:cNvPr id="64" name="object 32">
            <a:extLst>
              <a:ext uri="{FF2B5EF4-FFF2-40B4-BE49-F238E27FC236}">
                <a16:creationId xmlns:a16="http://schemas.microsoft.com/office/drawing/2014/main" id="{B8654DC5-0EE6-4013-CC79-9D633E2F23F1}"/>
              </a:ext>
            </a:extLst>
          </p:cNvPr>
          <p:cNvSpPr txBox="1"/>
          <p:nvPr/>
        </p:nvSpPr>
        <p:spPr>
          <a:xfrm>
            <a:off x="1909961" y="2585028"/>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112.3</a:t>
            </a:r>
            <a:endParaRPr sz="1050">
              <a:latin typeface="Calibri"/>
              <a:cs typeface="Calibri"/>
            </a:endParaRPr>
          </a:p>
        </p:txBody>
      </p:sp>
      <p:sp>
        <p:nvSpPr>
          <p:cNvPr id="65" name="object 33">
            <a:extLst>
              <a:ext uri="{FF2B5EF4-FFF2-40B4-BE49-F238E27FC236}">
                <a16:creationId xmlns:a16="http://schemas.microsoft.com/office/drawing/2014/main" id="{B25CC1F1-2B49-7909-DB77-F1384051D777}"/>
              </a:ext>
            </a:extLst>
          </p:cNvPr>
          <p:cNvSpPr txBox="1"/>
          <p:nvPr/>
        </p:nvSpPr>
        <p:spPr>
          <a:xfrm>
            <a:off x="2296069" y="2513320"/>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113.6</a:t>
            </a:r>
            <a:endParaRPr sz="1050">
              <a:latin typeface="Calibri"/>
              <a:cs typeface="Calibri"/>
            </a:endParaRPr>
          </a:p>
        </p:txBody>
      </p:sp>
      <p:sp>
        <p:nvSpPr>
          <p:cNvPr id="66" name="object 34">
            <a:extLst>
              <a:ext uri="{FF2B5EF4-FFF2-40B4-BE49-F238E27FC236}">
                <a16:creationId xmlns:a16="http://schemas.microsoft.com/office/drawing/2014/main" id="{8585EA2B-1DD9-E7B2-61C4-258897469168}"/>
              </a:ext>
            </a:extLst>
          </p:cNvPr>
          <p:cNvSpPr txBox="1"/>
          <p:nvPr/>
        </p:nvSpPr>
        <p:spPr>
          <a:xfrm>
            <a:off x="2703434" y="2308875"/>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121.3</a:t>
            </a:r>
            <a:endParaRPr sz="1050">
              <a:latin typeface="Calibri"/>
              <a:cs typeface="Calibri"/>
            </a:endParaRPr>
          </a:p>
        </p:txBody>
      </p:sp>
      <p:sp>
        <p:nvSpPr>
          <p:cNvPr id="67" name="object 35">
            <a:extLst>
              <a:ext uri="{FF2B5EF4-FFF2-40B4-BE49-F238E27FC236}">
                <a16:creationId xmlns:a16="http://schemas.microsoft.com/office/drawing/2014/main" id="{59712155-C2A6-4079-5C5C-3AAA4236FF01}"/>
              </a:ext>
            </a:extLst>
          </p:cNvPr>
          <p:cNvSpPr txBox="1"/>
          <p:nvPr/>
        </p:nvSpPr>
        <p:spPr>
          <a:xfrm>
            <a:off x="3116969" y="242480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117.0</a:t>
            </a:r>
            <a:endParaRPr sz="1050">
              <a:latin typeface="Calibri"/>
              <a:cs typeface="Calibri"/>
            </a:endParaRPr>
          </a:p>
        </p:txBody>
      </p:sp>
      <p:sp>
        <p:nvSpPr>
          <p:cNvPr id="68" name="object 36">
            <a:extLst>
              <a:ext uri="{FF2B5EF4-FFF2-40B4-BE49-F238E27FC236}">
                <a16:creationId xmlns:a16="http://schemas.microsoft.com/office/drawing/2014/main" id="{4D0F80CB-5222-D262-1B0C-51B0A981FD5A}"/>
              </a:ext>
            </a:extLst>
          </p:cNvPr>
          <p:cNvSpPr txBox="1"/>
          <p:nvPr/>
        </p:nvSpPr>
        <p:spPr>
          <a:xfrm>
            <a:off x="3550351" y="235313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C00000"/>
                </a:solidFill>
                <a:latin typeface="Calibri"/>
                <a:cs typeface="Calibri"/>
              </a:rPr>
              <a:t>120.1</a:t>
            </a:r>
            <a:endParaRPr sz="1050">
              <a:latin typeface="Calibri"/>
              <a:cs typeface="Calibri"/>
            </a:endParaRPr>
          </a:p>
        </p:txBody>
      </p:sp>
      <p:sp>
        <p:nvSpPr>
          <p:cNvPr id="69" name="object 37">
            <a:extLst>
              <a:ext uri="{FF2B5EF4-FFF2-40B4-BE49-F238E27FC236}">
                <a16:creationId xmlns:a16="http://schemas.microsoft.com/office/drawing/2014/main" id="{5DC0BE0C-1DD9-C1C2-2E23-A59539CCD098}"/>
              </a:ext>
            </a:extLst>
          </p:cNvPr>
          <p:cNvSpPr txBox="1"/>
          <p:nvPr/>
        </p:nvSpPr>
        <p:spPr>
          <a:xfrm>
            <a:off x="3881958" y="2363793"/>
            <a:ext cx="1280795" cy="297180"/>
          </a:xfrm>
          <a:prstGeom prst="rect">
            <a:avLst/>
          </a:prstGeom>
        </p:spPr>
        <p:txBody>
          <a:bodyPr vert="horz" wrap="square" lIns="0" tIns="16510" rIns="0" bIns="0" rtlCol="0">
            <a:spAutoFit/>
          </a:bodyPr>
          <a:lstStyle/>
          <a:p>
            <a:pPr marL="337185">
              <a:lnSpc>
                <a:spcPts val="1050"/>
              </a:lnSpc>
              <a:spcBef>
                <a:spcPts val="130"/>
              </a:spcBef>
            </a:pPr>
            <a:r>
              <a:rPr sz="1575" spc="-15" baseline="31746" dirty="0">
                <a:solidFill>
                  <a:srgbClr val="C00000"/>
                </a:solidFill>
                <a:latin typeface="Calibri"/>
                <a:cs typeface="Calibri"/>
              </a:rPr>
              <a:t>121.6</a:t>
            </a:r>
            <a:r>
              <a:rPr sz="1050" spc="-10" dirty="0">
                <a:solidFill>
                  <a:srgbClr val="C00000"/>
                </a:solidFill>
                <a:latin typeface="游ゴシック"/>
                <a:cs typeface="游ゴシック"/>
              </a:rPr>
              <a:t>（</a:t>
            </a:r>
            <a:r>
              <a:rPr sz="1050" spc="-10" dirty="0">
                <a:solidFill>
                  <a:srgbClr val="C00000"/>
                </a:solidFill>
                <a:latin typeface="Calibri"/>
                <a:cs typeface="Calibri"/>
              </a:rPr>
              <a:t>118.7</a:t>
            </a:r>
            <a:r>
              <a:rPr sz="1050" spc="-15"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a:p>
            <a:pPr marL="38100">
              <a:lnSpc>
                <a:spcPts val="1050"/>
              </a:lnSpc>
            </a:pPr>
            <a:r>
              <a:rPr sz="1050" spc="-10" dirty="0">
                <a:solidFill>
                  <a:srgbClr val="C00000"/>
                </a:solidFill>
                <a:latin typeface="Calibri"/>
                <a:cs typeface="Calibri"/>
              </a:rPr>
              <a:t>116.6</a:t>
            </a:r>
            <a:endParaRPr sz="1050">
              <a:latin typeface="Calibri"/>
              <a:cs typeface="Calibri"/>
            </a:endParaRPr>
          </a:p>
        </p:txBody>
      </p:sp>
      <p:sp>
        <p:nvSpPr>
          <p:cNvPr id="70" name="object 38">
            <a:extLst>
              <a:ext uri="{FF2B5EF4-FFF2-40B4-BE49-F238E27FC236}">
                <a16:creationId xmlns:a16="http://schemas.microsoft.com/office/drawing/2014/main" id="{9C4E582B-7D95-8BC8-3570-591744F4AF15}"/>
              </a:ext>
            </a:extLst>
          </p:cNvPr>
          <p:cNvSpPr txBox="1"/>
          <p:nvPr/>
        </p:nvSpPr>
        <p:spPr>
          <a:xfrm>
            <a:off x="4899742" y="2243227"/>
            <a:ext cx="1170305" cy="190500"/>
          </a:xfrm>
          <a:prstGeom prst="rect">
            <a:avLst/>
          </a:prstGeom>
        </p:spPr>
        <p:txBody>
          <a:bodyPr vert="horz" wrap="square" lIns="0" tIns="16510" rIns="0" bIns="0" rtlCol="0">
            <a:spAutoFit/>
          </a:bodyPr>
          <a:lstStyle/>
          <a:p>
            <a:pPr marL="38100">
              <a:lnSpc>
                <a:spcPct val="100000"/>
              </a:lnSpc>
              <a:spcBef>
                <a:spcPts val="130"/>
              </a:spcBef>
            </a:pPr>
            <a:r>
              <a:rPr sz="1575" baseline="-10582" dirty="0">
                <a:solidFill>
                  <a:srgbClr val="C00000"/>
                </a:solidFill>
                <a:latin typeface="游ゴシック"/>
                <a:cs typeface="游ゴシック"/>
              </a:rPr>
              <a:t>（</a:t>
            </a:r>
            <a:r>
              <a:rPr sz="1575" baseline="-10582" dirty="0">
                <a:solidFill>
                  <a:srgbClr val="C00000"/>
                </a:solidFill>
                <a:latin typeface="Calibri"/>
                <a:cs typeface="Calibri"/>
              </a:rPr>
              <a:t>121.4</a:t>
            </a:r>
            <a:r>
              <a:rPr sz="1575" spc="-15" baseline="-10582" dirty="0">
                <a:solidFill>
                  <a:srgbClr val="C00000"/>
                </a:solidFill>
                <a:latin typeface="Calibri"/>
                <a:cs typeface="Calibri"/>
              </a:rPr>
              <a:t> </a:t>
            </a:r>
            <a:r>
              <a:rPr sz="1050" spc="-1005" dirty="0">
                <a:solidFill>
                  <a:srgbClr val="C00000"/>
                </a:solidFill>
                <a:latin typeface="游ゴシック"/>
                <a:cs typeface="游ゴシック"/>
              </a:rPr>
              <a:t>（</a:t>
            </a:r>
            <a:r>
              <a:rPr sz="1575" spc="-97" baseline="-10582" dirty="0">
                <a:solidFill>
                  <a:srgbClr val="C00000"/>
                </a:solidFill>
                <a:latin typeface="游ゴシック"/>
                <a:cs typeface="游ゴシック"/>
              </a:rPr>
              <a:t>）</a:t>
            </a:r>
            <a:r>
              <a:rPr sz="1050" dirty="0">
                <a:solidFill>
                  <a:srgbClr val="C00000"/>
                </a:solidFill>
                <a:latin typeface="Calibri"/>
                <a:cs typeface="Calibri"/>
              </a:rPr>
              <a:t>122</a:t>
            </a:r>
            <a:r>
              <a:rPr sz="1050" spc="5" dirty="0">
                <a:solidFill>
                  <a:srgbClr val="C00000"/>
                </a:solidFill>
                <a:latin typeface="Calibri"/>
                <a:cs typeface="Calibri"/>
              </a:rPr>
              <a:t>.</a:t>
            </a:r>
            <a:r>
              <a:rPr sz="1050" dirty="0">
                <a:solidFill>
                  <a:srgbClr val="C00000"/>
                </a:solidFill>
                <a:latin typeface="Calibri"/>
                <a:cs typeface="Calibri"/>
              </a:rPr>
              <a:t>1</a:t>
            </a:r>
            <a:r>
              <a:rPr sz="1050" spc="70" dirty="0">
                <a:solidFill>
                  <a:srgbClr val="C00000"/>
                </a:solidFill>
                <a:latin typeface="Calibri"/>
                <a:cs typeface="Calibri"/>
              </a:rPr>
              <a:t> </a:t>
            </a:r>
            <a:r>
              <a:rPr sz="1050" spc="-50" dirty="0">
                <a:solidFill>
                  <a:srgbClr val="C00000"/>
                </a:solidFill>
                <a:latin typeface="游ゴシック"/>
                <a:cs typeface="游ゴシック"/>
              </a:rPr>
              <a:t>）</a:t>
            </a:r>
            <a:endParaRPr sz="1050">
              <a:latin typeface="游ゴシック"/>
              <a:cs typeface="游ゴシック"/>
            </a:endParaRPr>
          </a:p>
        </p:txBody>
      </p:sp>
      <p:sp>
        <p:nvSpPr>
          <p:cNvPr id="71" name="object 39">
            <a:extLst>
              <a:ext uri="{FF2B5EF4-FFF2-40B4-BE49-F238E27FC236}">
                <a16:creationId xmlns:a16="http://schemas.microsoft.com/office/drawing/2014/main" id="{B56DA40E-3241-B8D0-9C25-15D5FADA424E}"/>
              </a:ext>
            </a:extLst>
          </p:cNvPr>
          <p:cNvSpPr txBox="1"/>
          <p:nvPr/>
        </p:nvSpPr>
        <p:spPr>
          <a:xfrm>
            <a:off x="1162223" y="3024356"/>
            <a:ext cx="354330" cy="197485"/>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006FC0"/>
                </a:solidFill>
                <a:latin typeface="Calibri"/>
                <a:cs typeface="Calibri"/>
              </a:rPr>
              <a:t>100.0</a:t>
            </a:r>
            <a:endParaRPr sz="1100">
              <a:latin typeface="Calibri"/>
              <a:cs typeface="Calibri"/>
            </a:endParaRPr>
          </a:p>
        </p:txBody>
      </p:sp>
      <p:sp>
        <p:nvSpPr>
          <p:cNvPr id="72" name="object 40">
            <a:extLst>
              <a:ext uri="{FF2B5EF4-FFF2-40B4-BE49-F238E27FC236}">
                <a16:creationId xmlns:a16="http://schemas.microsoft.com/office/drawing/2014/main" id="{9B3808C1-7009-F87D-6593-90BC240C4E10}"/>
              </a:ext>
            </a:extLst>
          </p:cNvPr>
          <p:cNvSpPr txBox="1"/>
          <p:nvPr/>
        </p:nvSpPr>
        <p:spPr>
          <a:xfrm>
            <a:off x="1606862" y="3359399"/>
            <a:ext cx="701040" cy="197485"/>
          </a:xfrm>
          <a:prstGeom prst="rect">
            <a:avLst/>
          </a:prstGeom>
        </p:spPr>
        <p:txBody>
          <a:bodyPr vert="horz" wrap="square" lIns="0" tIns="15875" rIns="0" bIns="0" rtlCol="0">
            <a:spAutoFit/>
          </a:bodyPr>
          <a:lstStyle/>
          <a:p>
            <a:pPr marL="12700">
              <a:lnSpc>
                <a:spcPct val="100000"/>
              </a:lnSpc>
              <a:spcBef>
                <a:spcPts val="125"/>
              </a:spcBef>
              <a:tabLst>
                <a:tab pos="433070" algn="l"/>
              </a:tabLst>
            </a:pPr>
            <a:r>
              <a:rPr sz="1100" spc="-20" dirty="0">
                <a:solidFill>
                  <a:srgbClr val="006FC0"/>
                </a:solidFill>
                <a:latin typeface="Calibri"/>
                <a:cs typeface="Calibri"/>
              </a:rPr>
              <a:t>94.0</a:t>
            </a:r>
            <a:r>
              <a:rPr sz="1100" dirty="0">
                <a:solidFill>
                  <a:srgbClr val="006FC0"/>
                </a:solidFill>
                <a:latin typeface="Calibri"/>
                <a:cs typeface="Calibri"/>
              </a:rPr>
              <a:t>	</a:t>
            </a:r>
            <a:r>
              <a:rPr sz="1100" spc="-20" dirty="0">
                <a:solidFill>
                  <a:srgbClr val="006FC0"/>
                </a:solidFill>
                <a:latin typeface="Calibri"/>
                <a:cs typeface="Calibri"/>
              </a:rPr>
              <a:t>94.0</a:t>
            </a:r>
            <a:endParaRPr sz="1100">
              <a:latin typeface="Calibri"/>
              <a:cs typeface="Calibri"/>
            </a:endParaRPr>
          </a:p>
        </p:txBody>
      </p:sp>
      <p:sp>
        <p:nvSpPr>
          <p:cNvPr id="73" name="object 41">
            <a:extLst>
              <a:ext uri="{FF2B5EF4-FFF2-40B4-BE49-F238E27FC236}">
                <a16:creationId xmlns:a16="http://schemas.microsoft.com/office/drawing/2014/main" id="{780E9E81-CE13-4E73-3559-F0BAD775AF58}"/>
              </a:ext>
            </a:extLst>
          </p:cNvPr>
          <p:cNvSpPr txBox="1"/>
          <p:nvPr/>
        </p:nvSpPr>
        <p:spPr>
          <a:xfrm>
            <a:off x="2345503" y="350409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4" name="object 42">
            <a:extLst>
              <a:ext uri="{FF2B5EF4-FFF2-40B4-BE49-F238E27FC236}">
                <a16:creationId xmlns:a16="http://schemas.microsoft.com/office/drawing/2014/main" id="{D97D34C5-CA35-9516-842E-1F81BBEE33BB}"/>
              </a:ext>
            </a:extLst>
          </p:cNvPr>
          <p:cNvSpPr txBox="1"/>
          <p:nvPr/>
        </p:nvSpPr>
        <p:spPr>
          <a:xfrm>
            <a:off x="2718634" y="3482774"/>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91.5</a:t>
            </a:r>
            <a:endParaRPr sz="1100">
              <a:latin typeface="Calibri"/>
              <a:cs typeface="Calibri"/>
            </a:endParaRPr>
          </a:p>
        </p:txBody>
      </p:sp>
      <p:sp>
        <p:nvSpPr>
          <p:cNvPr id="75" name="object 43">
            <a:extLst>
              <a:ext uri="{FF2B5EF4-FFF2-40B4-BE49-F238E27FC236}">
                <a16:creationId xmlns:a16="http://schemas.microsoft.com/office/drawing/2014/main" id="{EA6180CA-BBF5-1CE3-D79F-8F70B3E5A320}"/>
              </a:ext>
            </a:extLst>
          </p:cNvPr>
          <p:cNvSpPr txBox="1"/>
          <p:nvPr/>
        </p:nvSpPr>
        <p:spPr>
          <a:xfrm>
            <a:off x="3105465" y="3683826"/>
            <a:ext cx="705485" cy="197485"/>
          </a:xfrm>
          <a:prstGeom prst="rect">
            <a:avLst/>
          </a:prstGeom>
        </p:spPr>
        <p:txBody>
          <a:bodyPr vert="horz" wrap="square" lIns="0" tIns="15875" rIns="0" bIns="0" rtlCol="0">
            <a:spAutoFit/>
          </a:bodyPr>
          <a:lstStyle/>
          <a:p>
            <a:pPr marL="12700">
              <a:lnSpc>
                <a:spcPct val="100000"/>
              </a:lnSpc>
              <a:spcBef>
                <a:spcPts val="125"/>
              </a:spcBef>
              <a:tabLst>
                <a:tab pos="437515" algn="l"/>
              </a:tabLst>
            </a:pPr>
            <a:r>
              <a:rPr sz="1100" spc="-20" dirty="0">
                <a:solidFill>
                  <a:srgbClr val="006FC0"/>
                </a:solidFill>
                <a:latin typeface="Calibri"/>
                <a:cs typeface="Calibri"/>
              </a:rPr>
              <a:t>86.4</a:t>
            </a:r>
            <a:r>
              <a:rPr sz="1100" dirty="0">
                <a:solidFill>
                  <a:srgbClr val="006FC0"/>
                </a:solidFill>
                <a:latin typeface="Calibri"/>
                <a:cs typeface="Calibri"/>
              </a:rPr>
              <a:t>	</a:t>
            </a:r>
            <a:r>
              <a:rPr sz="1100" spc="-20" dirty="0">
                <a:solidFill>
                  <a:srgbClr val="006FC0"/>
                </a:solidFill>
                <a:latin typeface="Calibri"/>
                <a:cs typeface="Calibri"/>
              </a:rPr>
              <a:t>86.4</a:t>
            </a:r>
            <a:endParaRPr sz="1100">
              <a:latin typeface="Calibri"/>
              <a:cs typeface="Calibri"/>
            </a:endParaRPr>
          </a:p>
        </p:txBody>
      </p:sp>
      <p:sp>
        <p:nvSpPr>
          <p:cNvPr id="76" name="object 44">
            <a:extLst>
              <a:ext uri="{FF2B5EF4-FFF2-40B4-BE49-F238E27FC236}">
                <a16:creationId xmlns:a16="http://schemas.microsoft.com/office/drawing/2014/main" id="{CE5D6243-5A30-3B99-772A-69DBB8E92C75}"/>
              </a:ext>
            </a:extLst>
          </p:cNvPr>
          <p:cNvSpPr txBox="1"/>
          <p:nvPr/>
        </p:nvSpPr>
        <p:spPr>
          <a:xfrm>
            <a:off x="3958325" y="3836123"/>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79.9</a:t>
            </a:r>
            <a:endParaRPr sz="1100">
              <a:latin typeface="Calibri"/>
              <a:cs typeface="Calibri"/>
            </a:endParaRPr>
          </a:p>
        </p:txBody>
      </p:sp>
      <p:sp>
        <p:nvSpPr>
          <p:cNvPr id="77" name="object 45">
            <a:extLst>
              <a:ext uri="{FF2B5EF4-FFF2-40B4-BE49-F238E27FC236}">
                <a16:creationId xmlns:a16="http://schemas.microsoft.com/office/drawing/2014/main" id="{973A0B90-7321-1127-752C-23C0BB8E071E}"/>
              </a:ext>
            </a:extLst>
          </p:cNvPr>
          <p:cNvSpPr txBox="1"/>
          <p:nvPr/>
        </p:nvSpPr>
        <p:spPr>
          <a:xfrm>
            <a:off x="4317754" y="3915242"/>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78.0</a:t>
            </a:r>
            <a:endParaRPr sz="1100">
              <a:latin typeface="Calibri"/>
              <a:cs typeface="Calibri"/>
            </a:endParaRPr>
          </a:p>
        </p:txBody>
      </p:sp>
      <p:sp>
        <p:nvSpPr>
          <p:cNvPr id="86" name="object 46">
            <a:extLst>
              <a:ext uri="{FF2B5EF4-FFF2-40B4-BE49-F238E27FC236}">
                <a16:creationId xmlns:a16="http://schemas.microsoft.com/office/drawing/2014/main" id="{63218E78-ABFC-B901-4C05-CC0523688BD7}"/>
              </a:ext>
            </a:extLst>
          </p:cNvPr>
          <p:cNvSpPr txBox="1"/>
          <p:nvPr/>
        </p:nvSpPr>
        <p:spPr>
          <a:xfrm>
            <a:off x="4678652" y="3778236"/>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74.6</a:t>
            </a:r>
            <a:endParaRPr sz="1100">
              <a:latin typeface="Calibri"/>
              <a:cs typeface="Calibri"/>
            </a:endParaRPr>
          </a:p>
        </p:txBody>
      </p:sp>
      <p:sp>
        <p:nvSpPr>
          <p:cNvPr id="87" name="object 47">
            <a:extLst>
              <a:ext uri="{FF2B5EF4-FFF2-40B4-BE49-F238E27FC236}">
                <a16:creationId xmlns:a16="http://schemas.microsoft.com/office/drawing/2014/main" id="{85A63C79-4A25-9402-8F73-18B84FD0FA1C}"/>
              </a:ext>
            </a:extLst>
          </p:cNvPr>
          <p:cNvSpPr txBox="1"/>
          <p:nvPr/>
        </p:nvSpPr>
        <p:spPr>
          <a:xfrm>
            <a:off x="5099018" y="384368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71.5</a:t>
            </a:r>
            <a:endParaRPr sz="1100">
              <a:latin typeface="Calibri"/>
              <a:cs typeface="Calibri"/>
            </a:endParaRPr>
          </a:p>
        </p:txBody>
      </p:sp>
      <p:sp>
        <p:nvSpPr>
          <p:cNvPr id="88" name="object 48">
            <a:extLst>
              <a:ext uri="{FF2B5EF4-FFF2-40B4-BE49-F238E27FC236}">
                <a16:creationId xmlns:a16="http://schemas.microsoft.com/office/drawing/2014/main" id="{1478095A-E38E-63A2-7B0C-EC00E5BAB58F}"/>
              </a:ext>
            </a:extLst>
          </p:cNvPr>
          <p:cNvSpPr txBox="1"/>
          <p:nvPr/>
        </p:nvSpPr>
        <p:spPr>
          <a:xfrm>
            <a:off x="5455381" y="3964041"/>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66.7</a:t>
            </a:r>
            <a:endParaRPr sz="1100">
              <a:latin typeface="Calibri"/>
              <a:cs typeface="Calibri"/>
            </a:endParaRPr>
          </a:p>
        </p:txBody>
      </p:sp>
      <p:sp>
        <p:nvSpPr>
          <p:cNvPr id="89" name="object 49">
            <a:extLst>
              <a:ext uri="{FF2B5EF4-FFF2-40B4-BE49-F238E27FC236}">
                <a16:creationId xmlns:a16="http://schemas.microsoft.com/office/drawing/2014/main" id="{03F2EBE2-A033-0EFF-B2E3-BAEBDB758D69}"/>
              </a:ext>
            </a:extLst>
          </p:cNvPr>
          <p:cNvSpPr txBox="1"/>
          <p:nvPr/>
        </p:nvSpPr>
        <p:spPr>
          <a:xfrm>
            <a:off x="5842238" y="4040145"/>
            <a:ext cx="281305" cy="197485"/>
          </a:xfrm>
          <a:prstGeom prst="rect">
            <a:avLst/>
          </a:prstGeom>
        </p:spPr>
        <p:txBody>
          <a:bodyPr vert="horz" wrap="square" lIns="0" tIns="15875" rIns="0" bIns="0" rtlCol="0">
            <a:spAutoFit/>
          </a:bodyPr>
          <a:lstStyle/>
          <a:p>
            <a:pPr marL="12700">
              <a:lnSpc>
                <a:spcPct val="100000"/>
              </a:lnSpc>
              <a:spcBef>
                <a:spcPts val="125"/>
              </a:spcBef>
            </a:pPr>
            <a:r>
              <a:rPr sz="1100" spc="-20" dirty="0">
                <a:solidFill>
                  <a:srgbClr val="006FC0"/>
                </a:solidFill>
                <a:latin typeface="Calibri"/>
                <a:cs typeface="Calibri"/>
              </a:rPr>
              <a:t>64.7</a:t>
            </a:r>
            <a:endParaRPr sz="1100">
              <a:latin typeface="Calibri"/>
              <a:cs typeface="Calibri"/>
            </a:endParaRPr>
          </a:p>
        </p:txBody>
      </p:sp>
      <p:sp>
        <p:nvSpPr>
          <p:cNvPr id="90" name="object 50">
            <a:extLst>
              <a:ext uri="{FF2B5EF4-FFF2-40B4-BE49-F238E27FC236}">
                <a16:creationId xmlns:a16="http://schemas.microsoft.com/office/drawing/2014/main" id="{83EFAE6F-29B0-FC93-55A8-70E1463805C8}"/>
              </a:ext>
            </a:extLst>
          </p:cNvPr>
          <p:cNvSpPr txBox="1"/>
          <p:nvPr/>
        </p:nvSpPr>
        <p:spPr>
          <a:xfrm>
            <a:off x="1556840" y="2926223"/>
            <a:ext cx="720090" cy="190500"/>
          </a:xfrm>
          <a:prstGeom prst="rect">
            <a:avLst/>
          </a:prstGeom>
        </p:spPr>
        <p:txBody>
          <a:bodyPr vert="horz" wrap="square" lIns="0" tIns="16510" rIns="0" bIns="0" rtlCol="0">
            <a:spAutoFit/>
          </a:bodyPr>
          <a:lstStyle/>
          <a:p>
            <a:pPr marL="38100">
              <a:lnSpc>
                <a:spcPct val="100000"/>
              </a:lnSpc>
              <a:spcBef>
                <a:spcPts val="130"/>
              </a:spcBef>
            </a:pPr>
            <a:r>
              <a:rPr sz="1575" baseline="-37037" dirty="0">
                <a:solidFill>
                  <a:srgbClr val="92D050"/>
                </a:solidFill>
                <a:latin typeface="Calibri"/>
                <a:cs typeface="Calibri"/>
              </a:rPr>
              <a:t>98.9</a:t>
            </a:r>
            <a:r>
              <a:rPr sz="1575" spc="667" baseline="-37037" dirty="0">
                <a:solidFill>
                  <a:srgbClr val="92D050"/>
                </a:solidFill>
                <a:latin typeface="Calibri"/>
                <a:cs typeface="Calibri"/>
              </a:rPr>
              <a:t> </a:t>
            </a:r>
            <a:r>
              <a:rPr sz="1050" spc="-10" dirty="0">
                <a:solidFill>
                  <a:srgbClr val="92D050"/>
                </a:solidFill>
                <a:latin typeface="Calibri"/>
                <a:cs typeface="Calibri"/>
              </a:rPr>
              <a:t>101.5</a:t>
            </a:r>
            <a:endParaRPr sz="1050">
              <a:latin typeface="Calibri"/>
              <a:cs typeface="Calibri"/>
            </a:endParaRPr>
          </a:p>
        </p:txBody>
      </p:sp>
      <p:sp>
        <p:nvSpPr>
          <p:cNvPr id="91" name="object 51">
            <a:extLst>
              <a:ext uri="{FF2B5EF4-FFF2-40B4-BE49-F238E27FC236}">
                <a16:creationId xmlns:a16="http://schemas.microsoft.com/office/drawing/2014/main" id="{136F7ED6-E332-64B1-E494-EEBE6D196180}"/>
              </a:ext>
            </a:extLst>
          </p:cNvPr>
          <p:cNvSpPr txBox="1"/>
          <p:nvPr/>
        </p:nvSpPr>
        <p:spPr>
          <a:xfrm>
            <a:off x="2319252" y="3109286"/>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103.7</a:t>
            </a:r>
            <a:endParaRPr sz="1050">
              <a:latin typeface="Calibri"/>
              <a:cs typeface="Calibri"/>
            </a:endParaRPr>
          </a:p>
        </p:txBody>
      </p:sp>
      <p:sp>
        <p:nvSpPr>
          <p:cNvPr id="92" name="object 52">
            <a:extLst>
              <a:ext uri="{FF2B5EF4-FFF2-40B4-BE49-F238E27FC236}">
                <a16:creationId xmlns:a16="http://schemas.microsoft.com/office/drawing/2014/main" id="{AFFC5968-0DC0-3891-D720-91A876927DE6}"/>
              </a:ext>
            </a:extLst>
          </p:cNvPr>
          <p:cNvSpPr txBox="1"/>
          <p:nvPr/>
        </p:nvSpPr>
        <p:spPr>
          <a:xfrm>
            <a:off x="2674783" y="2976599"/>
            <a:ext cx="734695" cy="190500"/>
          </a:xfrm>
          <a:prstGeom prst="rect">
            <a:avLst/>
          </a:prstGeom>
        </p:spPr>
        <p:txBody>
          <a:bodyPr vert="horz" wrap="square" lIns="0" tIns="16510" rIns="0" bIns="0" rtlCol="0">
            <a:spAutoFit/>
          </a:bodyPr>
          <a:lstStyle/>
          <a:p>
            <a:pPr marL="12700">
              <a:lnSpc>
                <a:spcPct val="100000"/>
              </a:lnSpc>
              <a:spcBef>
                <a:spcPts val="130"/>
              </a:spcBef>
            </a:pPr>
            <a:r>
              <a:rPr sz="1050" dirty="0">
                <a:solidFill>
                  <a:srgbClr val="92D050"/>
                </a:solidFill>
                <a:latin typeface="Calibri"/>
                <a:cs typeface="Calibri"/>
              </a:rPr>
              <a:t>107.1</a:t>
            </a:r>
            <a:r>
              <a:rPr sz="1050" spc="420" dirty="0">
                <a:solidFill>
                  <a:srgbClr val="92D050"/>
                </a:solidFill>
                <a:latin typeface="Calibri"/>
                <a:cs typeface="Calibri"/>
              </a:rPr>
              <a:t> </a:t>
            </a:r>
            <a:r>
              <a:rPr sz="1050" spc="-10" dirty="0">
                <a:solidFill>
                  <a:srgbClr val="92D050"/>
                </a:solidFill>
                <a:latin typeface="Calibri"/>
                <a:cs typeface="Calibri"/>
              </a:rPr>
              <a:t>107.9</a:t>
            </a:r>
            <a:endParaRPr sz="1050">
              <a:latin typeface="Calibri"/>
              <a:cs typeface="Calibri"/>
            </a:endParaRPr>
          </a:p>
        </p:txBody>
      </p:sp>
      <p:sp>
        <p:nvSpPr>
          <p:cNvPr id="93" name="object 53">
            <a:extLst>
              <a:ext uri="{FF2B5EF4-FFF2-40B4-BE49-F238E27FC236}">
                <a16:creationId xmlns:a16="http://schemas.microsoft.com/office/drawing/2014/main" id="{02685E8B-7C15-A826-DE52-676757B6FDE3}"/>
              </a:ext>
            </a:extLst>
          </p:cNvPr>
          <p:cNvSpPr txBox="1"/>
          <p:nvPr/>
        </p:nvSpPr>
        <p:spPr>
          <a:xfrm>
            <a:off x="3494758" y="2883475"/>
            <a:ext cx="1121410" cy="190500"/>
          </a:xfrm>
          <a:prstGeom prst="rect">
            <a:avLst/>
          </a:prstGeom>
        </p:spPr>
        <p:txBody>
          <a:bodyPr vert="horz" wrap="square" lIns="0" tIns="16510" rIns="0" bIns="0" rtlCol="0">
            <a:spAutoFit/>
          </a:bodyPr>
          <a:lstStyle/>
          <a:p>
            <a:pPr marL="38100">
              <a:lnSpc>
                <a:spcPct val="100000"/>
              </a:lnSpc>
              <a:spcBef>
                <a:spcPts val="130"/>
              </a:spcBef>
            </a:pPr>
            <a:r>
              <a:rPr sz="1575" baseline="-21164" dirty="0">
                <a:solidFill>
                  <a:srgbClr val="92D050"/>
                </a:solidFill>
                <a:latin typeface="Calibri"/>
                <a:cs typeface="Calibri"/>
              </a:rPr>
              <a:t>110.1</a:t>
            </a:r>
            <a:r>
              <a:rPr sz="1575" spc="52" baseline="-21164" dirty="0">
                <a:solidFill>
                  <a:srgbClr val="92D050"/>
                </a:solidFill>
                <a:latin typeface="Calibri"/>
                <a:cs typeface="Calibri"/>
              </a:rPr>
              <a:t> </a:t>
            </a:r>
            <a:r>
              <a:rPr sz="1050" dirty="0">
                <a:solidFill>
                  <a:srgbClr val="92D050"/>
                </a:solidFill>
                <a:latin typeface="Calibri"/>
                <a:cs typeface="Calibri"/>
              </a:rPr>
              <a:t>110.2</a:t>
            </a:r>
            <a:r>
              <a:rPr sz="1050" spc="365" dirty="0">
                <a:solidFill>
                  <a:srgbClr val="92D050"/>
                </a:solidFill>
                <a:latin typeface="Calibri"/>
                <a:cs typeface="Calibri"/>
              </a:rPr>
              <a:t> </a:t>
            </a:r>
            <a:r>
              <a:rPr sz="1575" spc="-15" baseline="-13227" dirty="0">
                <a:solidFill>
                  <a:srgbClr val="92D050"/>
                </a:solidFill>
                <a:latin typeface="Calibri"/>
                <a:cs typeface="Calibri"/>
              </a:rPr>
              <a:t>110.3</a:t>
            </a:r>
            <a:endParaRPr sz="1575" baseline="-13227">
              <a:latin typeface="Calibri"/>
              <a:cs typeface="Calibri"/>
            </a:endParaRPr>
          </a:p>
        </p:txBody>
      </p:sp>
      <p:sp>
        <p:nvSpPr>
          <p:cNvPr id="94" name="object 54">
            <a:extLst>
              <a:ext uri="{FF2B5EF4-FFF2-40B4-BE49-F238E27FC236}">
                <a16:creationId xmlns:a16="http://schemas.microsoft.com/office/drawing/2014/main" id="{BAB2A5D2-3903-6549-B1B7-907F9C4FBBF3}"/>
              </a:ext>
            </a:extLst>
          </p:cNvPr>
          <p:cNvSpPr txBox="1"/>
          <p:nvPr/>
        </p:nvSpPr>
        <p:spPr>
          <a:xfrm>
            <a:off x="4635567" y="304063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106.5</a:t>
            </a:r>
            <a:endParaRPr sz="1050">
              <a:latin typeface="Calibri"/>
              <a:cs typeface="Calibri"/>
            </a:endParaRPr>
          </a:p>
        </p:txBody>
      </p:sp>
      <p:sp>
        <p:nvSpPr>
          <p:cNvPr id="352" name="object 55">
            <a:extLst>
              <a:ext uri="{FF2B5EF4-FFF2-40B4-BE49-F238E27FC236}">
                <a16:creationId xmlns:a16="http://schemas.microsoft.com/office/drawing/2014/main" id="{C054FD05-115F-90C9-3EFD-AA31F6B5C917}"/>
              </a:ext>
            </a:extLst>
          </p:cNvPr>
          <p:cNvSpPr txBox="1"/>
          <p:nvPr/>
        </p:nvSpPr>
        <p:spPr>
          <a:xfrm>
            <a:off x="5035347" y="3010127"/>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109.0</a:t>
            </a:r>
            <a:endParaRPr sz="1050">
              <a:latin typeface="Calibri"/>
              <a:cs typeface="Calibri"/>
            </a:endParaRPr>
          </a:p>
        </p:txBody>
      </p:sp>
      <p:sp>
        <p:nvSpPr>
          <p:cNvPr id="353" name="object 56">
            <a:extLst>
              <a:ext uri="{FF2B5EF4-FFF2-40B4-BE49-F238E27FC236}">
                <a16:creationId xmlns:a16="http://schemas.microsoft.com/office/drawing/2014/main" id="{33A6CC57-5E17-2464-F77B-277D3A8A4E6C}"/>
              </a:ext>
            </a:extLst>
          </p:cNvPr>
          <p:cNvSpPr txBox="1"/>
          <p:nvPr/>
        </p:nvSpPr>
        <p:spPr>
          <a:xfrm>
            <a:off x="5473306" y="2900281"/>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111.0</a:t>
            </a:r>
            <a:endParaRPr sz="1050">
              <a:latin typeface="Calibri"/>
              <a:cs typeface="Calibri"/>
            </a:endParaRPr>
          </a:p>
        </p:txBody>
      </p:sp>
      <p:sp>
        <p:nvSpPr>
          <p:cNvPr id="354" name="object 57">
            <a:extLst>
              <a:ext uri="{FF2B5EF4-FFF2-40B4-BE49-F238E27FC236}">
                <a16:creationId xmlns:a16="http://schemas.microsoft.com/office/drawing/2014/main" id="{68A2BFB7-75AD-7B55-96C4-2AEFE19E6544}"/>
              </a:ext>
            </a:extLst>
          </p:cNvPr>
          <p:cNvSpPr txBox="1"/>
          <p:nvPr/>
        </p:nvSpPr>
        <p:spPr>
          <a:xfrm>
            <a:off x="5859339" y="2823962"/>
            <a:ext cx="340995"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92D050"/>
                </a:solidFill>
                <a:latin typeface="Calibri"/>
                <a:cs typeface="Calibri"/>
              </a:rPr>
              <a:t>113.3</a:t>
            </a:r>
            <a:endParaRPr sz="1050">
              <a:latin typeface="Calibri"/>
              <a:cs typeface="Calibri"/>
            </a:endParaRPr>
          </a:p>
        </p:txBody>
      </p:sp>
      <p:sp>
        <p:nvSpPr>
          <p:cNvPr id="355" name="object 58">
            <a:extLst>
              <a:ext uri="{FF2B5EF4-FFF2-40B4-BE49-F238E27FC236}">
                <a16:creationId xmlns:a16="http://schemas.microsoft.com/office/drawing/2014/main" id="{3EC519C8-D627-215F-6D74-6B11E45EDCF6}"/>
              </a:ext>
            </a:extLst>
          </p:cNvPr>
          <p:cNvSpPr txBox="1"/>
          <p:nvPr/>
        </p:nvSpPr>
        <p:spPr>
          <a:xfrm>
            <a:off x="255436" y="4339395"/>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60.0</a:t>
            </a:r>
            <a:endParaRPr sz="950">
              <a:latin typeface="Meiryo UI"/>
              <a:cs typeface="Meiryo UI"/>
            </a:endParaRPr>
          </a:p>
        </p:txBody>
      </p:sp>
      <p:sp>
        <p:nvSpPr>
          <p:cNvPr id="356" name="object 59">
            <a:extLst>
              <a:ext uri="{FF2B5EF4-FFF2-40B4-BE49-F238E27FC236}">
                <a16:creationId xmlns:a16="http://schemas.microsoft.com/office/drawing/2014/main" id="{A63AEA32-0E55-BB4F-EA11-739305741C28}"/>
              </a:ext>
            </a:extLst>
          </p:cNvPr>
          <p:cNvSpPr txBox="1"/>
          <p:nvPr/>
        </p:nvSpPr>
        <p:spPr>
          <a:xfrm>
            <a:off x="255436" y="4029609"/>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70.0</a:t>
            </a:r>
            <a:endParaRPr sz="950">
              <a:latin typeface="Meiryo UI"/>
              <a:cs typeface="Meiryo UI"/>
            </a:endParaRPr>
          </a:p>
        </p:txBody>
      </p:sp>
      <p:sp>
        <p:nvSpPr>
          <p:cNvPr id="357" name="object 60">
            <a:extLst>
              <a:ext uri="{FF2B5EF4-FFF2-40B4-BE49-F238E27FC236}">
                <a16:creationId xmlns:a16="http://schemas.microsoft.com/office/drawing/2014/main" id="{BC3BEE64-033B-B8AE-E47F-14230222BC96}"/>
              </a:ext>
            </a:extLst>
          </p:cNvPr>
          <p:cNvSpPr txBox="1"/>
          <p:nvPr/>
        </p:nvSpPr>
        <p:spPr>
          <a:xfrm>
            <a:off x="255436" y="3721407"/>
            <a:ext cx="299085"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80.0</a:t>
            </a:r>
            <a:endParaRPr sz="950">
              <a:latin typeface="Meiryo UI"/>
              <a:cs typeface="Meiryo UI"/>
            </a:endParaRPr>
          </a:p>
        </p:txBody>
      </p:sp>
      <p:sp>
        <p:nvSpPr>
          <p:cNvPr id="358" name="object 61">
            <a:extLst>
              <a:ext uri="{FF2B5EF4-FFF2-40B4-BE49-F238E27FC236}">
                <a16:creationId xmlns:a16="http://schemas.microsoft.com/office/drawing/2014/main" id="{1F15E7B4-FC08-5F7C-7FC4-135F4DE0145E}"/>
              </a:ext>
            </a:extLst>
          </p:cNvPr>
          <p:cNvSpPr txBox="1"/>
          <p:nvPr/>
        </p:nvSpPr>
        <p:spPr>
          <a:xfrm>
            <a:off x="179153" y="3101910"/>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100.0</a:t>
            </a:r>
            <a:endParaRPr sz="950">
              <a:latin typeface="Meiryo UI"/>
              <a:cs typeface="Meiryo UI"/>
            </a:endParaRPr>
          </a:p>
        </p:txBody>
      </p:sp>
      <p:sp>
        <p:nvSpPr>
          <p:cNvPr id="360" name="object 62">
            <a:extLst>
              <a:ext uri="{FF2B5EF4-FFF2-40B4-BE49-F238E27FC236}">
                <a16:creationId xmlns:a16="http://schemas.microsoft.com/office/drawing/2014/main" id="{64905973-2BE4-C6FB-97B7-FD4A504D4D9E}"/>
              </a:ext>
            </a:extLst>
          </p:cNvPr>
          <p:cNvSpPr txBox="1"/>
          <p:nvPr/>
        </p:nvSpPr>
        <p:spPr>
          <a:xfrm>
            <a:off x="179153" y="2792124"/>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110.0</a:t>
            </a:r>
            <a:endParaRPr sz="950">
              <a:latin typeface="Meiryo UI"/>
              <a:cs typeface="Meiryo UI"/>
            </a:endParaRPr>
          </a:p>
        </p:txBody>
      </p:sp>
      <p:sp>
        <p:nvSpPr>
          <p:cNvPr id="369" name="object 63">
            <a:extLst>
              <a:ext uri="{FF2B5EF4-FFF2-40B4-BE49-F238E27FC236}">
                <a16:creationId xmlns:a16="http://schemas.microsoft.com/office/drawing/2014/main" id="{A4948E04-0612-979A-F4CB-BC4AE059D10F}"/>
              </a:ext>
            </a:extLst>
          </p:cNvPr>
          <p:cNvSpPr txBox="1"/>
          <p:nvPr/>
        </p:nvSpPr>
        <p:spPr>
          <a:xfrm>
            <a:off x="179153" y="2482375"/>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120.0</a:t>
            </a:r>
            <a:endParaRPr sz="950">
              <a:latin typeface="Meiryo UI"/>
              <a:cs typeface="Meiryo UI"/>
            </a:endParaRPr>
          </a:p>
        </p:txBody>
      </p:sp>
      <p:sp>
        <p:nvSpPr>
          <p:cNvPr id="370" name="object 64">
            <a:extLst>
              <a:ext uri="{FF2B5EF4-FFF2-40B4-BE49-F238E27FC236}">
                <a16:creationId xmlns:a16="http://schemas.microsoft.com/office/drawing/2014/main" id="{81F8A9E8-F491-36CB-F629-C5ADFFE71F8D}"/>
              </a:ext>
            </a:extLst>
          </p:cNvPr>
          <p:cNvSpPr txBox="1"/>
          <p:nvPr/>
        </p:nvSpPr>
        <p:spPr>
          <a:xfrm>
            <a:off x="179153" y="2174136"/>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130.0</a:t>
            </a:r>
            <a:endParaRPr sz="950">
              <a:latin typeface="Meiryo UI"/>
              <a:cs typeface="Meiryo UI"/>
            </a:endParaRPr>
          </a:p>
        </p:txBody>
      </p:sp>
      <p:sp>
        <p:nvSpPr>
          <p:cNvPr id="371" name="object 65">
            <a:extLst>
              <a:ext uri="{FF2B5EF4-FFF2-40B4-BE49-F238E27FC236}">
                <a16:creationId xmlns:a16="http://schemas.microsoft.com/office/drawing/2014/main" id="{0ABF7E05-B5A9-6710-A60B-8772C6BC38D9}"/>
              </a:ext>
            </a:extLst>
          </p:cNvPr>
          <p:cNvSpPr txBox="1"/>
          <p:nvPr/>
        </p:nvSpPr>
        <p:spPr>
          <a:xfrm>
            <a:off x="179153" y="1864372"/>
            <a:ext cx="375920"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Meiryo UI"/>
                <a:cs typeface="Meiryo UI"/>
              </a:rPr>
              <a:t>140.0</a:t>
            </a:r>
            <a:endParaRPr sz="950">
              <a:latin typeface="Meiryo UI"/>
              <a:cs typeface="Meiryo UI"/>
            </a:endParaRPr>
          </a:p>
        </p:txBody>
      </p:sp>
      <p:sp>
        <p:nvSpPr>
          <p:cNvPr id="372" name="object 66">
            <a:extLst>
              <a:ext uri="{FF2B5EF4-FFF2-40B4-BE49-F238E27FC236}">
                <a16:creationId xmlns:a16="http://schemas.microsoft.com/office/drawing/2014/main" id="{F74C0FFB-D8D3-9F34-6633-DA73D7113CA9}"/>
              </a:ext>
            </a:extLst>
          </p:cNvPr>
          <p:cNvSpPr txBox="1"/>
          <p:nvPr/>
        </p:nvSpPr>
        <p:spPr>
          <a:xfrm>
            <a:off x="734558" y="4513317"/>
            <a:ext cx="543687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2010</a:t>
            </a:r>
            <a:r>
              <a:rPr sz="950" spc="395" dirty="0">
                <a:latin typeface="Meiryo UI"/>
                <a:cs typeface="Meiryo UI"/>
              </a:rPr>
              <a:t> </a:t>
            </a:r>
            <a:r>
              <a:rPr sz="950" dirty="0">
                <a:latin typeface="Meiryo UI"/>
                <a:cs typeface="Meiryo UI"/>
              </a:rPr>
              <a:t>2011</a:t>
            </a:r>
            <a:r>
              <a:rPr sz="950" spc="375" dirty="0">
                <a:latin typeface="Meiryo UI"/>
                <a:cs typeface="Meiryo UI"/>
              </a:rPr>
              <a:t> </a:t>
            </a:r>
            <a:r>
              <a:rPr sz="950" dirty="0">
                <a:latin typeface="Meiryo UI"/>
                <a:cs typeface="Meiryo UI"/>
              </a:rPr>
              <a:t>2012</a:t>
            </a:r>
            <a:r>
              <a:rPr sz="950" spc="375" dirty="0">
                <a:latin typeface="Meiryo UI"/>
                <a:cs typeface="Meiryo UI"/>
              </a:rPr>
              <a:t> </a:t>
            </a:r>
            <a:r>
              <a:rPr sz="950" dirty="0">
                <a:latin typeface="Meiryo UI"/>
                <a:cs typeface="Meiryo UI"/>
              </a:rPr>
              <a:t>2013</a:t>
            </a:r>
            <a:r>
              <a:rPr sz="950" spc="390" dirty="0">
                <a:latin typeface="Meiryo UI"/>
                <a:cs typeface="Meiryo UI"/>
              </a:rPr>
              <a:t> </a:t>
            </a:r>
            <a:r>
              <a:rPr sz="950" dirty="0">
                <a:latin typeface="Meiryo UI"/>
                <a:cs typeface="Meiryo UI"/>
              </a:rPr>
              <a:t>2014</a:t>
            </a:r>
            <a:r>
              <a:rPr sz="950" spc="375" dirty="0">
                <a:latin typeface="Meiryo UI"/>
                <a:cs typeface="Meiryo UI"/>
              </a:rPr>
              <a:t> </a:t>
            </a:r>
            <a:r>
              <a:rPr sz="950" dirty="0">
                <a:latin typeface="Meiryo UI"/>
                <a:cs typeface="Meiryo UI"/>
              </a:rPr>
              <a:t>2015</a:t>
            </a:r>
            <a:r>
              <a:rPr sz="950" spc="375" dirty="0">
                <a:latin typeface="Meiryo UI"/>
                <a:cs typeface="Meiryo UI"/>
              </a:rPr>
              <a:t> </a:t>
            </a:r>
            <a:r>
              <a:rPr sz="950" dirty="0">
                <a:latin typeface="Meiryo UI"/>
                <a:cs typeface="Meiryo UI"/>
              </a:rPr>
              <a:t>2016</a:t>
            </a:r>
            <a:r>
              <a:rPr sz="950" spc="370" dirty="0">
                <a:latin typeface="Meiryo UI"/>
                <a:cs typeface="Meiryo UI"/>
              </a:rPr>
              <a:t> </a:t>
            </a:r>
            <a:r>
              <a:rPr sz="950" dirty="0">
                <a:latin typeface="Meiryo UI"/>
                <a:cs typeface="Meiryo UI"/>
              </a:rPr>
              <a:t>2017</a:t>
            </a:r>
            <a:r>
              <a:rPr sz="950" spc="385" dirty="0">
                <a:latin typeface="Meiryo UI"/>
                <a:cs typeface="Meiryo UI"/>
              </a:rPr>
              <a:t> </a:t>
            </a:r>
            <a:r>
              <a:rPr sz="950" dirty="0">
                <a:latin typeface="Meiryo UI"/>
                <a:cs typeface="Meiryo UI"/>
              </a:rPr>
              <a:t>2018</a:t>
            </a:r>
            <a:r>
              <a:rPr sz="950" spc="375" dirty="0">
                <a:latin typeface="Meiryo UI"/>
                <a:cs typeface="Meiryo UI"/>
              </a:rPr>
              <a:t> </a:t>
            </a:r>
            <a:r>
              <a:rPr sz="950" dirty="0">
                <a:latin typeface="Meiryo UI"/>
                <a:cs typeface="Meiryo UI"/>
              </a:rPr>
              <a:t>2019</a:t>
            </a:r>
            <a:r>
              <a:rPr sz="950" spc="380" dirty="0">
                <a:latin typeface="Meiryo UI"/>
                <a:cs typeface="Meiryo UI"/>
              </a:rPr>
              <a:t> </a:t>
            </a:r>
            <a:r>
              <a:rPr sz="950" dirty="0">
                <a:latin typeface="Meiryo UI"/>
                <a:cs typeface="Meiryo UI"/>
              </a:rPr>
              <a:t>2020</a:t>
            </a:r>
            <a:r>
              <a:rPr sz="950" spc="375" dirty="0">
                <a:latin typeface="Meiryo UI"/>
                <a:cs typeface="Meiryo UI"/>
              </a:rPr>
              <a:t> </a:t>
            </a:r>
            <a:r>
              <a:rPr sz="950" dirty="0">
                <a:latin typeface="Meiryo UI"/>
                <a:cs typeface="Meiryo UI"/>
              </a:rPr>
              <a:t>2021</a:t>
            </a:r>
            <a:r>
              <a:rPr sz="950" spc="385" dirty="0">
                <a:latin typeface="Meiryo UI"/>
                <a:cs typeface="Meiryo UI"/>
              </a:rPr>
              <a:t> </a:t>
            </a:r>
            <a:r>
              <a:rPr sz="950" dirty="0">
                <a:latin typeface="Meiryo UI"/>
                <a:cs typeface="Meiryo UI"/>
              </a:rPr>
              <a:t>2022</a:t>
            </a:r>
            <a:r>
              <a:rPr sz="950" spc="375" dirty="0">
                <a:latin typeface="Meiryo UI"/>
                <a:cs typeface="Meiryo UI"/>
              </a:rPr>
              <a:t> </a:t>
            </a:r>
            <a:r>
              <a:rPr sz="950" spc="-20" dirty="0">
                <a:latin typeface="Meiryo UI"/>
                <a:cs typeface="Meiryo UI"/>
              </a:rPr>
              <a:t>2023</a:t>
            </a:r>
            <a:endParaRPr sz="950">
              <a:latin typeface="Meiryo UI"/>
              <a:cs typeface="Meiryo UI"/>
            </a:endParaRPr>
          </a:p>
        </p:txBody>
      </p:sp>
      <p:sp>
        <p:nvSpPr>
          <p:cNvPr id="373" name="object 69">
            <a:extLst>
              <a:ext uri="{FF2B5EF4-FFF2-40B4-BE49-F238E27FC236}">
                <a16:creationId xmlns:a16="http://schemas.microsoft.com/office/drawing/2014/main" id="{4C829A4B-22B1-97AE-AEBA-AEB3EBAB76EE}"/>
              </a:ext>
            </a:extLst>
          </p:cNvPr>
          <p:cNvSpPr txBox="1"/>
          <p:nvPr/>
        </p:nvSpPr>
        <p:spPr>
          <a:xfrm>
            <a:off x="192121" y="4899700"/>
            <a:ext cx="6123543" cy="923330"/>
          </a:xfrm>
          <a:prstGeom prst="rect">
            <a:avLst/>
          </a:prstGeom>
        </p:spPr>
        <p:txBody>
          <a:bodyPr vert="horz" wrap="square" lIns="0" tIns="13970" rIns="0" bIns="0" rtlCol="0">
            <a:spAutoFit/>
          </a:bodyPr>
          <a:lstStyle/>
          <a:p>
            <a:pPr marL="12700">
              <a:lnSpc>
                <a:spcPct val="100000"/>
              </a:lnSpc>
              <a:spcBef>
                <a:spcPts val="11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注</a:t>
            </a:r>
            <a:r>
              <a:rPr sz="850" spc="-10" dirty="0">
                <a:latin typeface="BIZ UDPゴシック" panose="020B0400000000000000" pitchFamily="50" charset="-128"/>
                <a:ea typeface="BIZ UDPゴシック" panose="020B0400000000000000" pitchFamily="50" charset="-128"/>
                <a:cs typeface="ＭＳ Ｐ明朝"/>
              </a:rPr>
              <a:t>）2010～2019年度の平均伸び率。</a:t>
            </a:r>
            <a:endParaRPr sz="850" dirty="0">
              <a:latin typeface="BIZ UDPゴシック" panose="020B0400000000000000" pitchFamily="50" charset="-128"/>
              <a:ea typeface="BIZ UDPゴシック" panose="020B0400000000000000" pitchFamily="50" charset="-128"/>
              <a:cs typeface="ＭＳ Ｐ明朝"/>
            </a:endParaRPr>
          </a:p>
          <a:p>
            <a:pPr marL="207645" marR="103505" indent="-195580">
              <a:lnSpc>
                <a:spcPct val="101200"/>
              </a:lnSpc>
              <a:spcBef>
                <a:spcPts val="15"/>
              </a:spcBef>
            </a:pPr>
            <a:r>
              <a:rPr sz="850" spc="-10" dirty="0">
                <a:latin typeface="BIZ UDPゴシック" panose="020B0400000000000000" pitchFamily="50" charset="-128"/>
                <a:ea typeface="BIZ UDPゴシック" panose="020B0400000000000000" pitchFamily="50" charset="-128"/>
                <a:cs typeface="ＭＳ Ｐ明朝"/>
              </a:rPr>
              <a:t>※１ 厚生労働省「中央社会保険医療協議会薬価専門部会」（2021</a:t>
            </a:r>
            <a:r>
              <a:rPr sz="850" dirty="0">
                <a:latin typeface="BIZ UDPゴシック" panose="020B0400000000000000" pitchFamily="50" charset="-128"/>
                <a:ea typeface="BIZ UDPゴシック" panose="020B0400000000000000" pitchFamily="50" charset="-128"/>
                <a:cs typeface="ＭＳ Ｐ明朝"/>
              </a:rPr>
              <a:t>年</a:t>
            </a:r>
            <a:r>
              <a:rPr sz="850" spc="-10" dirty="0">
                <a:latin typeface="BIZ UDPゴシック" panose="020B0400000000000000" pitchFamily="50" charset="-128"/>
                <a:ea typeface="BIZ UDPゴシック" panose="020B0400000000000000" pitchFamily="50" charset="-128"/>
                <a:cs typeface="ＭＳ Ｐ明朝"/>
              </a:rPr>
              <a:t>8</a:t>
            </a:r>
            <a:r>
              <a:rPr sz="850" dirty="0">
                <a:latin typeface="BIZ UDPゴシック" panose="020B0400000000000000" pitchFamily="50" charset="-128"/>
                <a:ea typeface="BIZ UDPゴシック" panose="020B0400000000000000" pitchFamily="50" charset="-128"/>
                <a:cs typeface="ＭＳ Ｐ明朝"/>
              </a:rPr>
              <a:t>月</a:t>
            </a:r>
            <a:r>
              <a:rPr sz="850" spc="-10" dirty="0">
                <a:latin typeface="BIZ UDPゴシック" panose="020B0400000000000000" pitchFamily="50" charset="-128"/>
                <a:ea typeface="BIZ UDPゴシック" panose="020B0400000000000000" pitchFamily="50" charset="-128"/>
                <a:cs typeface="ＭＳ Ｐ明朝"/>
              </a:rPr>
              <a:t>4</a:t>
            </a:r>
            <a:r>
              <a:rPr sz="850" dirty="0">
                <a:latin typeface="BIZ UDPゴシック" panose="020B0400000000000000" pitchFamily="50" charset="-128"/>
                <a:ea typeface="BIZ UDPゴシック" panose="020B0400000000000000" pitchFamily="50" charset="-128"/>
                <a:cs typeface="ＭＳ Ｐ明朝"/>
              </a:rPr>
              <a:t>日</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資料、内閣府「国民経済計算年次推</a:t>
            </a:r>
            <a:r>
              <a:rPr sz="850" spc="-15" dirty="0">
                <a:latin typeface="BIZ UDPゴシック" panose="020B0400000000000000" pitchFamily="50" charset="-128"/>
                <a:ea typeface="BIZ UDPゴシック" panose="020B0400000000000000" pitchFamily="50" charset="-128"/>
                <a:cs typeface="ＭＳ Ｐ明朝"/>
              </a:rPr>
              <a:t>計」を基に作成。</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0"/>
              </a:spcBef>
            </a:pPr>
            <a:r>
              <a:rPr sz="850" spc="90" dirty="0">
                <a:latin typeface="BIZ UDPゴシック" panose="020B0400000000000000" pitchFamily="50" charset="-128"/>
                <a:ea typeface="BIZ UDPゴシック" panose="020B0400000000000000" pitchFamily="50" charset="-128"/>
                <a:cs typeface="ＭＳ Ｐ明朝"/>
              </a:rPr>
              <a:t>※２ </a:t>
            </a:r>
            <a:r>
              <a:rPr sz="850" spc="-10" dirty="0">
                <a:latin typeface="BIZ UDPゴシック" panose="020B0400000000000000" pitchFamily="50" charset="-128"/>
                <a:ea typeface="BIZ UDPゴシック" panose="020B0400000000000000" pitchFamily="50" charset="-128"/>
                <a:cs typeface="ＭＳ Ｐ明朝"/>
              </a:rPr>
              <a:t>2010</a:t>
            </a:r>
            <a:r>
              <a:rPr sz="850" dirty="0">
                <a:latin typeface="BIZ UDPゴシック" panose="020B0400000000000000" pitchFamily="50" charset="-128"/>
                <a:ea typeface="BIZ UDPゴシック" panose="020B0400000000000000" pitchFamily="50" charset="-128"/>
                <a:cs typeface="ＭＳ Ｐ明朝"/>
              </a:rPr>
              <a:t>年を</a:t>
            </a:r>
            <a:r>
              <a:rPr sz="850" spc="-10" dirty="0">
                <a:latin typeface="BIZ UDPゴシック" panose="020B0400000000000000" pitchFamily="50" charset="-128"/>
                <a:ea typeface="BIZ UDPゴシック" panose="020B0400000000000000" pitchFamily="50" charset="-128"/>
                <a:cs typeface="ＭＳ Ｐ明朝"/>
              </a:rPr>
              <a:t>100</a:t>
            </a:r>
            <a:r>
              <a:rPr sz="850" spc="-15" dirty="0">
                <a:latin typeface="BIZ UDPゴシック" panose="020B0400000000000000" pitchFamily="50" charset="-128"/>
                <a:ea typeface="BIZ UDPゴシック" panose="020B0400000000000000" pitchFamily="50" charset="-128"/>
                <a:cs typeface="ＭＳ Ｐ明朝"/>
              </a:rPr>
              <a:t>とした指数で、当該年度の変動率及び改定率を前年度の指数に乗じたもの。</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25"/>
              </a:spcBef>
            </a:pPr>
            <a:r>
              <a:rPr sz="850" spc="110" dirty="0">
                <a:latin typeface="BIZ UDPゴシック" panose="020B0400000000000000" pitchFamily="50" charset="-128"/>
                <a:ea typeface="BIZ UDPゴシック" panose="020B0400000000000000" pitchFamily="50" charset="-128"/>
                <a:cs typeface="ＭＳ Ｐ明朝"/>
              </a:rPr>
              <a:t>※３ </a:t>
            </a:r>
            <a:r>
              <a:rPr sz="850" spc="-10" dirty="0">
                <a:latin typeface="BIZ UDPゴシック" panose="020B0400000000000000" pitchFamily="50" charset="-128"/>
                <a:ea typeface="BIZ UDPゴシック" panose="020B0400000000000000" pitchFamily="50" charset="-128"/>
                <a:cs typeface="ＭＳ Ｐ明朝"/>
              </a:rPr>
              <a:t>2020</a:t>
            </a:r>
            <a:r>
              <a:rPr sz="850" spc="-5" dirty="0">
                <a:latin typeface="BIZ UDPゴシック" panose="020B0400000000000000" pitchFamily="50" charset="-128"/>
                <a:ea typeface="BIZ UDPゴシック" panose="020B0400000000000000" pitchFamily="50" charset="-128"/>
                <a:cs typeface="ＭＳ Ｐ明朝"/>
              </a:rPr>
              <a:t>年度以降の薬剤費総額については、</a:t>
            </a:r>
            <a:r>
              <a:rPr sz="850" spc="-10" dirty="0">
                <a:latin typeface="BIZ UDPゴシック" panose="020B0400000000000000" pitchFamily="50" charset="-128"/>
                <a:ea typeface="BIZ UDPゴシック" panose="020B0400000000000000" pitchFamily="50" charset="-128"/>
                <a:cs typeface="ＭＳ Ｐ明朝"/>
              </a:rPr>
              <a:t>2019</a:t>
            </a:r>
            <a:r>
              <a:rPr sz="850" spc="-15" dirty="0">
                <a:latin typeface="BIZ UDPゴシック" panose="020B0400000000000000" pitchFamily="50" charset="-128"/>
                <a:ea typeface="BIZ UDPゴシック" panose="020B0400000000000000" pitchFamily="50" charset="-128"/>
                <a:cs typeface="ＭＳ Ｐ明朝"/>
              </a:rPr>
              <a:t>年度の国民医療費及び薬剤費をベースに、「最近の医科医療費</a:t>
            </a:r>
            <a:endParaRPr sz="850" dirty="0">
              <a:latin typeface="BIZ UDPゴシック" panose="020B0400000000000000" pitchFamily="50" charset="-128"/>
              <a:ea typeface="BIZ UDPゴシック" panose="020B0400000000000000" pitchFamily="50" charset="-128"/>
              <a:cs typeface="ＭＳ Ｐ明朝"/>
            </a:endParaRPr>
          </a:p>
          <a:p>
            <a:pPr marL="207645" marR="83820">
              <a:lnSpc>
                <a:spcPts val="1040"/>
              </a:lnSpc>
              <a:spcBef>
                <a:spcPts val="30"/>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）の動向」及び「最近の調剤医療費（</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）の動向」の薬剤料に係る</a:t>
            </a:r>
            <a:r>
              <a:rPr sz="850" dirty="0">
                <a:latin typeface="BIZ UDPゴシック" panose="020B0400000000000000" pitchFamily="50" charset="-128"/>
                <a:ea typeface="BIZ UDPゴシック" panose="020B0400000000000000" pitchFamily="50" charset="-128"/>
                <a:cs typeface="ＭＳ Ｐ明朝"/>
              </a:rPr>
              <a:t>2020年4月～2022年</a:t>
            </a:r>
            <a:r>
              <a:rPr sz="850" spc="-25" dirty="0">
                <a:latin typeface="BIZ UDPゴシック" panose="020B0400000000000000" pitchFamily="50" charset="-128"/>
                <a:ea typeface="BIZ UDPゴシック" panose="020B0400000000000000" pitchFamily="50" charset="-128"/>
                <a:cs typeface="ＭＳ Ｐ明朝"/>
              </a:rPr>
              <a:t>12</a:t>
            </a:r>
            <a:r>
              <a:rPr sz="850" spc="-10" dirty="0">
                <a:latin typeface="BIZ UDPゴシック" panose="020B0400000000000000" pitchFamily="50" charset="-128"/>
                <a:ea typeface="BIZ UDPゴシック" panose="020B0400000000000000" pitchFamily="50" charset="-128"/>
                <a:cs typeface="ＭＳ Ｐ明朝"/>
              </a:rPr>
              <a:t>月の伸び率を用いて機械的に推計。</a:t>
            </a:r>
            <a:endParaRPr sz="850" dirty="0">
              <a:latin typeface="BIZ UDPゴシック" panose="020B0400000000000000" pitchFamily="50" charset="-128"/>
              <a:ea typeface="BIZ UDPゴシック" panose="020B0400000000000000" pitchFamily="50" charset="-128"/>
              <a:cs typeface="ＭＳ Ｐ明朝"/>
            </a:endParaRPr>
          </a:p>
          <a:p>
            <a:pPr marL="12700">
              <a:lnSpc>
                <a:spcPts val="994"/>
              </a:lnSpc>
            </a:pPr>
            <a:r>
              <a:rPr sz="850" spc="40" dirty="0">
                <a:latin typeface="BIZ UDPゴシック" panose="020B0400000000000000" pitchFamily="50" charset="-128"/>
                <a:ea typeface="BIZ UDPゴシック" panose="020B0400000000000000" pitchFamily="50" charset="-128"/>
                <a:cs typeface="ＭＳ Ｐ明朝"/>
              </a:rPr>
              <a:t>※４ 名目</a:t>
            </a:r>
            <a:r>
              <a:rPr sz="850" dirty="0">
                <a:latin typeface="BIZ UDPゴシック" panose="020B0400000000000000" pitchFamily="50" charset="-128"/>
                <a:ea typeface="BIZ UDPゴシック" panose="020B0400000000000000" pitchFamily="50" charset="-128"/>
                <a:cs typeface="ＭＳ Ｐ明朝"/>
              </a:rPr>
              <a:t>GDPは</a:t>
            </a:r>
            <a:r>
              <a:rPr sz="850" spc="-10" dirty="0">
                <a:latin typeface="BIZ UDPゴシック" panose="020B0400000000000000" pitchFamily="50" charset="-128"/>
                <a:ea typeface="BIZ UDPゴシック" panose="020B0400000000000000" pitchFamily="50" charset="-128"/>
                <a:cs typeface="ＭＳ Ｐ明朝"/>
              </a:rPr>
              <a:t>2022</a:t>
            </a:r>
            <a:r>
              <a:rPr sz="850" dirty="0">
                <a:latin typeface="BIZ UDPゴシック" panose="020B0400000000000000" pitchFamily="50" charset="-128"/>
                <a:ea typeface="BIZ UDPゴシック" panose="020B0400000000000000" pitchFamily="50" charset="-128"/>
                <a:cs typeface="ＭＳ Ｐ明朝"/>
              </a:rPr>
              <a:t>年度は実績見込み、</a:t>
            </a:r>
            <a:r>
              <a:rPr sz="850" spc="-10" dirty="0">
                <a:latin typeface="BIZ UDPゴシック" panose="020B0400000000000000" pitchFamily="50" charset="-128"/>
                <a:ea typeface="BIZ UDPゴシック" panose="020B0400000000000000" pitchFamily="50" charset="-128"/>
                <a:cs typeface="ＭＳ Ｐ明朝"/>
              </a:rPr>
              <a:t>2023年度は見通し。</a:t>
            </a:r>
            <a:endParaRPr sz="850" dirty="0">
              <a:latin typeface="BIZ UDPゴシック" panose="020B0400000000000000" pitchFamily="50" charset="-128"/>
              <a:ea typeface="BIZ UDPゴシック" panose="020B0400000000000000" pitchFamily="50" charset="-128"/>
              <a:cs typeface="ＭＳ Ｐ明朝"/>
            </a:endParaRPr>
          </a:p>
        </p:txBody>
      </p:sp>
      <p:sp>
        <p:nvSpPr>
          <p:cNvPr id="374" name="object 113">
            <a:extLst>
              <a:ext uri="{FF2B5EF4-FFF2-40B4-BE49-F238E27FC236}">
                <a16:creationId xmlns:a16="http://schemas.microsoft.com/office/drawing/2014/main" id="{5B5D7CBC-8C97-7FA3-D4B9-72CF4049B8FA}"/>
              </a:ext>
            </a:extLst>
          </p:cNvPr>
          <p:cNvSpPr txBox="1"/>
          <p:nvPr/>
        </p:nvSpPr>
        <p:spPr>
          <a:xfrm>
            <a:off x="182247" y="1565996"/>
            <a:ext cx="2984500" cy="239395"/>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◆薬剤費の動向</a:t>
            </a:r>
            <a:r>
              <a:rPr sz="1400" b="1" spc="-10" dirty="0">
                <a:latin typeface="Meiryo UI"/>
                <a:cs typeface="Meiryo UI"/>
              </a:rPr>
              <a:t>（2010</a:t>
            </a:r>
            <a:r>
              <a:rPr sz="1400" b="1" dirty="0">
                <a:latin typeface="Meiryo UI"/>
                <a:cs typeface="Meiryo UI"/>
              </a:rPr>
              <a:t>年比</a:t>
            </a:r>
            <a:r>
              <a:rPr sz="1400" b="1" spc="-20" dirty="0">
                <a:latin typeface="Meiryo UI"/>
                <a:cs typeface="Meiryo UI"/>
              </a:rPr>
              <a:t>（％））</a:t>
            </a:r>
            <a:endParaRPr sz="1400">
              <a:latin typeface="Meiryo UI"/>
              <a:cs typeface="Meiryo UI"/>
            </a:endParaRPr>
          </a:p>
        </p:txBody>
      </p:sp>
      <p:grpSp>
        <p:nvGrpSpPr>
          <p:cNvPr id="147" name="object 114">
            <a:extLst>
              <a:ext uri="{FF2B5EF4-FFF2-40B4-BE49-F238E27FC236}">
                <a16:creationId xmlns:a16="http://schemas.microsoft.com/office/drawing/2014/main" id="{AE427193-611F-BEED-D400-8F0C53B01FC0}"/>
              </a:ext>
            </a:extLst>
          </p:cNvPr>
          <p:cNvGrpSpPr/>
          <p:nvPr/>
        </p:nvGrpSpPr>
        <p:grpSpPr>
          <a:xfrm>
            <a:off x="736690" y="1867273"/>
            <a:ext cx="4839970" cy="793750"/>
            <a:chOff x="639254" y="3493706"/>
            <a:chExt cx="4839970" cy="793750"/>
          </a:xfrm>
        </p:grpSpPr>
        <p:sp>
          <p:nvSpPr>
            <p:cNvPr id="148" name="object 115">
              <a:extLst>
                <a:ext uri="{FF2B5EF4-FFF2-40B4-BE49-F238E27FC236}">
                  <a16:creationId xmlns:a16="http://schemas.microsoft.com/office/drawing/2014/main" id="{8CBD72BC-CF59-E099-F2A3-55D2F1EA4BB3}"/>
                </a:ext>
              </a:extLst>
            </p:cNvPr>
            <p:cNvSpPr/>
            <p:nvPr/>
          </p:nvSpPr>
          <p:spPr>
            <a:xfrm>
              <a:off x="4783836" y="4177283"/>
              <a:ext cx="292735" cy="79375"/>
            </a:xfrm>
            <a:custGeom>
              <a:avLst/>
              <a:gdLst/>
              <a:ahLst/>
              <a:cxnLst/>
              <a:rect l="l" t="t" r="r" b="b"/>
              <a:pathLst>
                <a:path w="292735" h="79375">
                  <a:moveTo>
                    <a:pt x="0" y="79248"/>
                  </a:moveTo>
                  <a:lnTo>
                    <a:pt x="292608" y="0"/>
                  </a:lnTo>
                </a:path>
              </a:pathLst>
            </a:custGeom>
            <a:ln w="60960">
              <a:solidFill>
                <a:srgbClr val="FFFFFF"/>
              </a:solidFill>
            </a:ln>
          </p:spPr>
          <p:txBody>
            <a:bodyPr wrap="square" lIns="0" tIns="0" rIns="0" bIns="0" rtlCol="0"/>
            <a:lstStyle/>
            <a:p>
              <a:endParaRPr/>
            </a:p>
          </p:txBody>
        </p:sp>
        <p:sp>
          <p:nvSpPr>
            <p:cNvPr id="149" name="object 116">
              <a:extLst>
                <a:ext uri="{FF2B5EF4-FFF2-40B4-BE49-F238E27FC236}">
                  <a16:creationId xmlns:a16="http://schemas.microsoft.com/office/drawing/2014/main" id="{70AEC929-BADC-B5BB-3F44-17EA380631C4}"/>
                </a:ext>
              </a:extLst>
            </p:cNvPr>
            <p:cNvSpPr/>
            <p:nvPr/>
          </p:nvSpPr>
          <p:spPr>
            <a:xfrm>
              <a:off x="5183124" y="4139183"/>
              <a:ext cx="265430" cy="27940"/>
            </a:xfrm>
            <a:custGeom>
              <a:avLst/>
              <a:gdLst/>
              <a:ahLst/>
              <a:cxnLst/>
              <a:rect l="l" t="t" r="r" b="b"/>
              <a:pathLst>
                <a:path w="265429" h="27939">
                  <a:moveTo>
                    <a:pt x="0" y="27432"/>
                  </a:moveTo>
                  <a:lnTo>
                    <a:pt x="265176" y="0"/>
                  </a:lnTo>
                </a:path>
              </a:pathLst>
            </a:custGeom>
            <a:ln w="60960">
              <a:solidFill>
                <a:srgbClr val="FFFFFF"/>
              </a:solidFill>
            </a:ln>
          </p:spPr>
          <p:txBody>
            <a:bodyPr wrap="square" lIns="0" tIns="0" rIns="0" bIns="0" rtlCol="0"/>
            <a:lstStyle/>
            <a:p>
              <a:endParaRPr/>
            </a:p>
          </p:txBody>
        </p:sp>
        <p:sp>
          <p:nvSpPr>
            <p:cNvPr id="150" name="object 117">
              <a:extLst>
                <a:ext uri="{FF2B5EF4-FFF2-40B4-BE49-F238E27FC236}">
                  <a16:creationId xmlns:a16="http://schemas.microsoft.com/office/drawing/2014/main" id="{0717E190-9F6F-F157-FDF0-95C8F3A15590}"/>
                </a:ext>
              </a:extLst>
            </p:cNvPr>
            <p:cNvSpPr/>
            <p:nvPr/>
          </p:nvSpPr>
          <p:spPr>
            <a:xfrm>
              <a:off x="4364736" y="4168139"/>
              <a:ext cx="323215" cy="73660"/>
            </a:xfrm>
            <a:custGeom>
              <a:avLst/>
              <a:gdLst/>
              <a:ahLst/>
              <a:cxnLst/>
              <a:rect l="l" t="t" r="r" b="b"/>
              <a:pathLst>
                <a:path w="323214" h="73660">
                  <a:moveTo>
                    <a:pt x="0" y="0"/>
                  </a:moveTo>
                  <a:lnTo>
                    <a:pt x="323088" y="73152"/>
                  </a:lnTo>
                </a:path>
              </a:pathLst>
            </a:custGeom>
            <a:ln w="60960">
              <a:solidFill>
                <a:srgbClr val="FFFFFF"/>
              </a:solidFill>
            </a:ln>
          </p:spPr>
          <p:txBody>
            <a:bodyPr wrap="square" lIns="0" tIns="0" rIns="0" bIns="0" rtlCol="0"/>
            <a:lstStyle/>
            <a:p>
              <a:endParaRPr/>
            </a:p>
          </p:txBody>
        </p:sp>
        <p:pic>
          <p:nvPicPr>
            <p:cNvPr id="151" name="object 118">
              <a:extLst>
                <a:ext uri="{FF2B5EF4-FFF2-40B4-BE49-F238E27FC236}">
                  <a16:creationId xmlns:a16="http://schemas.microsoft.com/office/drawing/2014/main" id="{83B1763D-2835-EB37-3212-EBAF706B4A79}"/>
                </a:ext>
              </a:extLst>
            </p:cNvPr>
            <p:cNvPicPr/>
            <p:nvPr/>
          </p:nvPicPr>
          <p:blipFill>
            <a:blip r:embed="rId3" cstate="print"/>
            <a:stretch>
              <a:fillRect/>
            </a:stretch>
          </p:blipFill>
          <p:spPr>
            <a:xfrm>
              <a:off x="723942" y="4014221"/>
              <a:ext cx="1272970" cy="153918"/>
            </a:xfrm>
            <a:prstGeom prst="rect">
              <a:avLst/>
            </a:prstGeom>
          </p:spPr>
        </p:pic>
        <p:pic>
          <p:nvPicPr>
            <p:cNvPr id="152" name="object 119">
              <a:extLst>
                <a:ext uri="{FF2B5EF4-FFF2-40B4-BE49-F238E27FC236}">
                  <a16:creationId xmlns:a16="http://schemas.microsoft.com/office/drawing/2014/main" id="{B3BE8023-7736-C6D1-60A5-98EE23614223}"/>
                </a:ext>
              </a:extLst>
            </p:cNvPr>
            <p:cNvPicPr/>
            <p:nvPr/>
          </p:nvPicPr>
          <p:blipFill>
            <a:blip r:embed="rId4" cstate="print"/>
            <a:stretch>
              <a:fillRect/>
            </a:stretch>
          </p:blipFill>
          <p:spPr>
            <a:xfrm>
              <a:off x="2043683" y="4014239"/>
              <a:ext cx="201033" cy="1500"/>
            </a:xfrm>
            <a:prstGeom prst="rect">
              <a:avLst/>
            </a:prstGeom>
          </p:spPr>
        </p:pic>
        <p:sp>
          <p:nvSpPr>
            <p:cNvPr id="153" name="object 120">
              <a:extLst>
                <a:ext uri="{FF2B5EF4-FFF2-40B4-BE49-F238E27FC236}">
                  <a16:creationId xmlns:a16="http://schemas.microsoft.com/office/drawing/2014/main" id="{A7E37384-93DE-962D-A209-B1318AC3F0D0}"/>
                </a:ext>
              </a:extLst>
            </p:cNvPr>
            <p:cNvSpPr/>
            <p:nvPr/>
          </p:nvSpPr>
          <p:spPr>
            <a:xfrm>
              <a:off x="723940" y="4014220"/>
              <a:ext cx="1273175" cy="154305"/>
            </a:xfrm>
            <a:custGeom>
              <a:avLst/>
              <a:gdLst/>
              <a:ahLst/>
              <a:cxnLst/>
              <a:rect l="l" t="t" r="r" b="b"/>
              <a:pathLst>
                <a:path w="1273175" h="154304">
                  <a:moveTo>
                    <a:pt x="1272971" y="152394"/>
                  </a:moveTo>
                  <a:lnTo>
                    <a:pt x="1272499" y="153919"/>
                  </a:lnTo>
                  <a:lnTo>
                    <a:pt x="900643" y="1519"/>
                  </a:lnTo>
                  <a:lnTo>
                    <a:pt x="7579" y="1519"/>
                  </a:lnTo>
                  <a:lnTo>
                    <a:pt x="0" y="0"/>
                  </a:lnTo>
                </a:path>
              </a:pathLst>
            </a:custGeom>
            <a:ln w="10668">
              <a:solidFill>
                <a:srgbClr val="BD4A47"/>
              </a:solidFill>
            </a:ln>
          </p:spPr>
          <p:txBody>
            <a:bodyPr wrap="square" lIns="0" tIns="0" rIns="0" bIns="0" rtlCol="0"/>
            <a:lstStyle/>
            <a:p>
              <a:endParaRPr/>
            </a:p>
          </p:txBody>
        </p:sp>
        <p:pic>
          <p:nvPicPr>
            <p:cNvPr id="154" name="object 121">
              <a:extLst>
                <a:ext uri="{FF2B5EF4-FFF2-40B4-BE49-F238E27FC236}">
                  <a16:creationId xmlns:a16="http://schemas.microsoft.com/office/drawing/2014/main" id="{DCCDAC0A-04ED-03A0-AB23-B11AE4F23E04}"/>
                </a:ext>
              </a:extLst>
            </p:cNvPr>
            <p:cNvPicPr/>
            <p:nvPr/>
          </p:nvPicPr>
          <p:blipFill>
            <a:blip r:embed="rId5" cstate="print"/>
            <a:stretch>
              <a:fillRect/>
            </a:stretch>
          </p:blipFill>
          <p:spPr>
            <a:xfrm>
              <a:off x="640554" y="3929633"/>
              <a:ext cx="65776" cy="85322"/>
            </a:xfrm>
            <a:prstGeom prst="rect">
              <a:avLst/>
            </a:prstGeom>
          </p:spPr>
        </p:pic>
        <p:sp>
          <p:nvSpPr>
            <p:cNvPr id="155" name="object 122">
              <a:extLst>
                <a:ext uri="{FF2B5EF4-FFF2-40B4-BE49-F238E27FC236}">
                  <a16:creationId xmlns:a16="http://schemas.microsoft.com/office/drawing/2014/main" id="{6920E60A-BF5B-E12B-3C60-D399A62BE3C5}"/>
                </a:ext>
              </a:extLst>
            </p:cNvPr>
            <p:cNvSpPr/>
            <p:nvPr/>
          </p:nvSpPr>
          <p:spPr>
            <a:xfrm>
              <a:off x="644651" y="3545785"/>
              <a:ext cx="1679575" cy="396240"/>
            </a:xfrm>
            <a:custGeom>
              <a:avLst/>
              <a:gdLst/>
              <a:ahLst/>
              <a:cxnLst/>
              <a:rect l="l" t="t" r="r" b="b"/>
              <a:pathLst>
                <a:path w="1679575" h="396239">
                  <a:moveTo>
                    <a:pt x="0" y="38662"/>
                  </a:moveTo>
                  <a:lnTo>
                    <a:pt x="0" y="38662"/>
                  </a:lnTo>
                </a:path>
                <a:path w="1679575" h="396239">
                  <a:moveTo>
                    <a:pt x="0" y="383087"/>
                  </a:moveTo>
                  <a:lnTo>
                    <a:pt x="0" y="255070"/>
                  </a:lnTo>
                  <a:lnTo>
                    <a:pt x="0" y="38662"/>
                  </a:lnTo>
                </a:path>
                <a:path w="1679575" h="396239">
                  <a:moveTo>
                    <a:pt x="1668780" y="0"/>
                  </a:moveTo>
                  <a:lnTo>
                    <a:pt x="1669169" y="562"/>
                  </a:lnTo>
                </a:path>
                <a:path w="1679575" h="396239">
                  <a:moveTo>
                    <a:pt x="1670304" y="2200"/>
                  </a:moveTo>
                  <a:lnTo>
                    <a:pt x="1671281" y="3610"/>
                  </a:lnTo>
                </a:path>
                <a:path w="1679575" h="396239">
                  <a:moveTo>
                    <a:pt x="1671828" y="4400"/>
                  </a:moveTo>
                  <a:lnTo>
                    <a:pt x="1672518" y="5396"/>
                  </a:lnTo>
                  <a:lnTo>
                    <a:pt x="1672781" y="6658"/>
                  </a:lnTo>
                </a:path>
                <a:path w="1679575" h="396239">
                  <a:moveTo>
                    <a:pt x="1673352" y="9398"/>
                  </a:moveTo>
                  <a:lnTo>
                    <a:pt x="1673733" y="11230"/>
                  </a:lnTo>
                </a:path>
                <a:path w="1679575" h="396239">
                  <a:moveTo>
                    <a:pt x="1677924" y="31347"/>
                  </a:moveTo>
                  <a:lnTo>
                    <a:pt x="1679130" y="37138"/>
                  </a:lnTo>
                </a:path>
                <a:path w="1679575" h="396239">
                  <a:moveTo>
                    <a:pt x="1679441" y="38631"/>
                  </a:moveTo>
                  <a:lnTo>
                    <a:pt x="1679448" y="255070"/>
                  </a:lnTo>
                  <a:lnTo>
                    <a:pt x="1679448" y="383086"/>
                  </a:lnTo>
                  <a:lnTo>
                    <a:pt x="1676828" y="395996"/>
                  </a:lnTo>
                </a:path>
              </a:pathLst>
            </a:custGeom>
            <a:ln w="10668">
              <a:solidFill>
                <a:srgbClr val="BD4A47"/>
              </a:solidFill>
            </a:ln>
          </p:spPr>
          <p:txBody>
            <a:bodyPr wrap="square" lIns="0" tIns="0" rIns="0" bIns="0" rtlCol="0"/>
            <a:lstStyle/>
            <a:p>
              <a:endParaRPr/>
            </a:p>
          </p:txBody>
        </p:sp>
        <p:pic>
          <p:nvPicPr>
            <p:cNvPr id="156" name="object 123">
              <a:extLst>
                <a:ext uri="{FF2B5EF4-FFF2-40B4-BE49-F238E27FC236}">
                  <a16:creationId xmlns:a16="http://schemas.microsoft.com/office/drawing/2014/main" id="{453ED678-088B-CE38-5F9D-32109EE975A8}"/>
                </a:ext>
              </a:extLst>
            </p:cNvPr>
            <p:cNvPicPr/>
            <p:nvPr/>
          </p:nvPicPr>
          <p:blipFill>
            <a:blip r:embed="rId6" cstate="print"/>
            <a:stretch>
              <a:fillRect/>
            </a:stretch>
          </p:blipFill>
          <p:spPr>
            <a:xfrm>
              <a:off x="2259877" y="3947820"/>
              <a:ext cx="64629" cy="67645"/>
            </a:xfrm>
            <a:prstGeom prst="rect">
              <a:avLst/>
            </a:prstGeom>
          </p:spPr>
        </p:pic>
        <p:sp>
          <p:nvSpPr>
            <p:cNvPr id="157" name="object 124">
              <a:extLst>
                <a:ext uri="{FF2B5EF4-FFF2-40B4-BE49-F238E27FC236}">
                  <a16:creationId xmlns:a16="http://schemas.microsoft.com/office/drawing/2014/main" id="{29C4BD55-5BB9-5119-9FEB-92A1843AB881}"/>
                </a:ext>
              </a:extLst>
            </p:cNvPr>
            <p:cNvSpPr/>
            <p:nvPr/>
          </p:nvSpPr>
          <p:spPr>
            <a:xfrm>
              <a:off x="1996912" y="4014239"/>
              <a:ext cx="248285" cy="152400"/>
            </a:xfrm>
            <a:custGeom>
              <a:avLst/>
              <a:gdLst/>
              <a:ahLst/>
              <a:cxnLst/>
              <a:rect l="l" t="t" r="r" b="b"/>
              <a:pathLst>
                <a:path w="248285" h="152400">
                  <a:moveTo>
                    <a:pt x="247805" y="0"/>
                  </a:moveTo>
                  <a:lnTo>
                    <a:pt x="240319" y="1500"/>
                  </a:lnTo>
                  <a:lnTo>
                    <a:pt x="46771" y="1500"/>
                  </a:lnTo>
                  <a:lnTo>
                    <a:pt x="0" y="152376"/>
                  </a:lnTo>
                </a:path>
              </a:pathLst>
            </a:custGeom>
            <a:ln w="10668">
              <a:solidFill>
                <a:srgbClr val="BD4A47"/>
              </a:solidFill>
            </a:ln>
          </p:spPr>
          <p:txBody>
            <a:bodyPr wrap="square" lIns="0" tIns="0" rIns="0" bIns="0" rtlCol="0"/>
            <a:lstStyle/>
            <a:p>
              <a:endParaRPr/>
            </a:p>
          </p:txBody>
        </p:sp>
        <p:pic>
          <p:nvPicPr>
            <p:cNvPr id="158" name="object 125">
              <a:extLst>
                <a:ext uri="{FF2B5EF4-FFF2-40B4-BE49-F238E27FC236}">
                  <a16:creationId xmlns:a16="http://schemas.microsoft.com/office/drawing/2014/main" id="{8DE8338A-F983-8150-96C1-9F035EA45C38}"/>
                </a:ext>
              </a:extLst>
            </p:cNvPr>
            <p:cNvPicPr/>
            <p:nvPr/>
          </p:nvPicPr>
          <p:blipFill>
            <a:blip r:embed="rId7" cstate="print"/>
            <a:stretch>
              <a:fillRect/>
            </a:stretch>
          </p:blipFill>
          <p:spPr>
            <a:xfrm>
              <a:off x="644651" y="3499103"/>
              <a:ext cx="1679448" cy="669036"/>
            </a:xfrm>
            <a:prstGeom prst="rect">
              <a:avLst/>
            </a:prstGeom>
          </p:spPr>
        </p:pic>
        <p:sp>
          <p:nvSpPr>
            <p:cNvPr id="159" name="object 126">
              <a:extLst>
                <a:ext uri="{FF2B5EF4-FFF2-40B4-BE49-F238E27FC236}">
                  <a16:creationId xmlns:a16="http://schemas.microsoft.com/office/drawing/2014/main" id="{8C9C4EEC-ACEB-EBEA-0BD7-2D33ACDFF3F5}"/>
                </a:ext>
              </a:extLst>
            </p:cNvPr>
            <p:cNvSpPr/>
            <p:nvPr/>
          </p:nvSpPr>
          <p:spPr>
            <a:xfrm>
              <a:off x="644651" y="3499104"/>
              <a:ext cx="1679575" cy="669290"/>
            </a:xfrm>
            <a:custGeom>
              <a:avLst/>
              <a:gdLst/>
              <a:ahLst/>
              <a:cxnLst/>
              <a:rect l="l" t="t" r="r" b="b"/>
              <a:pathLst>
                <a:path w="1679575" h="669289">
                  <a:moveTo>
                    <a:pt x="0" y="85344"/>
                  </a:moveTo>
                  <a:lnTo>
                    <a:pt x="6929" y="52077"/>
                  </a:lnTo>
                  <a:lnTo>
                    <a:pt x="25717" y="24955"/>
                  </a:lnTo>
                  <a:lnTo>
                    <a:pt x="53363" y="6691"/>
                  </a:lnTo>
                  <a:lnTo>
                    <a:pt x="86868" y="0"/>
                  </a:lnTo>
                  <a:lnTo>
                    <a:pt x="979932" y="0"/>
                  </a:lnTo>
                  <a:lnTo>
                    <a:pt x="1399032" y="0"/>
                  </a:lnTo>
                  <a:lnTo>
                    <a:pt x="1592580" y="0"/>
                  </a:lnTo>
                  <a:lnTo>
                    <a:pt x="1626084" y="6691"/>
                  </a:lnTo>
                  <a:lnTo>
                    <a:pt x="1653730" y="24955"/>
                  </a:lnTo>
                  <a:lnTo>
                    <a:pt x="1672518" y="52077"/>
                  </a:lnTo>
                  <a:lnTo>
                    <a:pt x="1679448" y="85344"/>
                  </a:lnTo>
                  <a:lnTo>
                    <a:pt x="1679448" y="301752"/>
                  </a:lnTo>
                  <a:lnTo>
                    <a:pt x="1679448" y="429768"/>
                  </a:lnTo>
                  <a:lnTo>
                    <a:pt x="1672518" y="463915"/>
                  </a:lnTo>
                  <a:lnTo>
                    <a:pt x="1653730" y="491490"/>
                  </a:lnTo>
                  <a:lnTo>
                    <a:pt x="1626084" y="509920"/>
                  </a:lnTo>
                  <a:lnTo>
                    <a:pt x="1592580" y="516636"/>
                  </a:lnTo>
                  <a:lnTo>
                    <a:pt x="1399032" y="516636"/>
                  </a:lnTo>
                  <a:lnTo>
                    <a:pt x="1351788" y="669036"/>
                  </a:lnTo>
                  <a:lnTo>
                    <a:pt x="979932" y="516636"/>
                  </a:lnTo>
                  <a:lnTo>
                    <a:pt x="86868" y="516636"/>
                  </a:lnTo>
                  <a:lnTo>
                    <a:pt x="53363" y="509920"/>
                  </a:lnTo>
                  <a:lnTo>
                    <a:pt x="25717" y="491490"/>
                  </a:lnTo>
                  <a:lnTo>
                    <a:pt x="6929" y="463915"/>
                  </a:lnTo>
                  <a:lnTo>
                    <a:pt x="0" y="429768"/>
                  </a:lnTo>
                  <a:lnTo>
                    <a:pt x="0" y="301752"/>
                  </a:lnTo>
                  <a:lnTo>
                    <a:pt x="0" y="85344"/>
                  </a:lnTo>
                  <a:close/>
                </a:path>
              </a:pathLst>
            </a:custGeom>
            <a:ln w="10668">
              <a:solidFill>
                <a:srgbClr val="BD4A47"/>
              </a:solidFill>
            </a:ln>
          </p:spPr>
          <p:txBody>
            <a:bodyPr wrap="square" lIns="0" tIns="0" rIns="0" bIns="0" rtlCol="0"/>
            <a:lstStyle/>
            <a:p>
              <a:endParaRPr/>
            </a:p>
          </p:txBody>
        </p:sp>
      </p:grpSp>
      <p:sp>
        <p:nvSpPr>
          <p:cNvPr id="480" name="object 127">
            <a:extLst>
              <a:ext uri="{FF2B5EF4-FFF2-40B4-BE49-F238E27FC236}">
                <a16:creationId xmlns:a16="http://schemas.microsoft.com/office/drawing/2014/main" id="{442BDF78-A4FA-0D62-AA87-246B78686121}"/>
              </a:ext>
            </a:extLst>
          </p:cNvPr>
          <p:cNvSpPr txBox="1"/>
          <p:nvPr/>
        </p:nvSpPr>
        <p:spPr>
          <a:xfrm>
            <a:off x="230036" y="3195803"/>
            <a:ext cx="1303020" cy="395605"/>
          </a:xfrm>
          <a:prstGeom prst="rect">
            <a:avLst/>
          </a:prstGeom>
        </p:spPr>
        <p:txBody>
          <a:bodyPr vert="horz" wrap="square" lIns="0" tIns="27939" rIns="0" bIns="0" rtlCol="0">
            <a:spAutoFit/>
          </a:bodyPr>
          <a:lstStyle/>
          <a:p>
            <a:pPr marL="608965">
              <a:lnSpc>
                <a:spcPct val="100000"/>
              </a:lnSpc>
              <a:spcBef>
                <a:spcPts val="219"/>
              </a:spcBef>
            </a:pPr>
            <a:r>
              <a:rPr sz="1050" dirty="0">
                <a:latin typeface="Calibri"/>
                <a:cs typeface="Calibri"/>
              </a:rPr>
              <a:t>100.0</a:t>
            </a:r>
            <a:r>
              <a:rPr sz="1050" spc="445" dirty="0">
                <a:latin typeface="Calibri"/>
                <a:cs typeface="Calibri"/>
              </a:rPr>
              <a:t> </a:t>
            </a:r>
            <a:r>
              <a:rPr sz="1575" spc="-30" baseline="-15873" dirty="0">
                <a:solidFill>
                  <a:srgbClr val="92D050"/>
                </a:solidFill>
                <a:latin typeface="Calibri"/>
                <a:cs typeface="Calibri"/>
              </a:rPr>
              <a:t>99.0</a:t>
            </a:r>
            <a:endParaRPr sz="1575" baseline="-15873">
              <a:latin typeface="Calibri"/>
              <a:cs typeface="Calibri"/>
            </a:endParaRPr>
          </a:p>
          <a:p>
            <a:pPr marL="38100">
              <a:lnSpc>
                <a:spcPct val="100000"/>
              </a:lnSpc>
              <a:spcBef>
                <a:spcPts val="140"/>
              </a:spcBef>
              <a:tabLst>
                <a:tab pos="504190" algn="l"/>
              </a:tabLst>
            </a:pPr>
            <a:r>
              <a:rPr sz="950" spc="-20" dirty="0">
                <a:latin typeface="Meiryo UI"/>
                <a:cs typeface="Meiryo UI"/>
              </a:rPr>
              <a:t>90.0</a:t>
            </a:r>
            <a:r>
              <a:rPr sz="950" dirty="0">
                <a:latin typeface="Meiryo UI"/>
                <a:cs typeface="Meiryo UI"/>
              </a:rPr>
              <a:t>	</a:t>
            </a:r>
            <a:r>
              <a:rPr sz="1150" b="1" dirty="0">
                <a:latin typeface="Meiryo UI"/>
                <a:cs typeface="Meiryo UI"/>
              </a:rPr>
              <a:t>7.9</a:t>
            </a:r>
            <a:r>
              <a:rPr sz="1150" b="1" spc="-25" dirty="0">
                <a:latin typeface="Meiryo UI"/>
                <a:cs typeface="Meiryo UI"/>
              </a:rPr>
              <a:t>兆円</a:t>
            </a:r>
            <a:endParaRPr sz="1150">
              <a:latin typeface="Meiryo UI"/>
              <a:cs typeface="Meiryo UI"/>
            </a:endParaRPr>
          </a:p>
        </p:txBody>
      </p:sp>
      <p:sp>
        <p:nvSpPr>
          <p:cNvPr id="481" name="object 128">
            <a:extLst>
              <a:ext uri="{FF2B5EF4-FFF2-40B4-BE49-F238E27FC236}">
                <a16:creationId xmlns:a16="http://schemas.microsoft.com/office/drawing/2014/main" id="{5A12A6FC-E311-1D9D-49F3-4EF18A24D43C}"/>
              </a:ext>
            </a:extLst>
          </p:cNvPr>
          <p:cNvSpPr txBox="1"/>
          <p:nvPr/>
        </p:nvSpPr>
        <p:spPr>
          <a:xfrm>
            <a:off x="2840079" y="1832581"/>
            <a:ext cx="1310005" cy="197485"/>
          </a:xfrm>
          <a:prstGeom prst="rect">
            <a:avLst/>
          </a:prstGeom>
        </p:spPr>
        <p:txBody>
          <a:bodyPr vert="horz" wrap="square" lIns="0" tIns="15875" rIns="0" bIns="0" rtlCol="0">
            <a:spAutoFit/>
          </a:bodyPr>
          <a:lstStyle/>
          <a:p>
            <a:pPr marL="12700">
              <a:lnSpc>
                <a:spcPct val="100000"/>
              </a:lnSpc>
              <a:spcBef>
                <a:spcPts val="125"/>
              </a:spcBef>
            </a:pPr>
            <a:r>
              <a:rPr sz="1100" dirty="0">
                <a:latin typeface="Meiryo UI"/>
                <a:cs typeface="Meiryo UI"/>
              </a:rPr>
              <a:t>C</a:t>
            </a:r>
            <a:r>
              <a:rPr sz="1100" spc="-10" dirty="0">
                <a:latin typeface="Meiryo UI"/>
                <a:cs typeface="Meiryo UI"/>
              </a:rPr>
              <a:t>型肝炎治療薬による</a:t>
            </a:r>
            <a:endParaRPr sz="1100">
              <a:latin typeface="Meiryo UI"/>
              <a:cs typeface="Meiryo UI"/>
            </a:endParaRPr>
          </a:p>
        </p:txBody>
      </p:sp>
      <p:sp>
        <p:nvSpPr>
          <p:cNvPr id="482" name="object 129">
            <a:extLst>
              <a:ext uri="{FF2B5EF4-FFF2-40B4-BE49-F238E27FC236}">
                <a16:creationId xmlns:a16="http://schemas.microsoft.com/office/drawing/2014/main" id="{D513E72E-BE93-7859-F0C4-E4CF5E64B8CD}"/>
              </a:ext>
            </a:extLst>
          </p:cNvPr>
          <p:cNvSpPr txBox="1"/>
          <p:nvPr/>
        </p:nvSpPr>
        <p:spPr>
          <a:xfrm>
            <a:off x="3076134" y="2004676"/>
            <a:ext cx="838835" cy="197485"/>
          </a:xfrm>
          <a:prstGeom prst="rect">
            <a:avLst/>
          </a:prstGeom>
        </p:spPr>
        <p:txBody>
          <a:bodyPr vert="horz" wrap="square" lIns="0" tIns="15875" rIns="0" bIns="0" rtlCol="0">
            <a:spAutoFit/>
          </a:bodyPr>
          <a:lstStyle/>
          <a:p>
            <a:pPr marL="12700">
              <a:lnSpc>
                <a:spcPct val="100000"/>
              </a:lnSpc>
              <a:spcBef>
                <a:spcPts val="125"/>
              </a:spcBef>
            </a:pPr>
            <a:r>
              <a:rPr sz="1100" spc="-10" dirty="0">
                <a:latin typeface="Meiryo UI"/>
                <a:cs typeface="Meiryo UI"/>
              </a:rPr>
              <a:t>一時的な伸び</a:t>
            </a:r>
            <a:endParaRPr sz="1100">
              <a:latin typeface="Meiryo UI"/>
              <a:cs typeface="Meiryo UI"/>
            </a:endParaRPr>
          </a:p>
        </p:txBody>
      </p:sp>
      <p:pic>
        <p:nvPicPr>
          <p:cNvPr id="483" name="object 130">
            <a:extLst>
              <a:ext uri="{FF2B5EF4-FFF2-40B4-BE49-F238E27FC236}">
                <a16:creationId xmlns:a16="http://schemas.microsoft.com/office/drawing/2014/main" id="{4C4FBAB8-A9B8-3BCF-E4E3-81F0A4F6441F}"/>
              </a:ext>
            </a:extLst>
          </p:cNvPr>
          <p:cNvPicPr/>
          <p:nvPr/>
        </p:nvPicPr>
        <p:blipFill>
          <a:blip r:embed="rId8" cstate="print"/>
          <a:stretch>
            <a:fillRect/>
          </a:stretch>
        </p:blipFill>
        <p:spPr>
          <a:xfrm>
            <a:off x="2909216" y="2086031"/>
            <a:ext cx="147828" cy="225552"/>
          </a:xfrm>
          <a:prstGeom prst="rect">
            <a:avLst/>
          </a:prstGeom>
        </p:spPr>
      </p:pic>
      <p:sp>
        <p:nvSpPr>
          <p:cNvPr id="484" name="object 131">
            <a:extLst>
              <a:ext uri="{FF2B5EF4-FFF2-40B4-BE49-F238E27FC236}">
                <a16:creationId xmlns:a16="http://schemas.microsoft.com/office/drawing/2014/main" id="{FE3216F3-C0D4-B84A-8389-FB83C51EF2BB}"/>
              </a:ext>
            </a:extLst>
          </p:cNvPr>
          <p:cNvSpPr txBox="1"/>
          <p:nvPr/>
        </p:nvSpPr>
        <p:spPr>
          <a:xfrm>
            <a:off x="901592" y="1894860"/>
            <a:ext cx="136144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実際の薬剤費総額（</a:t>
            </a:r>
            <a:r>
              <a:rPr sz="950" spc="-25" dirty="0">
                <a:latin typeface="Meiryo UI"/>
                <a:cs typeface="Meiryo UI"/>
              </a:rPr>
              <a:t>国民</a:t>
            </a:r>
            <a:endParaRPr sz="950">
              <a:latin typeface="Meiryo UI"/>
              <a:cs typeface="Meiryo UI"/>
            </a:endParaRPr>
          </a:p>
        </p:txBody>
      </p:sp>
      <p:sp>
        <p:nvSpPr>
          <p:cNvPr id="485" name="object 132">
            <a:extLst>
              <a:ext uri="{FF2B5EF4-FFF2-40B4-BE49-F238E27FC236}">
                <a16:creationId xmlns:a16="http://schemas.microsoft.com/office/drawing/2014/main" id="{7F147D9B-1BCE-64FF-A7F1-4B5FC6FFFA43}"/>
              </a:ext>
            </a:extLst>
          </p:cNvPr>
          <p:cNvSpPr txBox="1"/>
          <p:nvPr/>
        </p:nvSpPr>
        <p:spPr>
          <a:xfrm>
            <a:off x="906179" y="2042885"/>
            <a:ext cx="1351915" cy="323850"/>
          </a:xfrm>
          <a:prstGeom prst="rect">
            <a:avLst/>
          </a:prstGeom>
        </p:spPr>
        <p:txBody>
          <a:bodyPr vert="horz" wrap="square" lIns="0" tIns="10795" rIns="0" bIns="0" rtlCol="0">
            <a:spAutoFit/>
          </a:bodyPr>
          <a:lstStyle/>
          <a:p>
            <a:pPr marL="12700" marR="5080" indent="104775">
              <a:lnSpc>
                <a:spcPct val="103299"/>
              </a:lnSpc>
              <a:spcBef>
                <a:spcPts val="85"/>
              </a:spcBef>
            </a:pPr>
            <a:r>
              <a:rPr sz="950" spc="5" dirty="0">
                <a:latin typeface="Meiryo UI"/>
                <a:cs typeface="Meiryo UI"/>
              </a:rPr>
              <a:t>医療費ベース</a:t>
            </a:r>
            <a:r>
              <a:rPr sz="950" spc="10" dirty="0">
                <a:latin typeface="Meiryo UI"/>
                <a:cs typeface="Meiryo UI"/>
              </a:rPr>
              <a:t>）の伸び平均伸び率</a:t>
            </a:r>
            <a:r>
              <a:rPr sz="950" spc="5" dirty="0">
                <a:latin typeface="Meiryo UI"/>
                <a:cs typeface="Meiryo UI"/>
              </a:rPr>
              <a:t>＋2.2％</a:t>
            </a:r>
            <a:r>
              <a:rPr sz="750" spc="5" dirty="0">
                <a:latin typeface="Meiryo UI"/>
                <a:cs typeface="Meiryo UI"/>
              </a:rPr>
              <a:t>（</a:t>
            </a:r>
            <a:r>
              <a:rPr sz="750" dirty="0">
                <a:latin typeface="Meiryo UI"/>
                <a:cs typeface="Meiryo UI"/>
              </a:rPr>
              <a:t>注）</a:t>
            </a:r>
            <a:endParaRPr sz="750">
              <a:latin typeface="Meiryo UI"/>
              <a:cs typeface="Meiryo UI"/>
            </a:endParaRPr>
          </a:p>
        </p:txBody>
      </p:sp>
      <p:grpSp>
        <p:nvGrpSpPr>
          <p:cNvPr id="486" name="object 133">
            <a:extLst>
              <a:ext uri="{FF2B5EF4-FFF2-40B4-BE49-F238E27FC236}">
                <a16:creationId xmlns:a16="http://schemas.microsoft.com/office/drawing/2014/main" id="{5E56EC81-E059-F586-70BA-B905791B7AA5}"/>
              </a:ext>
            </a:extLst>
          </p:cNvPr>
          <p:cNvGrpSpPr/>
          <p:nvPr/>
        </p:nvGrpSpPr>
        <p:grpSpPr>
          <a:xfrm>
            <a:off x="4793578" y="3212965"/>
            <a:ext cx="1452880" cy="500380"/>
            <a:chOff x="4696142" y="4839398"/>
            <a:chExt cx="1452880" cy="500380"/>
          </a:xfrm>
        </p:grpSpPr>
        <p:pic>
          <p:nvPicPr>
            <p:cNvPr id="487" name="object 134">
              <a:extLst>
                <a:ext uri="{FF2B5EF4-FFF2-40B4-BE49-F238E27FC236}">
                  <a16:creationId xmlns:a16="http://schemas.microsoft.com/office/drawing/2014/main" id="{1394E755-BE52-1C5D-DB5F-6509749B9BDE}"/>
                </a:ext>
              </a:extLst>
            </p:cNvPr>
            <p:cNvPicPr/>
            <p:nvPr/>
          </p:nvPicPr>
          <p:blipFill>
            <a:blip r:embed="rId9" cstate="print"/>
            <a:stretch>
              <a:fillRect/>
            </a:stretch>
          </p:blipFill>
          <p:spPr>
            <a:xfrm>
              <a:off x="4753109" y="5331111"/>
              <a:ext cx="1324619" cy="2888"/>
            </a:xfrm>
            <a:prstGeom prst="rect">
              <a:avLst/>
            </a:prstGeom>
          </p:spPr>
        </p:pic>
        <p:sp>
          <p:nvSpPr>
            <p:cNvPr id="488" name="object 135">
              <a:extLst>
                <a:ext uri="{FF2B5EF4-FFF2-40B4-BE49-F238E27FC236}">
                  <a16:creationId xmlns:a16="http://schemas.microsoft.com/office/drawing/2014/main" id="{DEF2692F-5F7F-5BD0-D4D4-7A4066862EFF}"/>
                </a:ext>
              </a:extLst>
            </p:cNvPr>
            <p:cNvSpPr/>
            <p:nvPr/>
          </p:nvSpPr>
          <p:spPr>
            <a:xfrm>
              <a:off x="4705884" y="4978291"/>
              <a:ext cx="1437640" cy="356235"/>
            </a:xfrm>
            <a:custGeom>
              <a:avLst/>
              <a:gdLst/>
              <a:ahLst/>
              <a:cxnLst/>
              <a:rect l="l" t="t" r="r" b="b"/>
              <a:pathLst>
                <a:path w="1437639" h="356235">
                  <a:moveTo>
                    <a:pt x="1371844" y="355704"/>
                  </a:moveTo>
                  <a:lnTo>
                    <a:pt x="596111" y="355708"/>
                  </a:lnTo>
                  <a:lnTo>
                    <a:pt x="236447" y="355708"/>
                  </a:lnTo>
                  <a:lnTo>
                    <a:pt x="61187" y="355708"/>
                  </a:lnTo>
                  <a:lnTo>
                    <a:pt x="47225" y="352819"/>
                  </a:lnTo>
                </a:path>
                <a:path w="1437639" h="356235">
                  <a:moveTo>
                    <a:pt x="45119" y="352384"/>
                  </a:moveTo>
                  <a:lnTo>
                    <a:pt x="35517" y="350397"/>
                  </a:lnTo>
                  <a:lnTo>
                    <a:pt x="27904" y="345162"/>
                  </a:lnTo>
                </a:path>
                <a:path w="1437639" h="356235">
                  <a:moveTo>
                    <a:pt x="22633" y="341537"/>
                  </a:moveTo>
                  <a:lnTo>
                    <a:pt x="14705" y="336086"/>
                  </a:lnTo>
                  <a:lnTo>
                    <a:pt x="13560" y="334372"/>
                  </a:lnTo>
                </a:path>
                <a:path w="1437639" h="356235">
                  <a:moveTo>
                    <a:pt x="12419" y="332664"/>
                  </a:moveTo>
                  <a:lnTo>
                    <a:pt x="9719" y="328623"/>
                  </a:lnTo>
                </a:path>
                <a:path w="1437639" h="356235">
                  <a:moveTo>
                    <a:pt x="4799" y="321260"/>
                  </a:moveTo>
                  <a:lnTo>
                    <a:pt x="4395" y="320656"/>
                  </a:lnTo>
                </a:path>
                <a:path w="1437639" h="356235">
                  <a:moveTo>
                    <a:pt x="3275" y="318980"/>
                  </a:moveTo>
                  <a:lnTo>
                    <a:pt x="2358" y="317608"/>
                  </a:lnTo>
                </a:path>
                <a:path w="1437639" h="356235">
                  <a:moveTo>
                    <a:pt x="1751" y="316699"/>
                  </a:moveTo>
                  <a:lnTo>
                    <a:pt x="751" y="315202"/>
                  </a:lnTo>
                  <a:lnTo>
                    <a:pt x="620" y="314560"/>
                  </a:lnTo>
                </a:path>
                <a:path w="1437639" h="356235">
                  <a:moveTo>
                    <a:pt x="227" y="312628"/>
                  </a:moveTo>
                  <a:lnTo>
                    <a:pt x="0" y="311512"/>
                  </a:lnTo>
                </a:path>
                <a:path w="1437639" h="356235">
                  <a:moveTo>
                    <a:pt x="1431263" y="0"/>
                  </a:moveTo>
                  <a:lnTo>
                    <a:pt x="1431675" y="616"/>
                  </a:lnTo>
                </a:path>
                <a:path w="1437639" h="356235">
                  <a:moveTo>
                    <a:pt x="1437296" y="26214"/>
                  </a:moveTo>
                  <a:lnTo>
                    <a:pt x="1437359" y="26524"/>
                  </a:lnTo>
                  <a:lnTo>
                    <a:pt x="1437359" y="125584"/>
                  </a:lnTo>
                  <a:lnTo>
                    <a:pt x="1437359" y="290176"/>
                  </a:lnTo>
                  <a:lnTo>
                    <a:pt x="1435860" y="297536"/>
                  </a:lnTo>
                </a:path>
                <a:path w="1437639" h="356235">
                  <a:moveTo>
                    <a:pt x="1432648" y="313314"/>
                  </a:moveTo>
                  <a:lnTo>
                    <a:pt x="1432263" y="315202"/>
                  </a:lnTo>
                  <a:lnTo>
                    <a:pt x="1430039" y="318531"/>
                  </a:lnTo>
                </a:path>
                <a:path w="1437639" h="356235">
                  <a:moveTo>
                    <a:pt x="1420228" y="333215"/>
                  </a:moveTo>
                  <a:lnTo>
                    <a:pt x="1418309" y="336086"/>
                  </a:lnTo>
                  <a:lnTo>
                    <a:pt x="1415259" y="338184"/>
                  </a:lnTo>
                </a:path>
                <a:path w="1437639" h="356235">
                  <a:moveTo>
                    <a:pt x="1405112" y="345161"/>
                  </a:moveTo>
                  <a:lnTo>
                    <a:pt x="1397497" y="350397"/>
                  </a:lnTo>
                  <a:lnTo>
                    <a:pt x="1389491" y="352054"/>
                  </a:lnTo>
                </a:path>
                <a:path w="1437639" h="356235">
                  <a:moveTo>
                    <a:pt x="1385790" y="352819"/>
                  </a:moveTo>
                  <a:lnTo>
                    <a:pt x="1374875" y="355077"/>
                  </a:lnTo>
                </a:path>
              </a:pathLst>
            </a:custGeom>
            <a:ln w="10668">
              <a:solidFill>
                <a:srgbClr val="4F6128"/>
              </a:solidFill>
            </a:ln>
          </p:spPr>
          <p:txBody>
            <a:bodyPr wrap="square" lIns="0" tIns="0" rIns="0" bIns="0" rtlCol="0"/>
            <a:lstStyle/>
            <a:p>
              <a:endParaRPr/>
            </a:p>
          </p:txBody>
        </p:sp>
        <p:pic>
          <p:nvPicPr>
            <p:cNvPr id="489" name="object 136">
              <a:extLst>
                <a:ext uri="{FF2B5EF4-FFF2-40B4-BE49-F238E27FC236}">
                  <a16:creationId xmlns:a16="http://schemas.microsoft.com/office/drawing/2014/main" id="{E0D447FE-2D5B-BA1B-901F-338F1E5C140B}"/>
                </a:ext>
              </a:extLst>
            </p:cNvPr>
            <p:cNvPicPr/>
            <p:nvPr/>
          </p:nvPicPr>
          <p:blipFill>
            <a:blip r:embed="rId10" cstate="print"/>
            <a:stretch>
              <a:fillRect/>
            </a:stretch>
          </p:blipFill>
          <p:spPr>
            <a:xfrm>
              <a:off x="4701539" y="4844795"/>
              <a:ext cx="1441703" cy="489203"/>
            </a:xfrm>
            <a:prstGeom prst="rect">
              <a:avLst/>
            </a:prstGeom>
          </p:spPr>
        </p:pic>
        <p:sp>
          <p:nvSpPr>
            <p:cNvPr id="490" name="object 137">
              <a:extLst>
                <a:ext uri="{FF2B5EF4-FFF2-40B4-BE49-F238E27FC236}">
                  <a16:creationId xmlns:a16="http://schemas.microsoft.com/office/drawing/2014/main" id="{CD894D93-9DB9-F708-1016-8BDDE0A09051}"/>
                </a:ext>
              </a:extLst>
            </p:cNvPr>
            <p:cNvSpPr/>
            <p:nvPr/>
          </p:nvSpPr>
          <p:spPr>
            <a:xfrm>
              <a:off x="4701539" y="4844795"/>
              <a:ext cx="1442085" cy="489584"/>
            </a:xfrm>
            <a:custGeom>
              <a:avLst/>
              <a:gdLst/>
              <a:ahLst/>
              <a:cxnLst/>
              <a:rect l="l" t="t" r="r" b="b"/>
              <a:pathLst>
                <a:path w="1442085" h="489585">
                  <a:moveTo>
                    <a:pt x="0" y="160019"/>
                  </a:moveTo>
                  <a:lnTo>
                    <a:pt x="5095" y="134993"/>
                  </a:lnTo>
                  <a:lnTo>
                    <a:pt x="19050" y="114109"/>
                  </a:lnTo>
                  <a:lnTo>
                    <a:pt x="39862" y="99798"/>
                  </a:lnTo>
                  <a:lnTo>
                    <a:pt x="65532" y="94487"/>
                  </a:lnTo>
                  <a:lnTo>
                    <a:pt x="240792" y="94487"/>
                  </a:lnTo>
                  <a:lnTo>
                    <a:pt x="272796" y="0"/>
                  </a:lnTo>
                  <a:lnTo>
                    <a:pt x="600456" y="94487"/>
                  </a:lnTo>
                  <a:lnTo>
                    <a:pt x="1376171" y="94487"/>
                  </a:lnTo>
                  <a:lnTo>
                    <a:pt x="1401841" y="99798"/>
                  </a:lnTo>
                  <a:lnTo>
                    <a:pt x="1422653" y="114109"/>
                  </a:lnTo>
                  <a:lnTo>
                    <a:pt x="1436608" y="134993"/>
                  </a:lnTo>
                  <a:lnTo>
                    <a:pt x="1441704" y="160019"/>
                  </a:lnTo>
                  <a:lnTo>
                    <a:pt x="1441704" y="259079"/>
                  </a:lnTo>
                  <a:lnTo>
                    <a:pt x="1441704" y="423671"/>
                  </a:lnTo>
                  <a:lnTo>
                    <a:pt x="1436608" y="448698"/>
                  </a:lnTo>
                  <a:lnTo>
                    <a:pt x="1422653" y="469582"/>
                  </a:lnTo>
                  <a:lnTo>
                    <a:pt x="1401841" y="483893"/>
                  </a:lnTo>
                  <a:lnTo>
                    <a:pt x="1376171" y="489203"/>
                  </a:lnTo>
                  <a:lnTo>
                    <a:pt x="600456" y="489203"/>
                  </a:lnTo>
                  <a:lnTo>
                    <a:pt x="240792" y="489203"/>
                  </a:lnTo>
                  <a:lnTo>
                    <a:pt x="65532" y="489203"/>
                  </a:lnTo>
                  <a:lnTo>
                    <a:pt x="39862" y="483893"/>
                  </a:lnTo>
                  <a:lnTo>
                    <a:pt x="19049" y="469582"/>
                  </a:lnTo>
                  <a:lnTo>
                    <a:pt x="5095" y="448698"/>
                  </a:lnTo>
                  <a:lnTo>
                    <a:pt x="0" y="423671"/>
                  </a:lnTo>
                  <a:lnTo>
                    <a:pt x="0" y="259079"/>
                  </a:lnTo>
                  <a:lnTo>
                    <a:pt x="0" y="160019"/>
                  </a:lnTo>
                  <a:close/>
                </a:path>
              </a:pathLst>
            </a:custGeom>
            <a:ln w="10668">
              <a:solidFill>
                <a:srgbClr val="4F6128"/>
              </a:solidFill>
            </a:ln>
          </p:spPr>
          <p:txBody>
            <a:bodyPr wrap="square" lIns="0" tIns="0" rIns="0" bIns="0" rtlCol="0"/>
            <a:lstStyle/>
            <a:p>
              <a:endParaRPr/>
            </a:p>
          </p:txBody>
        </p:sp>
      </p:grpSp>
      <p:sp>
        <p:nvSpPr>
          <p:cNvPr id="491" name="object 138">
            <a:extLst>
              <a:ext uri="{FF2B5EF4-FFF2-40B4-BE49-F238E27FC236}">
                <a16:creationId xmlns:a16="http://schemas.microsoft.com/office/drawing/2014/main" id="{D82DF043-9018-9A89-59BC-EF754C9B8396}"/>
              </a:ext>
            </a:extLst>
          </p:cNvPr>
          <p:cNvSpPr txBox="1"/>
          <p:nvPr/>
        </p:nvSpPr>
        <p:spPr>
          <a:xfrm>
            <a:off x="4987320" y="3348764"/>
            <a:ext cx="1064895" cy="321945"/>
          </a:xfrm>
          <a:prstGeom prst="rect">
            <a:avLst/>
          </a:prstGeom>
        </p:spPr>
        <p:txBody>
          <a:bodyPr vert="horz" wrap="square" lIns="0" tIns="12065" rIns="0" bIns="0" rtlCol="0">
            <a:spAutoFit/>
          </a:bodyPr>
          <a:lstStyle/>
          <a:p>
            <a:pPr marL="12700" marR="5080" indent="104775">
              <a:lnSpc>
                <a:spcPct val="102299"/>
              </a:lnSpc>
              <a:spcBef>
                <a:spcPts val="95"/>
              </a:spcBef>
            </a:pPr>
            <a:r>
              <a:rPr sz="950" spc="15" dirty="0">
                <a:latin typeface="Meiryo UI"/>
                <a:cs typeface="Meiryo UI"/>
              </a:rPr>
              <a:t>名目</a:t>
            </a:r>
            <a:r>
              <a:rPr sz="950" spc="5" dirty="0">
                <a:latin typeface="Meiryo UI"/>
                <a:cs typeface="Meiryo UI"/>
              </a:rPr>
              <a:t>GDP</a:t>
            </a:r>
            <a:r>
              <a:rPr sz="950" spc="15" dirty="0">
                <a:latin typeface="Meiryo UI"/>
                <a:cs typeface="Meiryo UI"/>
              </a:rPr>
              <a:t>の伸び</a:t>
            </a:r>
            <a:r>
              <a:rPr sz="950" spc="10" dirty="0">
                <a:latin typeface="Meiryo UI"/>
                <a:cs typeface="Meiryo UI"/>
              </a:rPr>
              <a:t>平均伸び率</a:t>
            </a:r>
            <a:r>
              <a:rPr sz="950" spc="5" dirty="0">
                <a:latin typeface="Meiryo UI"/>
                <a:cs typeface="Meiryo UI"/>
              </a:rPr>
              <a:t>＋1.0％</a:t>
            </a:r>
            <a:endParaRPr sz="950">
              <a:latin typeface="Meiryo UI"/>
              <a:cs typeface="Meiryo UI"/>
            </a:endParaRPr>
          </a:p>
        </p:txBody>
      </p:sp>
      <p:grpSp>
        <p:nvGrpSpPr>
          <p:cNvPr id="492" name="object 139">
            <a:extLst>
              <a:ext uri="{FF2B5EF4-FFF2-40B4-BE49-F238E27FC236}">
                <a16:creationId xmlns:a16="http://schemas.microsoft.com/office/drawing/2014/main" id="{2F444CFF-BF32-65B0-1E37-8062BD89B822}"/>
              </a:ext>
            </a:extLst>
          </p:cNvPr>
          <p:cNvGrpSpPr/>
          <p:nvPr/>
        </p:nvGrpSpPr>
        <p:grpSpPr>
          <a:xfrm>
            <a:off x="852514" y="3709789"/>
            <a:ext cx="2306320" cy="672465"/>
            <a:chOff x="755078" y="5336222"/>
            <a:chExt cx="2306320" cy="672465"/>
          </a:xfrm>
        </p:grpSpPr>
        <p:pic>
          <p:nvPicPr>
            <p:cNvPr id="493" name="object 140">
              <a:extLst>
                <a:ext uri="{FF2B5EF4-FFF2-40B4-BE49-F238E27FC236}">
                  <a16:creationId xmlns:a16="http://schemas.microsoft.com/office/drawing/2014/main" id="{A4D74F69-EC63-0641-C4CB-1D266623EB04}"/>
                </a:ext>
              </a:extLst>
            </p:cNvPr>
            <p:cNvPicPr/>
            <p:nvPr/>
          </p:nvPicPr>
          <p:blipFill>
            <a:blip r:embed="rId11" cstate="print"/>
            <a:stretch>
              <a:fillRect/>
            </a:stretch>
          </p:blipFill>
          <p:spPr>
            <a:xfrm>
              <a:off x="826311" y="6001513"/>
              <a:ext cx="2156192" cy="1522"/>
            </a:xfrm>
            <a:prstGeom prst="rect">
              <a:avLst/>
            </a:prstGeom>
          </p:spPr>
        </p:pic>
        <p:sp>
          <p:nvSpPr>
            <p:cNvPr id="494" name="object 141">
              <a:extLst>
                <a:ext uri="{FF2B5EF4-FFF2-40B4-BE49-F238E27FC236}">
                  <a16:creationId xmlns:a16="http://schemas.microsoft.com/office/drawing/2014/main" id="{5FEE1614-1F15-73BB-865E-CEE2478818C3}"/>
                </a:ext>
              </a:extLst>
            </p:cNvPr>
            <p:cNvSpPr/>
            <p:nvPr/>
          </p:nvSpPr>
          <p:spPr>
            <a:xfrm>
              <a:off x="760475" y="5607642"/>
              <a:ext cx="2222500" cy="395605"/>
            </a:xfrm>
            <a:custGeom>
              <a:avLst/>
              <a:gdLst/>
              <a:ahLst/>
              <a:cxnLst/>
              <a:rect l="l" t="t" r="r" b="b"/>
              <a:pathLst>
                <a:path w="2222500" h="395604">
                  <a:moveTo>
                    <a:pt x="0" y="29634"/>
                  </a:moveTo>
                  <a:lnTo>
                    <a:pt x="0" y="29633"/>
                  </a:lnTo>
                </a:path>
                <a:path w="2222500" h="395604">
                  <a:moveTo>
                    <a:pt x="5751" y="1366"/>
                  </a:moveTo>
                  <a:lnTo>
                    <a:pt x="5857" y="844"/>
                  </a:lnTo>
                  <a:lnTo>
                    <a:pt x="6435" y="0"/>
                  </a:lnTo>
                </a:path>
                <a:path w="2222500" h="395604">
                  <a:moveTo>
                    <a:pt x="2222029" y="395386"/>
                  </a:moveTo>
                  <a:lnTo>
                    <a:pt x="1912620" y="395394"/>
                  </a:lnTo>
                  <a:lnTo>
                    <a:pt x="1339595" y="395394"/>
                  </a:lnTo>
                  <a:lnTo>
                    <a:pt x="73152" y="395394"/>
                  </a:lnTo>
                  <a:lnTo>
                    <a:pt x="65833" y="393871"/>
                  </a:lnTo>
                </a:path>
                <a:path w="2222500" h="395604">
                  <a:moveTo>
                    <a:pt x="48812" y="390328"/>
                  </a:moveTo>
                  <a:lnTo>
                    <a:pt x="45005" y="389536"/>
                  </a:lnTo>
                  <a:lnTo>
                    <a:pt x="41714" y="387294"/>
                  </a:lnTo>
                </a:path>
                <a:path w="2222500" h="395604">
                  <a:moveTo>
                    <a:pt x="28884" y="378557"/>
                  </a:moveTo>
                  <a:lnTo>
                    <a:pt x="24872" y="375826"/>
                  </a:lnTo>
                </a:path>
                <a:path w="2222500" h="395604">
                  <a:moveTo>
                    <a:pt x="24106" y="375304"/>
                  </a:moveTo>
                  <a:lnTo>
                    <a:pt x="21716" y="373677"/>
                  </a:lnTo>
                  <a:lnTo>
                    <a:pt x="20089" y="371287"/>
                  </a:lnTo>
                </a:path>
                <a:path w="2222500" h="395604">
                  <a:moveTo>
                    <a:pt x="18288" y="368641"/>
                  </a:moveTo>
                  <a:lnTo>
                    <a:pt x="16836" y="366510"/>
                  </a:lnTo>
                </a:path>
                <a:path w="2222500" h="395604">
                  <a:moveTo>
                    <a:pt x="10668" y="357452"/>
                  </a:moveTo>
                  <a:lnTo>
                    <a:pt x="10560" y="357293"/>
                  </a:lnTo>
                </a:path>
                <a:path w="2222500" h="395604">
                  <a:moveTo>
                    <a:pt x="9144" y="355214"/>
                  </a:moveTo>
                  <a:lnTo>
                    <a:pt x="8484" y="354245"/>
                  </a:lnTo>
                </a:path>
                <a:path w="2222500" h="395604">
                  <a:moveTo>
                    <a:pt x="7620" y="352976"/>
                  </a:moveTo>
                  <a:lnTo>
                    <a:pt x="6408" y="351197"/>
                  </a:lnTo>
                </a:path>
                <a:path w="2222500" h="395604">
                  <a:moveTo>
                    <a:pt x="6096" y="350738"/>
                  </a:moveTo>
                  <a:lnTo>
                    <a:pt x="5857" y="350388"/>
                  </a:lnTo>
                  <a:lnTo>
                    <a:pt x="5391" y="348149"/>
                  </a:lnTo>
                </a:path>
                <a:path w="2222500" h="395604">
                  <a:moveTo>
                    <a:pt x="4572" y="344210"/>
                  </a:moveTo>
                  <a:lnTo>
                    <a:pt x="4440" y="343577"/>
                  </a:lnTo>
                </a:path>
                <a:path w="2222500" h="395604">
                  <a:moveTo>
                    <a:pt x="1524" y="329565"/>
                  </a:moveTo>
                  <a:lnTo>
                    <a:pt x="317" y="323765"/>
                  </a:lnTo>
                </a:path>
                <a:path w="2222500" h="395604">
                  <a:moveTo>
                    <a:pt x="0" y="322242"/>
                  </a:moveTo>
                  <a:lnTo>
                    <a:pt x="0" y="139362"/>
                  </a:lnTo>
                  <a:lnTo>
                    <a:pt x="0" y="29634"/>
                  </a:lnTo>
                </a:path>
              </a:pathLst>
            </a:custGeom>
            <a:ln w="10668">
              <a:solidFill>
                <a:srgbClr val="497DBA"/>
              </a:solidFill>
            </a:ln>
          </p:spPr>
          <p:txBody>
            <a:bodyPr wrap="square" lIns="0" tIns="0" rIns="0" bIns="0" rtlCol="0"/>
            <a:lstStyle/>
            <a:p>
              <a:endParaRPr/>
            </a:p>
          </p:txBody>
        </p:sp>
        <p:pic>
          <p:nvPicPr>
            <p:cNvPr id="495" name="object 142">
              <a:extLst>
                <a:ext uri="{FF2B5EF4-FFF2-40B4-BE49-F238E27FC236}">
                  <a16:creationId xmlns:a16="http://schemas.microsoft.com/office/drawing/2014/main" id="{67DC3378-0FC8-F1E1-5FEA-530F0FF6FB50}"/>
                </a:ext>
              </a:extLst>
            </p:cNvPr>
            <p:cNvPicPr/>
            <p:nvPr/>
          </p:nvPicPr>
          <p:blipFill>
            <a:blip r:embed="rId12" cstate="print"/>
            <a:stretch>
              <a:fillRect/>
            </a:stretch>
          </p:blipFill>
          <p:spPr>
            <a:xfrm>
              <a:off x="2668615" y="5336286"/>
              <a:ext cx="134782" cy="231651"/>
            </a:xfrm>
            <a:prstGeom prst="rect">
              <a:avLst/>
            </a:prstGeom>
          </p:spPr>
        </p:pic>
        <p:sp>
          <p:nvSpPr>
            <p:cNvPr id="496" name="object 143">
              <a:extLst>
                <a:ext uri="{FF2B5EF4-FFF2-40B4-BE49-F238E27FC236}">
                  <a16:creationId xmlns:a16="http://schemas.microsoft.com/office/drawing/2014/main" id="{318A517E-2BFC-1C0E-21D2-0D81320BC23C}"/>
                </a:ext>
              </a:extLst>
            </p:cNvPr>
            <p:cNvSpPr/>
            <p:nvPr/>
          </p:nvSpPr>
          <p:spPr>
            <a:xfrm>
              <a:off x="3006808" y="5592520"/>
              <a:ext cx="48895" cy="405765"/>
            </a:xfrm>
            <a:custGeom>
              <a:avLst/>
              <a:gdLst/>
              <a:ahLst/>
              <a:cxnLst/>
              <a:rect l="l" t="t" r="r" b="b"/>
              <a:pathLst>
                <a:path w="48894" h="405764">
                  <a:moveTo>
                    <a:pt x="32047" y="0"/>
                  </a:moveTo>
                  <a:lnTo>
                    <a:pt x="32429" y="558"/>
                  </a:lnTo>
                </a:path>
                <a:path w="48894" h="405764">
                  <a:moveTo>
                    <a:pt x="39667" y="11155"/>
                  </a:moveTo>
                  <a:lnTo>
                    <a:pt x="39716" y="11226"/>
                  </a:lnTo>
                </a:path>
                <a:path w="48894" h="405764">
                  <a:moveTo>
                    <a:pt x="41191" y="13386"/>
                  </a:moveTo>
                  <a:lnTo>
                    <a:pt x="41798" y="14274"/>
                  </a:lnTo>
                </a:path>
                <a:path w="48894" h="405764">
                  <a:moveTo>
                    <a:pt x="42715" y="15617"/>
                  </a:moveTo>
                  <a:lnTo>
                    <a:pt x="42953" y="15965"/>
                  </a:lnTo>
                  <a:lnTo>
                    <a:pt x="43539" y="18846"/>
                  </a:lnTo>
                </a:path>
                <a:path w="48894" h="405764">
                  <a:moveTo>
                    <a:pt x="48774" y="44575"/>
                  </a:moveTo>
                  <a:lnTo>
                    <a:pt x="48811" y="44755"/>
                  </a:lnTo>
                  <a:lnTo>
                    <a:pt x="48811" y="154483"/>
                  </a:lnTo>
                  <a:lnTo>
                    <a:pt x="48811" y="337363"/>
                  </a:lnTo>
                  <a:lnTo>
                    <a:pt x="47289" y="344677"/>
                  </a:lnTo>
                </a:path>
                <a:path w="48894" h="405764">
                  <a:moveTo>
                    <a:pt x="43745" y="361706"/>
                  </a:moveTo>
                  <a:lnTo>
                    <a:pt x="42953" y="365509"/>
                  </a:lnTo>
                  <a:lnTo>
                    <a:pt x="40713" y="368799"/>
                  </a:lnTo>
                </a:path>
                <a:path w="48894" h="405764">
                  <a:moveTo>
                    <a:pt x="28721" y="386409"/>
                  </a:moveTo>
                  <a:lnTo>
                    <a:pt x="27094" y="388798"/>
                  </a:lnTo>
                  <a:lnTo>
                    <a:pt x="24705" y="390425"/>
                  </a:lnTo>
                </a:path>
                <a:path w="48894" h="405764">
                  <a:moveTo>
                    <a:pt x="7096" y="402416"/>
                  </a:moveTo>
                  <a:lnTo>
                    <a:pt x="3806" y="404657"/>
                  </a:lnTo>
                  <a:lnTo>
                    <a:pt x="0" y="405449"/>
                  </a:lnTo>
                </a:path>
              </a:pathLst>
            </a:custGeom>
            <a:ln w="10668">
              <a:solidFill>
                <a:srgbClr val="497DBA"/>
              </a:solidFill>
            </a:ln>
          </p:spPr>
          <p:txBody>
            <a:bodyPr wrap="square" lIns="0" tIns="0" rIns="0" bIns="0" rtlCol="0"/>
            <a:lstStyle/>
            <a:p>
              <a:endParaRPr/>
            </a:p>
          </p:txBody>
        </p:sp>
        <p:pic>
          <p:nvPicPr>
            <p:cNvPr id="497" name="object 144">
              <a:extLst>
                <a:ext uri="{FF2B5EF4-FFF2-40B4-BE49-F238E27FC236}">
                  <a16:creationId xmlns:a16="http://schemas.microsoft.com/office/drawing/2014/main" id="{0E50A05F-2319-0166-7F70-430B00F16037}"/>
                </a:ext>
              </a:extLst>
            </p:cNvPr>
            <p:cNvPicPr/>
            <p:nvPr/>
          </p:nvPicPr>
          <p:blipFill>
            <a:blip r:embed="rId13" cstate="print"/>
            <a:stretch>
              <a:fillRect/>
            </a:stretch>
          </p:blipFill>
          <p:spPr>
            <a:xfrm>
              <a:off x="760476" y="5341619"/>
              <a:ext cx="2295144" cy="661416"/>
            </a:xfrm>
            <a:prstGeom prst="rect">
              <a:avLst/>
            </a:prstGeom>
          </p:spPr>
        </p:pic>
        <p:sp>
          <p:nvSpPr>
            <p:cNvPr id="498" name="object 145">
              <a:extLst>
                <a:ext uri="{FF2B5EF4-FFF2-40B4-BE49-F238E27FC236}">
                  <a16:creationId xmlns:a16="http://schemas.microsoft.com/office/drawing/2014/main" id="{E27229FF-1618-E5D1-8ACF-6373348ED61D}"/>
                </a:ext>
              </a:extLst>
            </p:cNvPr>
            <p:cNvSpPr/>
            <p:nvPr/>
          </p:nvSpPr>
          <p:spPr>
            <a:xfrm>
              <a:off x="760475" y="5341620"/>
              <a:ext cx="2295525" cy="661670"/>
            </a:xfrm>
            <a:custGeom>
              <a:avLst/>
              <a:gdLst/>
              <a:ahLst/>
              <a:cxnLst/>
              <a:rect l="l" t="t" r="r" b="b"/>
              <a:pathLst>
                <a:path w="2295525" h="661670">
                  <a:moveTo>
                    <a:pt x="0" y="295656"/>
                  </a:moveTo>
                  <a:lnTo>
                    <a:pt x="5857" y="266866"/>
                  </a:lnTo>
                  <a:lnTo>
                    <a:pt x="21717" y="243649"/>
                  </a:lnTo>
                  <a:lnTo>
                    <a:pt x="45005" y="228147"/>
                  </a:lnTo>
                  <a:lnTo>
                    <a:pt x="73152" y="222504"/>
                  </a:lnTo>
                  <a:lnTo>
                    <a:pt x="1339595" y="222504"/>
                  </a:lnTo>
                  <a:lnTo>
                    <a:pt x="2037588" y="0"/>
                  </a:lnTo>
                  <a:lnTo>
                    <a:pt x="1912620" y="222504"/>
                  </a:lnTo>
                  <a:lnTo>
                    <a:pt x="2221992" y="222504"/>
                  </a:lnTo>
                  <a:lnTo>
                    <a:pt x="2250138" y="228147"/>
                  </a:lnTo>
                  <a:lnTo>
                    <a:pt x="2273427" y="243649"/>
                  </a:lnTo>
                  <a:lnTo>
                    <a:pt x="2289286" y="266866"/>
                  </a:lnTo>
                  <a:lnTo>
                    <a:pt x="2295144" y="295656"/>
                  </a:lnTo>
                  <a:lnTo>
                    <a:pt x="2295144" y="405384"/>
                  </a:lnTo>
                  <a:lnTo>
                    <a:pt x="2295144" y="588264"/>
                  </a:lnTo>
                  <a:lnTo>
                    <a:pt x="2289286" y="616410"/>
                  </a:lnTo>
                  <a:lnTo>
                    <a:pt x="2273427" y="639699"/>
                  </a:lnTo>
                  <a:lnTo>
                    <a:pt x="2250138" y="655558"/>
                  </a:lnTo>
                  <a:lnTo>
                    <a:pt x="2221992" y="661416"/>
                  </a:lnTo>
                  <a:lnTo>
                    <a:pt x="1912620" y="661416"/>
                  </a:lnTo>
                  <a:lnTo>
                    <a:pt x="1339595" y="661416"/>
                  </a:lnTo>
                  <a:lnTo>
                    <a:pt x="73152" y="661416"/>
                  </a:lnTo>
                  <a:lnTo>
                    <a:pt x="45005" y="655558"/>
                  </a:lnTo>
                  <a:lnTo>
                    <a:pt x="21716" y="639699"/>
                  </a:lnTo>
                  <a:lnTo>
                    <a:pt x="5857" y="616410"/>
                  </a:lnTo>
                  <a:lnTo>
                    <a:pt x="0" y="588264"/>
                  </a:lnTo>
                  <a:lnTo>
                    <a:pt x="0" y="405384"/>
                  </a:lnTo>
                  <a:lnTo>
                    <a:pt x="0" y="295656"/>
                  </a:lnTo>
                  <a:close/>
                </a:path>
              </a:pathLst>
            </a:custGeom>
            <a:ln w="10668">
              <a:solidFill>
                <a:srgbClr val="497DBA"/>
              </a:solidFill>
            </a:ln>
          </p:spPr>
          <p:txBody>
            <a:bodyPr wrap="square" lIns="0" tIns="0" rIns="0" bIns="0" rtlCol="0"/>
            <a:lstStyle/>
            <a:p>
              <a:endParaRPr/>
            </a:p>
          </p:txBody>
        </p:sp>
      </p:grpSp>
      <p:sp>
        <p:nvSpPr>
          <p:cNvPr id="499" name="object 146">
            <a:extLst>
              <a:ext uri="{FF2B5EF4-FFF2-40B4-BE49-F238E27FC236}">
                <a16:creationId xmlns:a16="http://schemas.microsoft.com/office/drawing/2014/main" id="{2CC506BC-86CB-7E70-F956-B01A34F87627}"/>
              </a:ext>
            </a:extLst>
          </p:cNvPr>
          <p:cNvSpPr txBox="1"/>
          <p:nvPr/>
        </p:nvSpPr>
        <p:spPr>
          <a:xfrm>
            <a:off x="1054030" y="3994994"/>
            <a:ext cx="1905000" cy="173990"/>
          </a:xfrm>
          <a:prstGeom prst="rect">
            <a:avLst/>
          </a:prstGeom>
        </p:spPr>
        <p:txBody>
          <a:bodyPr vert="horz" wrap="square" lIns="0" tIns="15240" rIns="0" bIns="0" rtlCol="0">
            <a:spAutoFit/>
          </a:bodyPr>
          <a:lstStyle/>
          <a:p>
            <a:pPr marL="12700">
              <a:lnSpc>
                <a:spcPct val="100000"/>
              </a:lnSpc>
              <a:spcBef>
                <a:spcPts val="120"/>
              </a:spcBef>
            </a:pPr>
            <a:r>
              <a:rPr sz="950" dirty="0">
                <a:latin typeface="Meiryo UI"/>
                <a:cs typeface="Meiryo UI"/>
              </a:rPr>
              <a:t>既存薬価の改定率（薬剤費ベース</a:t>
            </a:r>
            <a:r>
              <a:rPr sz="950" spc="-50" dirty="0">
                <a:latin typeface="Meiryo UI"/>
                <a:cs typeface="Meiryo UI"/>
              </a:rPr>
              <a:t>）</a:t>
            </a:r>
            <a:endParaRPr sz="950">
              <a:latin typeface="Meiryo UI"/>
              <a:cs typeface="Meiryo UI"/>
            </a:endParaRPr>
          </a:p>
        </p:txBody>
      </p:sp>
      <p:sp>
        <p:nvSpPr>
          <p:cNvPr id="500" name="object 147">
            <a:extLst>
              <a:ext uri="{FF2B5EF4-FFF2-40B4-BE49-F238E27FC236}">
                <a16:creationId xmlns:a16="http://schemas.microsoft.com/office/drawing/2014/main" id="{BBD3972E-80F3-0442-D33B-643D961A3867}"/>
              </a:ext>
            </a:extLst>
          </p:cNvPr>
          <p:cNvSpPr txBox="1"/>
          <p:nvPr/>
        </p:nvSpPr>
        <p:spPr>
          <a:xfrm>
            <a:off x="1464473" y="4142966"/>
            <a:ext cx="1086485" cy="173990"/>
          </a:xfrm>
          <a:prstGeom prst="rect">
            <a:avLst/>
          </a:prstGeom>
        </p:spPr>
        <p:txBody>
          <a:bodyPr vert="horz" wrap="square" lIns="0" tIns="15240" rIns="0" bIns="0" rtlCol="0">
            <a:spAutoFit/>
          </a:bodyPr>
          <a:lstStyle/>
          <a:p>
            <a:pPr marL="12700">
              <a:lnSpc>
                <a:spcPct val="100000"/>
              </a:lnSpc>
              <a:spcBef>
                <a:spcPts val="120"/>
              </a:spcBef>
            </a:pPr>
            <a:r>
              <a:rPr sz="950" spc="-5" dirty="0">
                <a:latin typeface="Meiryo UI"/>
                <a:cs typeface="Meiryo UI"/>
              </a:rPr>
              <a:t>平均下落率▲</a:t>
            </a:r>
            <a:r>
              <a:rPr sz="950" spc="-20" dirty="0">
                <a:latin typeface="Meiryo UI"/>
                <a:cs typeface="Meiryo UI"/>
              </a:rPr>
              <a:t>3.3％</a:t>
            </a:r>
            <a:endParaRPr sz="950">
              <a:latin typeface="Meiryo UI"/>
              <a:cs typeface="Meiryo UI"/>
            </a:endParaRPr>
          </a:p>
        </p:txBody>
      </p:sp>
      <p:sp>
        <p:nvSpPr>
          <p:cNvPr id="501" name="object 148">
            <a:extLst>
              <a:ext uri="{FF2B5EF4-FFF2-40B4-BE49-F238E27FC236}">
                <a16:creationId xmlns:a16="http://schemas.microsoft.com/office/drawing/2014/main" id="{965BF38A-95A6-B072-56D7-6B6487184C8D}"/>
              </a:ext>
            </a:extLst>
          </p:cNvPr>
          <p:cNvSpPr txBox="1"/>
          <p:nvPr/>
        </p:nvSpPr>
        <p:spPr>
          <a:xfrm>
            <a:off x="6256378" y="4512851"/>
            <a:ext cx="835660" cy="815340"/>
          </a:xfrm>
          <a:prstGeom prst="rect">
            <a:avLst/>
          </a:prstGeom>
          <a:ln w="10668">
            <a:solidFill>
              <a:srgbClr val="000000"/>
            </a:solidFill>
          </a:ln>
        </p:spPr>
        <p:txBody>
          <a:bodyPr vert="horz" wrap="square" lIns="0" tIns="35560" rIns="0" bIns="0" rtlCol="0">
            <a:spAutoFit/>
          </a:bodyPr>
          <a:lstStyle/>
          <a:p>
            <a:pPr marL="139700" marR="134620" algn="ctr">
              <a:lnSpc>
                <a:spcPct val="102299"/>
              </a:lnSpc>
              <a:spcBef>
                <a:spcPts val="280"/>
              </a:spcBef>
            </a:pPr>
            <a:r>
              <a:rPr sz="950" dirty="0">
                <a:latin typeface="Meiryo UI"/>
                <a:cs typeface="Meiryo UI"/>
              </a:rPr>
              <a:t>2023</a:t>
            </a:r>
            <a:r>
              <a:rPr sz="950" spc="-25" dirty="0">
                <a:latin typeface="Meiryo UI"/>
                <a:cs typeface="Meiryo UI"/>
              </a:rPr>
              <a:t>年度</a:t>
            </a:r>
            <a:r>
              <a:rPr sz="950" spc="-15" dirty="0">
                <a:latin typeface="Meiryo UI"/>
                <a:cs typeface="Meiryo UI"/>
              </a:rPr>
              <a:t>薬価改定</a:t>
            </a:r>
            <a:endParaRPr sz="950" dirty="0">
              <a:latin typeface="Meiryo UI"/>
              <a:cs typeface="Meiryo UI"/>
            </a:endParaRPr>
          </a:p>
          <a:p>
            <a:pPr algn="ctr">
              <a:lnSpc>
                <a:spcPct val="100000"/>
              </a:lnSpc>
              <a:spcBef>
                <a:spcPts val="40"/>
              </a:spcBef>
            </a:pPr>
            <a:r>
              <a:rPr sz="950" spc="20" dirty="0">
                <a:latin typeface="Meiryo UI"/>
                <a:cs typeface="Meiryo UI"/>
              </a:rPr>
              <a:t>↓</a:t>
            </a:r>
            <a:endParaRPr sz="950" dirty="0">
              <a:latin typeface="Meiryo UI"/>
              <a:cs typeface="Meiryo UI"/>
            </a:endParaRPr>
          </a:p>
          <a:p>
            <a:pPr algn="ctr">
              <a:lnSpc>
                <a:spcPct val="100000"/>
              </a:lnSpc>
              <a:spcBef>
                <a:spcPts val="25"/>
              </a:spcBef>
            </a:pPr>
            <a:r>
              <a:rPr sz="950" spc="-15" dirty="0">
                <a:latin typeface="Meiryo UI"/>
                <a:cs typeface="Meiryo UI"/>
              </a:rPr>
              <a:t>国民負担</a:t>
            </a:r>
            <a:endParaRPr sz="950" dirty="0">
              <a:latin typeface="Meiryo UI"/>
              <a:cs typeface="Meiryo UI"/>
            </a:endParaRPr>
          </a:p>
          <a:p>
            <a:pPr algn="ctr">
              <a:lnSpc>
                <a:spcPct val="100000"/>
              </a:lnSpc>
              <a:spcBef>
                <a:spcPts val="25"/>
              </a:spcBef>
            </a:pPr>
            <a:r>
              <a:rPr sz="950" dirty="0">
                <a:latin typeface="Meiryo UI"/>
                <a:cs typeface="Meiryo UI"/>
              </a:rPr>
              <a:t>▲3,100</a:t>
            </a:r>
            <a:r>
              <a:rPr sz="950" spc="-25" dirty="0">
                <a:latin typeface="Meiryo UI"/>
                <a:cs typeface="Meiryo UI"/>
              </a:rPr>
              <a:t>億円</a:t>
            </a:r>
            <a:endParaRPr sz="950" dirty="0">
              <a:latin typeface="Meiryo UI"/>
              <a:cs typeface="Meiryo UI"/>
            </a:endParaRPr>
          </a:p>
        </p:txBody>
      </p:sp>
      <p:sp>
        <p:nvSpPr>
          <p:cNvPr id="502" name="object 149">
            <a:extLst>
              <a:ext uri="{FF2B5EF4-FFF2-40B4-BE49-F238E27FC236}">
                <a16:creationId xmlns:a16="http://schemas.microsoft.com/office/drawing/2014/main" id="{C7CA406F-B293-E107-C8F0-901AD8678424}"/>
              </a:ext>
            </a:extLst>
          </p:cNvPr>
          <p:cNvSpPr/>
          <p:nvPr/>
        </p:nvSpPr>
        <p:spPr>
          <a:xfrm>
            <a:off x="4434727" y="2503606"/>
            <a:ext cx="1178560" cy="123825"/>
          </a:xfrm>
          <a:custGeom>
            <a:avLst/>
            <a:gdLst/>
            <a:ahLst/>
            <a:cxnLst/>
            <a:rect l="l" t="t" r="r" b="b"/>
            <a:pathLst>
              <a:path w="1178560" h="123825">
                <a:moveTo>
                  <a:pt x="24384" y="15240"/>
                </a:moveTo>
                <a:lnTo>
                  <a:pt x="4572" y="10668"/>
                </a:lnTo>
                <a:lnTo>
                  <a:pt x="0" y="30480"/>
                </a:lnTo>
                <a:lnTo>
                  <a:pt x="19812" y="35052"/>
                </a:lnTo>
                <a:lnTo>
                  <a:pt x="24384" y="15240"/>
                </a:lnTo>
                <a:close/>
              </a:path>
              <a:path w="1178560" h="123825">
                <a:moveTo>
                  <a:pt x="64008" y="24384"/>
                </a:moveTo>
                <a:lnTo>
                  <a:pt x="44196" y="19812"/>
                </a:lnTo>
                <a:lnTo>
                  <a:pt x="39624" y="39624"/>
                </a:lnTo>
                <a:lnTo>
                  <a:pt x="59436" y="44196"/>
                </a:lnTo>
                <a:lnTo>
                  <a:pt x="64008" y="24384"/>
                </a:lnTo>
                <a:close/>
              </a:path>
              <a:path w="1178560" h="123825">
                <a:moveTo>
                  <a:pt x="103632" y="35052"/>
                </a:moveTo>
                <a:lnTo>
                  <a:pt x="83820" y="30480"/>
                </a:lnTo>
                <a:lnTo>
                  <a:pt x="79248" y="50292"/>
                </a:lnTo>
                <a:lnTo>
                  <a:pt x="99060" y="54864"/>
                </a:lnTo>
                <a:lnTo>
                  <a:pt x="103632" y="35052"/>
                </a:lnTo>
                <a:close/>
              </a:path>
              <a:path w="1178560" h="123825">
                <a:moveTo>
                  <a:pt x="144780" y="44196"/>
                </a:moveTo>
                <a:lnTo>
                  <a:pt x="123444" y="39624"/>
                </a:lnTo>
                <a:lnTo>
                  <a:pt x="118872" y="59436"/>
                </a:lnTo>
                <a:lnTo>
                  <a:pt x="138684" y="64008"/>
                </a:lnTo>
                <a:lnTo>
                  <a:pt x="144780" y="44196"/>
                </a:lnTo>
                <a:close/>
              </a:path>
              <a:path w="1178560" h="123825">
                <a:moveTo>
                  <a:pt x="184404" y="53340"/>
                </a:moveTo>
                <a:lnTo>
                  <a:pt x="164592" y="48768"/>
                </a:lnTo>
                <a:lnTo>
                  <a:pt x="160020" y="68580"/>
                </a:lnTo>
                <a:lnTo>
                  <a:pt x="179832" y="73152"/>
                </a:lnTo>
                <a:lnTo>
                  <a:pt x="184404" y="53340"/>
                </a:lnTo>
                <a:close/>
              </a:path>
              <a:path w="1178560" h="123825">
                <a:moveTo>
                  <a:pt x="224028" y="62484"/>
                </a:moveTo>
                <a:lnTo>
                  <a:pt x="204216" y="57912"/>
                </a:lnTo>
                <a:lnTo>
                  <a:pt x="199644" y="77724"/>
                </a:lnTo>
                <a:lnTo>
                  <a:pt x="219456" y="83820"/>
                </a:lnTo>
                <a:lnTo>
                  <a:pt x="224028" y="62484"/>
                </a:lnTo>
                <a:close/>
              </a:path>
              <a:path w="1178560" h="123825">
                <a:moveTo>
                  <a:pt x="263652" y="73152"/>
                </a:moveTo>
                <a:lnTo>
                  <a:pt x="243840" y="68580"/>
                </a:lnTo>
                <a:lnTo>
                  <a:pt x="239268" y="88392"/>
                </a:lnTo>
                <a:lnTo>
                  <a:pt x="259080" y="92964"/>
                </a:lnTo>
                <a:lnTo>
                  <a:pt x="263652" y="73152"/>
                </a:lnTo>
                <a:close/>
              </a:path>
              <a:path w="1178560" h="123825">
                <a:moveTo>
                  <a:pt x="304800" y="82296"/>
                </a:moveTo>
                <a:lnTo>
                  <a:pt x="283464" y="77724"/>
                </a:lnTo>
                <a:lnTo>
                  <a:pt x="278892" y="97536"/>
                </a:lnTo>
                <a:lnTo>
                  <a:pt x="298704" y="102108"/>
                </a:lnTo>
                <a:lnTo>
                  <a:pt x="304800" y="82296"/>
                </a:lnTo>
                <a:close/>
              </a:path>
              <a:path w="1178560" h="123825">
                <a:moveTo>
                  <a:pt x="344424" y="91440"/>
                </a:moveTo>
                <a:lnTo>
                  <a:pt x="324612" y="86868"/>
                </a:lnTo>
                <a:lnTo>
                  <a:pt x="320040" y="106680"/>
                </a:lnTo>
                <a:lnTo>
                  <a:pt x="339852" y="111252"/>
                </a:lnTo>
                <a:lnTo>
                  <a:pt x="344424" y="91440"/>
                </a:lnTo>
                <a:close/>
              </a:path>
              <a:path w="1178560" h="123825">
                <a:moveTo>
                  <a:pt x="384048" y="102108"/>
                </a:moveTo>
                <a:lnTo>
                  <a:pt x="364236" y="96012"/>
                </a:lnTo>
                <a:lnTo>
                  <a:pt x="359664" y="117348"/>
                </a:lnTo>
                <a:lnTo>
                  <a:pt x="379476" y="121920"/>
                </a:lnTo>
                <a:lnTo>
                  <a:pt x="384048" y="102108"/>
                </a:lnTo>
                <a:close/>
              </a:path>
              <a:path w="1178560" h="123825">
                <a:moveTo>
                  <a:pt x="419100" y="118872"/>
                </a:moveTo>
                <a:lnTo>
                  <a:pt x="416052" y="99060"/>
                </a:lnTo>
                <a:lnTo>
                  <a:pt x="394716" y="102108"/>
                </a:lnTo>
                <a:lnTo>
                  <a:pt x="399288" y="123444"/>
                </a:lnTo>
                <a:lnTo>
                  <a:pt x="419100" y="118872"/>
                </a:lnTo>
                <a:close/>
              </a:path>
              <a:path w="1178560" h="123825">
                <a:moveTo>
                  <a:pt x="460248" y="111252"/>
                </a:moveTo>
                <a:lnTo>
                  <a:pt x="455676" y="91440"/>
                </a:lnTo>
                <a:lnTo>
                  <a:pt x="435864" y="94488"/>
                </a:lnTo>
                <a:lnTo>
                  <a:pt x="438912" y="114300"/>
                </a:lnTo>
                <a:lnTo>
                  <a:pt x="460248" y="111252"/>
                </a:lnTo>
                <a:close/>
              </a:path>
              <a:path w="1178560" h="123825">
                <a:moveTo>
                  <a:pt x="499872" y="103632"/>
                </a:moveTo>
                <a:lnTo>
                  <a:pt x="496824" y="82296"/>
                </a:lnTo>
                <a:lnTo>
                  <a:pt x="475488" y="86868"/>
                </a:lnTo>
                <a:lnTo>
                  <a:pt x="480060" y="106680"/>
                </a:lnTo>
                <a:lnTo>
                  <a:pt x="499872" y="103632"/>
                </a:lnTo>
                <a:close/>
              </a:path>
              <a:path w="1178560" h="123825">
                <a:moveTo>
                  <a:pt x="541020" y="96012"/>
                </a:moveTo>
                <a:lnTo>
                  <a:pt x="536448" y="74676"/>
                </a:lnTo>
                <a:lnTo>
                  <a:pt x="516636" y="79248"/>
                </a:lnTo>
                <a:lnTo>
                  <a:pt x="519684" y="99060"/>
                </a:lnTo>
                <a:lnTo>
                  <a:pt x="541020" y="96012"/>
                </a:lnTo>
                <a:close/>
              </a:path>
              <a:path w="1178560" h="123825">
                <a:moveTo>
                  <a:pt x="580644" y="86868"/>
                </a:moveTo>
                <a:lnTo>
                  <a:pt x="577596" y="67056"/>
                </a:lnTo>
                <a:lnTo>
                  <a:pt x="556260" y="71628"/>
                </a:lnTo>
                <a:lnTo>
                  <a:pt x="560832" y="91440"/>
                </a:lnTo>
                <a:lnTo>
                  <a:pt x="580644" y="86868"/>
                </a:lnTo>
                <a:close/>
              </a:path>
              <a:path w="1178560" h="123825">
                <a:moveTo>
                  <a:pt x="621792" y="79248"/>
                </a:moveTo>
                <a:lnTo>
                  <a:pt x="617220" y="59436"/>
                </a:lnTo>
                <a:lnTo>
                  <a:pt x="597408" y="64008"/>
                </a:lnTo>
                <a:lnTo>
                  <a:pt x="600456" y="83820"/>
                </a:lnTo>
                <a:lnTo>
                  <a:pt x="621792" y="79248"/>
                </a:lnTo>
                <a:close/>
              </a:path>
              <a:path w="1178560" h="123825">
                <a:moveTo>
                  <a:pt x="661416" y="71628"/>
                </a:moveTo>
                <a:lnTo>
                  <a:pt x="658368" y="51816"/>
                </a:lnTo>
                <a:lnTo>
                  <a:pt x="637032" y="54864"/>
                </a:lnTo>
                <a:lnTo>
                  <a:pt x="641604" y="76200"/>
                </a:lnTo>
                <a:lnTo>
                  <a:pt x="661416" y="71628"/>
                </a:lnTo>
                <a:close/>
              </a:path>
              <a:path w="1178560" h="123825">
                <a:moveTo>
                  <a:pt x="702564" y="64008"/>
                </a:moveTo>
                <a:lnTo>
                  <a:pt x="697992" y="44196"/>
                </a:lnTo>
                <a:lnTo>
                  <a:pt x="678180" y="47244"/>
                </a:lnTo>
                <a:lnTo>
                  <a:pt x="681228" y="67056"/>
                </a:lnTo>
                <a:lnTo>
                  <a:pt x="702564" y="64008"/>
                </a:lnTo>
                <a:close/>
              </a:path>
              <a:path w="1178560" h="123825">
                <a:moveTo>
                  <a:pt x="742200" y="56388"/>
                </a:moveTo>
                <a:lnTo>
                  <a:pt x="739140" y="35052"/>
                </a:lnTo>
                <a:lnTo>
                  <a:pt x="717804" y="39624"/>
                </a:lnTo>
                <a:lnTo>
                  <a:pt x="722376" y="59436"/>
                </a:lnTo>
                <a:lnTo>
                  <a:pt x="742200" y="56388"/>
                </a:lnTo>
                <a:close/>
              </a:path>
              <a:path w="1178560" h="123825">
                <a:moveTo>
                  <a:pt x="777252" y="48768"/>
                </a:moveTo>
                <a:lnTo>
                  <a:pt x="774204" y="28956"/>
                </a:lnTo>
                <a:lnTo>
                  <a:pt x="758964" y="32004"/>
                </a:lnTo>
                <a:lnTo>
                  <a:pt x="762012" y="51816"/>
                </a:lnTo>
                <a:lnTo>
                  <a:pt x="777252" y="48768"/>
                </a:lnTo>
                <a:close/>
              </a:path>
              <a:path w="1178560" h="123825">
                <a:moveTo>
                  <a:pt x="807732" y="45720"/>
                </a:moveTo>
                <a:lnTo>
                  <a:pt x="806208" y="25908"/>
                </a:lnTo>
                <a:lnTo>
                  <a:pt x="786396" y="25908"/>
                </a:lnTo>
                <a:lnTo>
                  <a:pt x="787920" y="47244"/>
                </a:lnTo>
                <a:lnTo>
                  <a:pt x="807732" y="45720"/>
                </a:lnTo>
                <a:close/>
              </a:path>
              <a:path w="1178560" h="123825">
                <a:moveTo>
                  <a:pt x="848880" y="42672"/>
                </a:moveTo>
                <a:lnTo>
                  <a:pt x="847356" y="22860"/>
                </a:lnTo>
                <a:lnTo>
                  <a:pt x="827544" y="24384"/>
                </a:lnTo>
                <a:lnTo>
                  <a:pt x="829068" y="44196"/>
                </a:lnTo>
                <a:lnTo>
                  <a:pt x="848880" y="42672"/>
                </a:lnTo>
                <a:close/>
              </a:path>
              <a:path w="1178560" h="123825">
                <a:moveTo>
                  <a:pt x="890028" y="39624"/>
                </a:moveTo>
                <a:lnTo>
                  <a:pt x="888504" y="19812"/>
                </a:lnTo>
                <a:lnTo>
                  <a:pt x="868692" y="21336"/>
                </a:lnTo>
                <a:lnTo>
                  <a:pt x="870216" y="41148"/>
                </a:lnTo>
                <a:lnTo>
                  <a:pt x="890028" y="39624"/>
                </a:lnTo>
                <a:close/>
              </a:path>
              <a:path w="1178560" h="123825">
                <a:moveTo>
                  <a:pt x="931176" y="36576"/>
                </a:moveTo>
                <a:lnTo>
                  <a:pt x="929652" y="16764"/>
                </a:lnTo>
                <a:lnTo>
                  <a:pt x="909840" y="18288"/>
                </a:lnTo>
                <a:lnTo>
                  <a:pt x="911364" y="38100"/>
                </a:lnTo>
                <a:lnTo>
                  <a:pt x="931176" y="36576"/>
                </a:lnTo>
                <a:close/>
              </a:path>
              <a:path w="1178560" h="123825">
                <a:moveTo>
                  <a:pt x="972324" y="35052"/>
                </a:moveTo>
                <a:lnTo>
                  <a:pt x="970800" y="13716"/>
                </a:lnTo>
                <a:lnTo>
                  <a:pt x="950988" y="15240"/>
                </a:lnTo>
                <a:lnTo>
                  <a:pt x="950988" y="35052"/>
                </a:lnTo>
                <a:lnTo>
                  <a:pt x="972324" y="35052"/>
                </a:lnTo>
                <a:close/>
              </a:path>
              <a:path w="1178560" h="123825">
                <a:moveTo>
                  <a:pt x="1013472" y="32004"/>
                </a:moveTo>
                <a:lnTo>
                  <a:pt x="1011948" y="10668"/>
                </a:lnTo>
                <a:lnTo>
                  <a:pt x="990612" y="12192"/>
                </a:lnTo>
                <a:lnTo>
                  <a:pt x="992136" y="33528"/>
                </a:lnTo>
                <a:lnTo>
                  <a:pt x="1013472" y="32004"/>
                </a:lnTo>
                <a:close/>
              </a:path>
              <a:path w="1178560" h="123825">
                <a:moveTo>
                  <a:pt x="1054620" y="28956"/>
                </a:moveTo>
                <a:lnTo>
                  <a:pt x="1053096" y="7620"/>
                </a:lnTo>
                <a:lnTo>
                  <a:pt x="1031760" y="9144"/>
                </a:lnTo>
                <a:lnTo>
                  <a:pt x="1033284" y="30480"/>
                </a:lnTo>
                <a:lnTo>
                  <a:pt x="1054620" y="28956"/>
                </a:lnTo>
                <a:close/>
              </a:path>
              <a:path w="1178560" h="123825">
                <a:moveTo>
                  <a:pt x="1095768" y="25908"/>
                </a:moveTo>
                <a:lnTo>
                  <a:pt x="1094244" y="4572"/>
                </a:lnTo>
                <a:lnTo>
                  <a:pt x="1072908" y="6096"/>
                </a:lnTo>
                <a:lnTo>
                  <a:pt x="1074432" y="27432"/>
                </a:lnTo>
                <a:lnTo>
                  <a:pt x="1095768" y="25908"/>
                </a:lnTo>
                <a:close/>
              </a:path>
              <a:path w="1178560" h="123825">
                <a:moveTo>
                  <a:pt x="1136916" y="22860"/>
                </a:moveTo>
                <a:lnTo>
                  <a:pt x="1135392" y="3048"/>
                </a:lnTo>
                <a:lnTo>
                  <a:pt x="1114056" y="3048"/>
                </a:lnTo>
                <a:lnTo>
                  <a:pt x="1115580" y="24384"/>
                </a:lnTo>
                <a:lnTo>
                  <a:pt x="1136916" y="22860"/>
                </a:lnTo>
                <a:close/>
              </a:path>
              <a:path w="1178560" h="123825">
                <a:moveTo>
                  <a:pt x="1178064" y="19812"/>
                </a:moveTo>
                <a:lnTo>
                  <a:pt x="1176540" y="0"/>
                </a:lnTo>
                <a:lnTo>
                  <a:pt x="1155204" y="1524"/>
                </a:lnTo>
                <a:lnTo>
                  <a:pt x="1156728" y="21336"/>
                </a:lnTo>
                <a:lnTo>
                  <a:pt x="1178064" y="19812"/>
                </a:lnTo>
                <a:close/>
              </a:path>
            </a:pathLst>
          </a:custGeom>
          <a:solidFill>
            <a:srgbClr val="C00000"/>
          </a:solidFill>
        </p:spPr>
        <p:txBody>
          <a:bodyPr wrap="square" lIns="0" tIns="0" rIns="0" bIns="0" rtlCol="0"/>
          <a:lstStyle/>
          <a:p>
            <a:endParaRPr/>
          </a:p>
        </p:txBody>
      </p:sp>
      <p:sp>
        <p:nvSpPr>
          <p:cNvPr id="503" name="object 150">
            <a:extLst>
              <a:ext uri="{FF2B5EF4-FFF2-40B4-BE49-F238E27FC236}">
                <a16:creationId xmlns:a16="http://schemas.microsoft.com/office/drawing/2014/main" id="{1CD84546-0013-60FA-0EF7-DF7D77078623}"/>
              </a:ext>
            </a:extLst>
          </p:cNvPr>
          <p:cNvSpPr txBox="1"/>
          <p:nvPr/>
        </p:nvSpPr>
        <p:spPr>
          <a:xfrm>
            <a:off x="4377889" y="1960475"/>
            <a:ext cx="1481455" cy="140970"/>
          </a:xfrm>
          <a:prstGeom prst="rect">
            <a:avLst/>
          </a:prstGeom>
        </p:spPr>
        <p:txBody>
          <a:bodyPr vert="horz" wrap="square" lIns="0" tIns="13335" rIns="0" bIns="0" rtlCol="0">
            <a:spAutoFit/>
          </a:bodyPr>
          <a:lstStyle/>
          <a:p>
            <a:pPr marL="12700">
              <a:lnSpc>
                <a:spcPct val="100000"/>
              </a:lnSpc>
              <a:spcBef>
                <a:spcPts val="105"/>
              </a:spcBef>
            </a:pPr>
            <a:r>
              <a:rPr sz="750" spc="-10" dirty="0">
                <a:latin typeface="Meiryo UI"/>
                <a:cs typeface="Meiryo UI"/>
              </a:rPr>
              <a:t>2020</a:t>
            </a:r>
            <a:r>
              <a:rPr sz="750" spc="-15" dirty="0">
                <a:latin typeface="Meiryo UI"/>
                <a:cs typeface="Meiryo UI"/>
              </a:rPr>
              <a:t>年以降の薬剤費総額は推計値</a:t>
            </a:r>
            <a:endParaRPr sz="750">
              <a:latin typeface="Meiryo UI"/>
              <a:cs typeface="Meiryo UI"/>
            </a:endParaRPr>
          </a:p>
        </p:txBody>
      </p:sp>
      <p:sp>
        <p:nvSpPr>
          <p:cNvPr id="504" name="object 151">
            <a:extLst>
              <a:ext uri="{FF2B5EF4-FFF2-40B4-BE49-F238E27FC236}">
                <a16:creationId xmlns:a16="http://schemas.microsoft.com/office/drawing/2014/main" id="{5942D42F-CD55-32C0-9147-E4D4B33EC4E0}"/>
              </a:ext>
            </a:extLst>
          </p:cNvPr>
          <p:cNvSpPr/>
          <p:nvPr/>
        </p:nvSpPr>
        <p:spPr>
          <a:xfrm>
            <a:off x="4405783" y="2101270"/>
            <a:ext cx="1243965" cy="85725"/>
          </a:xfrm>
          <a:custGeom>
            <a:avLst/>
            <a:gdLst/>
            <a:ahLst/>
            <a:cxnLst/>
            <a:rect l="l" t="t" r="r" b="b"/>
            <a:pathLst>
              <a:path w="1243964" h="85725">
                <a:moveTo>
                  <a:pt x="82296" y="82296"/>
                </a:moveTo>
                <a:lnTo>
                  <a:pt x="0" y="39624"/>
                </a:lnTo>
                <a:lnTo>
                  <a:pt x="82296" y="0"/>
                </a:lnTo>
                <a:lnTo>
                  <a:pt x="82296" y="30480"/>
                </a:lnTo>
                <a:lnTo>
                  <a:pt x="68580" y="30480"/>
                </a:lnTo>
                <a:lnTo>
                  <a:pt x="68580" y="50292"/>
                </a:lnTo>
                <a:lnTo>
                  <a:pt x="82296" y="50292"/>
                </a:lnTo>
                <a:lnTo>
                  <a:pt x="82296" y="82296"/>
                </a:lnTo>
                <a:close/>
              </a:path>
              <a:path w="1243964" h="85725">
                <a:moveTo>
                  <a:pt x="82296" y="50292"/>
                </a:moveTo>
                <a:lnTo>
                  <a:pt x="68580" y="50292"/>
                </a:lnTo>
                <a:lnTo>
                  <a:pt x="68580" y="30480"/>
                </a:lnTo>
                <a:lnTo>
                  <a:pt x="82296" y="30480"/>
                </a:lnTo>
                <a:lnTo>
                  <a:pt x="82296" y="50292"/>
                </a:lnTo>
                <a:close/>
              </a:path>
              <a:path w="1243964" h="85725">
                <a:moveTo>
                  <a:pt x="89916" y="50292"/>
                </a:moveTo>
                <a:lnTo>
                  <a:pt x="82296" y="50292"/>
                </a:lnTo>
                <a:lnTo>
                  <a:pt x="82296" y="30480"/>
                </a:lnTo>
                <a:lnTo>
                  <a:pt x="89916" y="30480"/>
                </a:lnTo>
                <a:lnTo>
                  <a:pt x="89916" y="50292"/>
                </a:lnTo>
                <a:close/>
              </a:path>
              <a:path w="1243964" h="85725">
                <a:moveTo>
                  <a:pt x="131064" y="51816"/>
                </a:moveTo>
                <a:lnTo>
                  <a:pt x="109728" y="50292"/>
                </a:lnTo>
                <a:lnTo>
                  <a:pt x="109728" y="30480"/>
                </a:lnTo>
                <a:lnTo>
                  <a:pt x="131064" y="30480"/>
                </a:lnTo>
                <a:lnTo>
                  <a:pt x="131064" y="51816"/>
                </a:lnTo>
                <a:close/>
              </a:path>
              <a:path w="1243964" h="85725">
                <a:moveTo>
                  <a:pt x="172212" y="51816"/>
                </a:moveTo>
                <a:lnTo>
                  <a:pt x="150876" y="51816"/>
                </a:lnTo>
                <a:lnTo>
                  <a:pt x="150876" y="30480"/>
                </a:lnTo>
                <a:lnTo>
                  <a:pt x="172212" y="30480"/>
                </a:lnTo>
                <a:lnTo>
                  <a:pt x="172212" y="51816"/>
                </a:lnTo>
                <a:close/>
              </a:path>
              <a:path w="1243964" h="85725">
                <a:moveTo>
                  <a:pt x="213360" y="51816"/>
                </a:moveTo>
                <a:lnTo>
                  <a:pt x="192024" y="51816"/>
                </a:lnTo>
                <a:lnTo>
                  <a:pt x="192024" y="30480"/>
                </a:lnTo>
                <a:lnTo>
                  <a:pt x="213360" y="30480"/>
                </a:lnTo>
                <a:lnTo>
                  <a:pt x="213360" y="51816"/>
                </a:lnTo>
                <a:close/>
              </a:path>
              <a:path w="1243964" h="85725">
                <a:moveTo>
                  <a:pt x="254508" y="51816"/>
                </a:moveTo>
                <a:lnTo>
                  <a:pt x="233172" y="51816"/>
                </a:lnTo>
                <a:lnTo>
                  <a:pt x="233172" y="30480"/>
                </a:lnTo>
                <a:lnTo>
                  <a:pt x="254508" y="30480"/>
                </a:lnTo>
                <a:lnTo>
                  <a:pt x="254508" y="51816"/>
                </a:lnTo>
                <a:close/>
              </a:path>
              <a:path w="1243964" h="85725">
                <a:moveTo>
                  <a:pt x="295656" y="51816"/>
                </a:moveTo>
                <a:lnTo>
                  <a:pt x="274320" y="51816"/>
                </a:lnTo>
                <a:lnTo>
                  <a:pt x="274320" y="30480"/>
                </a:lnTo>
                <a:lnTo>
                  <a:pt x="295656" y="30480"/>
                </a:lnTo>
                <a:lnTo>
                  <a:pt x="295656" y="51816"/>
                </a:lnTo>
                <a:close/>
              </a:path>
              <a:path w="1243964" h="85725">
                <a:moveTo>
                  <a:pt x="336804" y="51816"/>
                </a:moveTo>
                <a:lnTo>
                  <a:pt x="315468" y="51816"/>
                </a:lnTo>
                <a:lnTo>
                  <a:pt x="315468" y="30480"/>
                </a:lnTo>
                <a:lnTo>
                  <a:pt x="336804" y="32004"/>
                </a:lnTo>
                <a:lnTo>
                  <a:pt x="336804" y="51816"/>
                </a:lnTo>
                <a:close/>
              </a:path>
              <a:path w="1243964" h="85725">
                <a:moveTo>
                  <a:pt x="377952" y="51816"/>
                </a:moveTo>
                <a:lnTo>
                  <a:pt x="356616" y="51816"/>
                </a:lnTo>
                <a:lnTo>
                  <a:pt x="356616" y="32004"/>
                </a:lnTo>
                <a:lnTo>
                  <a:pt x="377952" y="32004"/>
                </a:lnTo>
                <a:lnTo>
                  <a:pt x="377952" y="51816"/>
                </a:lnTo>
                <a:close/>
              </a:path>
              <a:path w="1243964" h="85725">
                <a:moveTo>
                  <a:pt x="419100" y="51816"/>
                </a:moveTo>
                <a:lnTo>
                  <a:pt x="397764" y="51816"/>
                </a:lnTo>
                <a:lnTo>
                  <a:pt x="397764" y="32004"/>
                </a:lnTo>
                <a:lnTo>
                  <a:pt x="419100" y="32004"/>
                </a:lnTo>
                <a:lnTo>
                  <a:pt x="419100" y="51816"/>
                </a:lnTo>
                <a:close/>
              </a:path>
              <a:path w="1243964" h="85725">
                <a:moveTo>
                  <a:pt x="460248" y="51816"/>
                </a:moveTo>
                <a:lnTo>
                  <a:pt x="438912" y="51816"/>
                </a:lnTo>
                <a:lnTo>
                  <a:pt x="438912" y="32004"/>
                </a:lnTo>
                <a:lnTo>
                  <a:pt x="460248" y="32004"/>
                </a:lnTo>
                <a:lnTo>
                  <a:pt x="460248" y="51816"/>
                </a:lnTo>
                <a:close/>
              </a:path>
              <a:path w="1243964" h="85725">
                <a:moveTo>
                  <a:pt x="501396" y="51816"/>
                </a:moveTo>
                <a:lnTo>
                  <a:pt x="480060" y="51816"/>
                </a:lnTo>
                <a:lnTo>
                  <a:pt x="480060" y="32004"/>
                </a:lnTo>
                <a:lnTo>
                  <a:pt x="501396" y="32004"/>
                </a:lnTo>
                <a:lnTo>
                  <a:pt x="501396" y="51816"/>
                </a:lnTo>
                <a:close/>
              </a:path>
              <a:path w="1243964" h="85725">
                <a:moveTo>
                  <a:pt x="542544" y="51816"/>
                </a:moveTo>
                <a:lnTo>
                  <a:pt x="521208" y="51816"/>
                </a:lnTo>
                <a:lnTo>
                  <a:pt x="521208" y="32004"/>
                </a:lnTo>
                <a:lnTo>
                  <a:pt x="542544" y="32004"/>
                </a:lnTo>
                <a:lnTo>
                  <a:pt x="542544" y="51816"/>
                </a:lnTo>
                <a:close/>
              </a:path>
              <a:path w="1243964" h="85725">
                <a:moveTo>
                  <a:pt x="583692" y="53340"/>
                </a:moveTo>
                <a:lnTo>
                  <a:pt x="562356" y="53340"/>
                </a:lnTo>
                <a:lnTo>
                  <a:pt x="562356" y="32004"/>
                </a:lnTo>
                <a:lnTo>
                  <a:pt x="583692" y="32004"/>
                </a:lnTo>
                <a:lnTo>
                  <a:pt x="583692" y="53340"/>
                </a:lnTo>
                <a:close/>
              </a:path>
              <a:path w="1243964" h="85725">
                <a:moveTo>
                  <a:pt x="624840" y="53340"/>
                </a:moveTo>
                <a:lnTo>
                  <a:pt x="603504" y="53340"/>
                </a:lnTo>
                <a:lnTo>
                  <a:pt x="603504" y="32004"/>
                </a:lnTo>
                <a:lnTo>
                  <a:pt x="624840" y="32004"/>
                </a:lnTo>
                <a:lnTo>
                  <a:pt x="624840" y="53340"/>
                </a:lnTo>
                <a:close/>
              </a:path>
              <a:path w="1243964" h="85725">
                <a:moveTo>
                  <a:pt x="665988" y="53340"/>
                </a:moveTo>
                <a:lnTo>
                  <a:pt x="644652" y="53340"/>
                </a:lnTo>
                <a:lnTo>
                  <a:pt x="644652" y="32004"/>
                </a:lnTo>
                <a:lnTo>
                  <a:pt x="665988" y="32004"/>
                </a:lnTo>
                <a:lnTo>
                  <a:pt x="665988" y="53340"/>
                </a:lnTo>
                <a:close/>
              </a:path>
              <a:path w="1243964" h="85725">
                <a:moveTo>
                  <a:pt x="707136" y="53340"/>
                </a:moveTo>
                <a:lnTo>
                  <a:pt x="685800" y="53340"/>
                </a:lnTo>
                <a:lnTo>
                  <a:pt x="685800" y="32004"/>
                </a:lnTo>
                <a:lnTo>
                  <a:pt x="707136" y="32004"/>
                </a:lnTo>
                <a:lnTo>
                  <a:pt x="707136" y="53340"/>
                </a:lnTo>
                <a:close/>
              </a:path>
              <a:path w="1243964" h="85725">
                <a:moveTo>
                  <a:pt x="748284" y="53340"/>
                </a:moveTo>
                <a:lnTo>
                  <a:pt x="726948" y="53340"/>
                </a:lnTo>
                <a:lnTo>
                  <a:pt x="726948" y="32004"/>
                </a:lnTo>
                <a:lnTo>
                  <a:pt x="748284" y="32004"/>
                </a:lnTo>
                <a:lnTo>
                  <a:pt x="748284" y="53340"/>
                </a:lnTo>
                <a:close/>
              </a:path>
              <a:path w="1243964" h="85725">
                <a:moveTo>
                  <a:pt x="789432" y="53340"/>
                </a:moveTo>
                <a:lnTo>
                  <a:pt x="768096" y="53340"/>
                </a:lnTo>
                <a:lnTo>
                  <a:pt x="768096" y="33528"/>
                </a:lnTo>
                <a:lnTo>
                  <a:pt x="789432" y="33528"/>
                </a:lnTo>
                <a:lnTo>
                  <a:pt x="789432" y="53340"/>
                </a:lnTo>
                <a:close/>
              </a:path>
              <a:path w="1243964" h="85725">
                <a:moveTo>
                  <a:pt x="830580" y="53340"/>
                </a:moveTo>
                <a:lnTo>
                  <a:pt x="809244" y="53340"/>
                </a:lnTo>
                <a:lnTo>
                  <a:pt x="809244" y="33528"/>
                </a:lnTo>
                <a:lnTo>
                  <a:pt x="830580" y="33528"/>
                </a:lnTo>
                <a:lnTo>
                  <a:pt x="830580" y="53340"/>
                </a:lnTo>
                <a:close/>
              </a:path>
              <a:path w="1243964" h="85725">
                <a:moveTo>
                  <a:pt x="870204" y="53340"/>
                </a:moveTo>
                <a:lnTo>
                  <a:pt x="850392" y="53340"/>
                </a:lnTo>
                <a:lnTo>
                  <a:pt x="850392" y="33528"/>
                </a:lnTo>
                <a:lnTo>
                  <a:pt x="871728" y="33528"/>
                </a:lnTo>
                <a:lnTo>
                  <a:pt x="870204" y="53340"/>
                </a:lnTo>
                <a:close/>
              </a:path>
              <a:path w="1243964" h="85725">
                <a:moveTo>
                  <a:pt x="911352" y="53340"/>
                </a:moveTo>
                <a:lnTo>
                  <a:pt x="891540" y="53340"/>
                </a:lnTo>
                <a:lnTo>
                  <a:pt x="891540" y="33528"/>
                </a:lnTo>
                <a:lnTo>
                  <a:pt x="912876" y="33528"/>
                </a:lnTo>
                <a:lnTo>
                  <a:pt x="911352" y="53340"/>
                </a:lnTo>
                <a:close/>
              </a:path>
              <a:path w="1243964" h="85725">
                <a:moveTo>
                  <a:pt x="952500" y="53340"/>
                </a:moveTo>
                <a:lnTo>
                  <a:pt x="932688" y="53340"/>
                </a:lnTo>
                <a:lnTo>
                  <a:pt x="932688" y="33528"/>
                </a:lnTo>
                <a:lnTo>
                  <a:pt x="954024" y="33528"/>
                </a:lnTo>
                <a:lnTo>
                  <a:pt x="952500" y="53340"/>
                </a:lnTo>
                <a:close/>
              </a:path>
              <a:path w="1243964" h="85725">
                <a:moveTo>
                  <a:pt x="993648" y="54864"/>
                </a:moveTo>
                <a:lnTo>
                  <a:pt x="973836" y="53340"/>
                </a:lnTo>
                <a:lnTo>
                  <a:pt x="973836" y="33528"/>
                </a:lnTo>
                <a:lnTo>
                  <a:pt x="993648" y="33528"/>
                </a:lnTo>
                <a:lnTo>
                  <a:pt x="993648" y="54864"/>
                </a:lnTo>
                <a:close/>
              </a:path>
              <a:path w="1243964" h="85725">
                <a:moveTo>
                  <a:pt x="1034796" y="54864"/>
                </a:moveTo>
                <a:lnTo>
                  <a:pt x="1014984" y="54864"/>
                </a:lnTo>
                <a:lnTo>
                  <a:pt x="1014984" y="33528"/>
                </a:lnTo>
                <a:lnTo>
                  <a:pt x="1034796" y="33528"/>
                </a:lnTo>
                <a:lnTo>
                  <a:pt x="1034796" y="54864"/>
                </a:lnTo>
                <a:close/>
              </a:path>
              <a:path w="1243964" h="85725">
                <a:moveTo>
                  <a:pt x="1075944" y="54864"/>
                </a:moveTo>
                <a:lnTo>
                  <a:pt x="1056132" y="54864"/>
                </a:lnTo>
                <a:lnTo>
                  <a:pt x="1056132" y="33528"/>
                </a:lnTo>
                <a:lnTo>
                  <a:pt x="1075944" y="33528"/>
                </a:lnTo>
                <a:lnTo>
                  <a:pt x="1075944" y="54864"/>
                </a:lnTo>
                <a:close/>
              </a:path>
              <a:path w="1243964" h="85725">
                <a:moveTo>
                  <a:pt x="1117092" y="54864"/>
                </a:moveTo>
                <a:lnTo>
                  <a:pt x="1097280" y="54864"/>
                </a:lnTo>
                <a:lnTo>
                  <a:pt x="1097280" y="33528"/>
                </a:lnTo>
                <a:lnTo>
                  <a:pt x="1117092" y="33528"/>
                </a:lnTo>
                <a:lnTo>
                  <a:pt x="1117092" y="54864"/>
                </a:lnTo>
                <a:close/>
              </a:path>
              <a:path w="1243964" h="85725">
                <a:moveTo>
                  <a:pt x="1158240" y="54864"/>
                </a:moveTo>
                <a:lnTo>
                  <a:pt x="1138428" y="54864"/>
                </a:lnTo>
                <a:lnTo>
                  <a:pt x="1138428" y="33528"/>
                </a:lnTo>
                <a:lnTo>
                  <a:pt x="1158240" y="33528"/>
                </a:lnTo>
                <a:lnTo>
                  <a:pt x="1158240" y="54864"/>
                </a:lnTo>
                <a:close/>
              </a:path>
              <a:path w="1243964" h="85725">
                <a:moveTo>
                  <a:pt x="1161288" y="85344"/>
                </a:moveTo>
                <a:lnTo>
                  <a:pt x="1161288" y="3048"/>
                </a:lnTo>
                <a:lnTo>
                  <a:pt x="1243584" y="44196"/>
                </a:lnTo>
                <a:lnTo>
                  <a:pt x="1161288" y="85344"/>
                </a:lnTo>
                <a:close/>
              </a:path>
            </a:pathLst>
          </a:custGeom>
          <a:solidFill>
            <a:srgbClr val="000000"/>
          </a:solidFill>
        </p:spPr>
        <p:txBody>
          <a:bodyPr wrap="square" lIns="0" tIns="0" rIns="0" bIns="0" rtlCol="0"/>
          <a:lstStyle/>
          <a:p>
            <a:endParaRPr/>
          </a:p>
        </p:txBody>
      </p:sp>
      <p:grpSp>
        <p:nvGrpSpPr>
          <p:cNvPr id="505" name="object 70">
            <a:extLst>
              <a:ext uri="{FF2B5EF4-FFF2-40B4-BE49-F238E27FC236}">
                <a16:creationId xmlns:a16="http://schemas.microsoft.com/office/drawing/2014/main" id="{269EE8AE-DF25-2A5A-0ED2-17045224F490}"/>
              </a:ext>
            </a:extLst>
          </p:cNvPr>
          <p:cNvGrpSpPr/>
          <p:nvPr/>
        </p:nvGrpSpPr>
        <p:grpSpPr>
          <a:xfrm>
            <a:off x="8353150" y="1659906"/>
            <a:ext cx="2974975" cy="4123054"/>
            <a:chOff x="7332662" y="2547302"/>
            <a:chExt cx="2974975" cy="4123054"/>
          </a:xfrm>
        </p:grpSpPr>
        <p:sp>
          <p:nvSpPr>
            <p:cNvPr id="506" name="object 71">
              <a:extLst>
                <a:ext uri="{FF2B5EF4-FFF2-40B4-BE49-F238E27FC236}">
                  <a16:creationId xmlns:a16="http://schemas.microsoft.com/office/drawing/2014/main" id="{512D5008-CC5A-FA2A-EAAB-2D611BDB1FB6}"/>
                </a:ext>
              </a:extLst>
            </p:cNvPr>
            <p:cNvSpPr/>
            <p:nvPr/>
          </p:nvSpPr>
          <p:spPr>
            <a:xfrm>
              <a:off x="7932419" y="2552699"/>
              <a:ext cx="0" cy="4112260"/>
            </a:xfrm>
            <a:custGeom>
              <a:avLst/>
              <a:gdLst/>
              <a:ahLst/>
              <a:cxnLst/>
              <a:rect l="l" t="t" r="r" b="b"/>
              <a:pathLst>
                <a:path h="4112259">
                  <a:moveTo>
                    <a:pt x="0" y="4052315"/>
                  </a:moveTo>
                  <a:lnTo>
                    <a:pt x="0" y="4111752"/>
                  </a:lnTo>
                </a:path>
                <a:path h="4112259">
                  <a:moveTo>
                    <a:pt x="0" y="3855719"/>
                  </a:moveTo>
                  <a:lnTo>
                    <a:pt x="0" y="3973067"/>
                  </a:lnTo>
                </a:path>
                <a:path h="4112259">
                  <a:moveTo>
                    <a:pt x="0" y="3660647"/>
                  </a:moveTo>
                  <a:lnTo>
                    <a:pt x="0" y="3777995"/>
                  </a:lnTo>
                </a:path>
                <a:path h="4112259">
                  <a:moveTo>
                    <a:pt x="0" y="3464051"/>
                  </a:moveTo>
                  <a:lnTo>
                    <a:pt x="0" y="3582923"/>
                  </a:lnTo>
                </a:path>
                <a:path h="4112259">
                  <a:moveTo>
                    <a:pt x="0" y="3268979"/>
                  </a:moveTo>
                  <a:lnTo>
                    <a:pt x="0" y="3386327"/>
                  </a:lnTo>
                </a:path>
                <a:path h="4112259">
                  <a:moveTo>
                    <a:pt x="0" y="3073907"/>
                  </a:moveTo>
                  <a:lnTo>
                    <a:pt x="0" y="3191255"/>
                  </a:lnTo>
                </a:path>
                <a:path h="4112259">
                  <a:moveTo>
                    <a:pt x="0" y="2877311"/>
                  </a:moveTo>
                  <a:lnTo>
                    <a:pt x="0" y="2994659"/>
                  </a:lnTo>
                </a:path>
                <a:path h="4112259">
                  <a:moveTo>
                    <a:pt x="0" y="2682239"/>
                  </a:moveTo>
                  <a:lnTo>
                    <a:pt x="0" y="2799587"/>
                  </a:lnTo>
                </a:path>
                <a:path h="4112259">
                  <a:moveTo>
                    <a:pt x="0" y="2485643"/>
                  </a:moveTo>
                  <a:lnTo>
                    <a:pt x="0" y="2602991"/>
                  </a:lnTo>
                </a:path>
                <a:path h="4112259">
                  <a:moveTo>
                    <a:pt x="0" y="2290571"/>
                  </a:moveTo>
                  <a:lnTo>
                    <a:pt x="0" y="2407919"/>
                  </a:lnTo>
                </a:path>
                <a:path h="4112259">
                  <a:moveTo>
                    <a:pt x="0" y="2093975"/>
                  </a:moveTo>
                  <a:lnTo>
                    <a:pt x="0" y="2211323"/>
                  </a:lnTo>
                </a:path>
                <a:path h="4112259">
                  <a:moveTo>
                    <a:pt x="0" y="1898903"/>
                  </a:moveTo>
                  <a:lnTo>
                    <a:pt x="0" y="2016251"/>
                  </a:lnTo>
                </a:path>
                <a:path h="4112259">
                  <a:moveTo>
                    <a:pt x="0" y="0"/>
                  </a:moveTo>
                  <a:lnTo>
                    <a:pt x="0" y="1819655"/>
                  </a:lnTo>
                </a:path>
              </a:pathLst>
            </a:custGeom>
            <a:ln w="10667">
              <a:solidFill>
                <a:srgbClr val="D9D9D9"/>
              </a:solidFill>
            </a:ln>
          </p:spPr>
          <p:txBody>
            <a:bodyPr wrap="square" lIns="0" tIns="0" rIns="0" bIns="0" rtlCol="0"/>
            <a:lstStyle/>
            <a:p>
              <a:endParaRPr/>
            </a:p>
          </p:txBody>
        </p:sp>
        <p:sp>
          <p:nvSpPr>
            <p:cNvPr id="507" name="object 72">
              <a:extLst>
                <a:ext uri="{FF2B5EF4-FFF2-40B4-BE49-F238E27FC236}">
                  <a16:creationId xmlns:a16="http://schemas.microsoft.com/office/drawing/2014/main" id="{98728E3D-9C38-338C-383A-2EB5E8DC5B37}"/>
                </a:ext>
              </a:extLst>
            </p:cNvPr>
            <p:cNvSpPr/>
            <p:nvPr/>
          </p:nvSpPr>
          <p:spPr>
            <a:xfrm>
              <a:off x="7338060" y="4177283"/>
              <a:ext cx="1083945" cy="666115"/>
            </a:xfrm>
            <a:custGeom>
              <a:avLst/>
              <a:gdLst/>
              <a:ahLst/>
              <a:cxnLst/>
              <a:rect l="l" t="t" r="r" b="b"/>
              <a:pathLst>
                <a:path w="1083945" h="666114">
                  <a:moveTo>
                    <a:pt x="554736" y="0"/>
                  </a:moveTo>
                  <a:lnTo>
                    <a:pt x="0" y="0"/>
                  </a:lnTo>
                  <a:lnTo>
                    <a:pt x="0" y="77724"/>
                  </a:lnTo>
                  <a:lnTo>
                    <a:pt x="554736" y="77724"/>
                  </a:lnTo>
                  <a:lnTo>
                    <a:pt x="554736" y="0"/>
                  </a:lnTo>
                  <a:close/>
                </a:path>
                <a:path w="1083945" h="666114">
                  <a:moveTo>
                    <a:pt x="699516" y="195072"/>
                  </a:moveTo>
                  <a:lnTo>
                    <a:pt x="0" y="195072"/>
                  </a:lnTo>
                  <a:lnTo>
                    <a:pt x="0" y="274320"/>
                  </a:lnTo>
                  <a:lnTo>
                    <a:pt x="699516" y="274320"/>
                  </a:lnTo>
                  <a:lnTo>
                    <a:pt x="699516" y="195072"/>
                  </a:lnTo>
                  <a:close/>
                </a:path>
                <a:path w="1083945" h="666114">
                  <a:moveTo>
                    <a:pt x="876300" y="391668"/>
                  </a:moveTo>
                  <a:lnTo>
                    <a:pt x="0" y="391668"/>
                  </a:lnTo>
                  <a:lnTo>
                    <a:pt x="0" y="469392"/>
                  </a:lnTo>
                  <a:lnTo>
                    <a:pt x="876300" y="469392"/>
                  </a:lnTo>
                  <a:lnTo>
                    <a:pt x="876300" y="391668"/>
                  </a:lnTo>
                  <a:close/>
                </a:path>
                <a:path w="1083945" h="666114">
                  <a:moveTo>
                    <a:pt x="1083564" y="586740"/>
                  </a:moveTo>
                  <a:lnTo>
                    <a:pt x="0" y="586740"/>
                  </a:lnTo>
                  <a:lnTo>
                    <a:pt x="0" y="665988"/>
                  </a:lnTo>
                  <a:lnTo>
                    <a:pt x="1083564" y="665988"/>
                  </a:lnTo>
                  <a:lnTo>
                    <a:pt x="1083564" y="586740"/>
                  </a:lnTo>
                  <a:close/>
                </a:path>
              </a:pathLst>
            </a:custGeom>
            <a:solidFill>
              <a:srgbClr val="0000FF"/>
            </a:solidFill>
          </p:spPr>
          <p:txBody>
            <a:bodyPr wrap="square" lIns="0" tIns="0" rIns="0" bIns="0" rtlCol="0"/>
            <a:lstStyle/>
            <a:p>
              <a:endParaRPr/>
            </a:p>
          </p:txBody>
        </p:sp>
        <p:sp>
          <p:nvSpPr>
            <p:cNvPr id="508" name="object 73">
              <a:extLst>
                <a:ext uri="{FF2B5EF4-FFF2-40B4-BE49-F238E27FC236}">
                  <a16:creationId xmlns:a16="http://schemas.microsoft.com/office/drawing/2014/main" id="{ECC46616-99BB-A33C-2663-E639A161F23E}"/>
                </a:ext>
              </a:extLst>
            </p:cNvPr>
            <p:cNvSpPr/>
            <p:nvPr/>
          </p:nvSpPr>
          <p:spPr>
            <a:xfrm>
              <a:off x="8525255" y="2552699"/>
              <a:ext cx="0" cy="2603500"/>
            </a:xfrm>
            <a:custGeom>
              <a:avLst/>
              <a:gdLst/>
              <a:ahLst/>
              <a:cxnLst/>
              <a:rect l="l" t="t" r="r" b="b"/>
              <a:pathLst>
                <a:path h="2603500">
                  <a:moveTo>
                    <a:pt x="0" y="2485643"/>
                  </a:moveTo>
                  <a:lnTo>
                    <a:pt x="0" y="2602991"/>
                  </a:lnTo>
                </a:path>
                <a:path h="2603500">
                  <a:moveTo>
                    <a:pt x="0" y="0"/>
                  </a:moveTo>
                  <a:lnTo>
                    <a:pt x="0" y="2407919"/>
                  </a:lnTo>
                </a:path>
              </a:pathLst>
            </a:custGeom>
            <a:ln w="10667">
              <a:solidFill>
                <a:srgbClr val="D9D9D9"/>
              </a:solidFill>
            </a:ln>
          </p:spPr>
          <p:txBody>
            <a:bodyPr wrap="square" lIns="0" tIns="0" rIns="0" bIns="0" rtlCol="0"/>
            <a:lstStyle/>
            <a:p>
              <a:endParaRPr/>
            </a:p>
          </p:txBody>
        </p:sp>
        <p:sp>
          <p:nvSpPr>
            <p:cNvPr id="509" name="object 74">
              <a:extLst>
                <a:ext uri="{FF2B5EF4-FFF2-40B4-BE49-F238E27FC236}">
                  <a16:creationId xmlns:a16="http://schemas.microsoft.com/office/drawing/2014/main" id="{9A6D299E-79A8-BFC8-BE1A-4545D7E48C0C}"/>
                </a:ext>
              </a:extLst>
            </p:cNvPr>
            <p:cNvSpPr/>
            <p:nvPr/>
          </p:nvSpPr>
          <p:spPr>
            <a:xfrm>
              <a:off x="7338060" y="4960619"/>
              <a:ext cx="1306195" cy="78105"/>
            </a:xfrm>
            <a:custGeom>
              <a:avLst/>
              <a:gdLst/>
              <a:ahLst/>
              <a:cxnLst/>
              <a:rect l="l" t="t" r="r" b="b"/>
              <a:pathLst>
                <a:path w="1306195" h="78104">
                  <a:moveTo>
                    <a:pt x="1306068" y="77724"/>
                  </a:moveTo>
                  <a:lnTo>
                    <a:pt x="0" y="77724"/>
                  </a:lnTo>
                  <a:lnTo>
                    <a:pt x="0" y="0"/>
                  </a:lnTo>
                  <a:lnTo>
                    <a:pt x="1306068" y="0"/>
                  </a:lnTo>
                  <a:lnTo>
                    <a:pt x="1306068" y="77724"/>
                  </a:lnTo>
                  <a:close/>
                </a:path>
              </a:pathLst>
            </a:custGeom>
            <a:solidFill>
              <a:srgbClr val="0000FF"/>
            </a:solidFill>
          </p:spPr>
          <p:txBody>
            <a:bodyPr wrap="square" lIns="0" tIns="0" rIns="0" bIns="0" rtlCol="0"/>
            <a:lstStyle/>
            <a:p>
              <a:endParaRPr/>
            </a:p>
          </p:txBody>
        </p:sp>
        <p:sp>
          <p:nvSpPr>
            <p:cNvPr id="510" name="object 75">
              <a:extLst>
                <a:ext uri="{FF2B5EF4-FFF2-40B4-BE49-F238E27FC236}">
                  <a16:creationId xmlns:a16="http://schemas.microsoft.com/office/drawing/2014/main" id="{8924D153-A177-F49F-B35C-617F2A31BB5C}"/>
                </a:ext>
              </a:extLst>
            </p:cNvPr>
            <p:cNvSpPr/>
            <p:nvPr/>
          </p:nvSpPr>
          <p:spPr>
            <a:xfrm>
              <a:off x="8525255" y="5234939"/>
              <a:ext cx="0" cy="117475"/>
            </a:xfrm>
            <a:custGeom>
              <a:avLst/>
              <a:gdLst/>
              <a:ahLst/>
              <a:cxnLst/>
              <a:rect l="l" t="t" r="r" b="b"/>
              <a:pathLst>
                <a:path h="117475">
                  <a:moveTo>
                    <a:pt x="0" y="0"/>
                  </a:moveTo>
                  <a:lnTo>
                    <a:pt x="0" y="117348"/>
                  </a:lnTo>
                </a:path>
              </a:pathLst>
            </a:custGeom>
            <a:ln w="10667">
              <a:solidFill>
                <a:srgbClr val="D9D9D9"/>
              </a:solidFill>
            </a:ln>
          </p:spPr>
          <p:txBody>
            <a:bodyPr wrap="square" lIns="0" tIns="0" rIns="0" bIns="0" rtlCol="0"/>
            <a:lstStyle/>
            <a:p>
              <a:endParaRPr/>
            </a:p>
          </p:txBody>
        </p:sp>
        <p:sp>
          <p:nvSpPr>
            <p:cNvPr id="511" name="object 76">
              <a:extLst>
                <a:ext uri="{FF2B5EF4-FFF2-40B4-BE49-F238E27FC236}">
                  <a16:creationId xmlns:a16="http://schemas.microsoft.com/office/drawing/2014/main" id="{14004186-EBCC-F2ED-4042-AD41CE84515D}"/>
                </a:ext>
              </a:extLst>
            </p:cNvPr>
            <p:cNvSpPr/>
            <p:nvPr/>
          </p:nvSpPr>
          <p:spPr>
            <a:xfrm>
              <a:off x="7338060" y="5155691"/>
              <a:ext cx="1595755" cy="79375"/>
            </a:xfrm>
            <a:custGeom>
              <a:avLst/>
              <a:gdLst/>
              <a:ahLst/>
              <a:cxnLst/>
              <a:rect l="l" t="t" r="r" b="b"/>
              <a:pathLst>
                <a:path w="1595754" h="79375">
                  <a:moveTo>
                    <a:pt x="1595628" y="79248"/>
                  </a:moveTo>
                  <a:lnTo>
                    <a:pt x="0" y="79248"/>
                  </a:lnTo>
                  <a:lnTo>
                    <a:pt x="0" y="0"/>
                  </a:lnTo>
                  <a:lnTo>
                    <a:pt x="1595628" y="0"/>
                  </a:lnTo>
                  <a:lnTo>
                    <a:pt x="1595628" y="79248"/>
                  </a:lnTo>
                  <a:close/>
                </a:path>
              </a:pathLst>
            </a:custGeom>
            <a:solidFill>
              <a:srgbClr val="0000FF"/>
            </a:solidFill>
          </p:spPr>
          <p:txBody>
            <a:bodyPr wrap="square" lIns="0" tIns="0" rIns="0" bIns="0" rtlCol="0"/>
            <a:lstStyle/>
            <a:p>
              <a:endParaRPr/>
            </a:p>
          </p:txBody>
        </p:sp>
        <p:sp>
          <p:nvSpPr>
            <p:cNvPr id="512" name="object 77">
              <a:extLst>
                <a:ext uri="{FF2B5EF4-FFF2-40B4-BE49-F238E27FC236}">
                  <a16:creationId xmlns:a16="http://schemas.microsoft.com/office/drawing/2014/main" id="{15089CCB-17D1-E65F-1618-EE96671A588B}"/>
                </a:ext>
              </a:extLst>
            </p:cNvPr>
            <p:cNvSpPr/>
            <p:nvPr/>
          </p:nvSpPr>
          <p:spPr>
            <a:xfrm>
              <a:off x="8525255" y="2552699"/>
              <a:ext cx="593090" cy="2994660"/>
            </a:xfrm>
            <a:custGeom>
              <a:avLst/>
              <a:gdLst/>
              <a:ahLst/>
              <a:cxnLst/>
              <a:rect l="l" t="t" r="r" b="b"/>
              <a:pathLst>
                <a:path w="593090" h="2994660">
                  <a:moveTo>
                    <a:pt x="0" y="2877311"/>
                  </a:moveTo>
                  <a:lnTo>
                    <a:pt x="0" y="2994659"/>
                  </a:lnTo>
                </a:path>
                <a:path w="593090" h="2994660">
                  <a:moveTo>
                    <a:pt x="592836" y="2877311"/>
                  </a:moveTo>
                  <a:lnTo>
                    <a:pt x="592836" y="2994659"/>
                  </a:lnTo>
                </a:path>
                <a:path w="593090" h="2994660">
                  <a:moveTo>
                    <a:pt x="592836" y="0"/>
                  </a:moveTo>
                  <a:lnTo>
                    <a:pt x="592836" y="2799587"/>
                  </a:lnTo>
                </a:path>
              </a:pathLst>
            </a:custGeom>
            <a:ln w="10667">
              <a:solidFill>
                <a:srgbClr val="D9D9D9"/>
              </a:solidFill>
            </a:ln>
          </p:spPr>
          <p:txBody>
            <a:bodyPr wrap="square" lIns="0" tIns="0" rIns="0" bIns="0" rtlCol="0"/>
            <a:lstStyle/>
            <a:p>
              <a:endParaRPr/>
            </a:p>
          </p:txBody>
        </p:sp>
        <p:sp>
          <p:nvSpPr>
            <p:cNvPr id="513" name="object 78">
              <a:extLst>
                <a:ext uri="{FF2B5EF4-FFF2-40B4-BE49-F238E27FC236}">
                  <a16:creationId xmlns:a16="http://schemas.microsoft.com/office/drawing/2014/main" id="{E4F01E3D-373B-80BC-7265-D40890F48C87}"/>
                </a:ext>
              </a:extLst>
            </p:cNvPr>
            <p:cNvSpPr/>
            <p:nvPr/>
          </p:nvSpPr>
          <p:spPr>
            <a:xfrm>
              <a:off x="7338060" y="5352287"/>
              <a:ext cx="2024380" cy="78105"/>
            </a:xfrm>
            <a:custGeom>
              <a:avLst/>
              <a:gdLst/>
              <a:ahLst/>
              <a:cxnLst/>
              <a:rect l="l" t="t" r="r" b="b"/>
              <a:pathLst>
                <a:path w="2024379" h="78104">
                  <a:moveTo>
                    <a:pt x="2023872" y="77724"/>
                  </a:moveTo>
                  <a:lnTo>
                    <a:pt x="0" y="77724"/>
                  </a:lnTo>
                  <a:lnTo>
                    <a:pt x="0" y="0"/>
                  </a:lnTo>
                  <a:lnTo>
                    <a:pt x="2023872" y="0"/>
                  </a:lnTo>
                  <a:lnTo>
                    <a:pt x="2023872" y="77724"/>
                  </a:lnTo>
                  <a:close/>
                </a:path>
              </a:pathLst>
            </a:custGeom>
            <a:solidFill>
              <a:srgbClr val="0000FF"/>
            </a:solidFill>
          </p:spPr>
          <p:txBody>
            <a:bodyPr wrap="square" lIns="0" tIns="0" rIns="0" bIns="0" rtlCol="0"/>
            <a:lstStyle/>
            <a:p>
              <a:endParaRPr/>
            </a:p>
          </p:txBody>
        </p:sp>
        <p:sp>
          <p:nvSpPr>
            <p:cNvPr id="514" name="object 79">
              <a:extLst>
                <a:ext uri="{FF2B5EF4-FFF2-40B4-BE49-F238E27FC236}">
                  <a16:creationId xmlns:a16="http://schemas.microsoft.com/office/drawing/2014/main" id="{D8E9A252-C653-8ABA-57C7-DDAB0026E8AB}"/>
                </a:ext>
              </a:extLst>
            </p:cNvPr>
            <p:cNvSpPr/>
            <p:nvPr/>
          </p:nvSpPr>
          <p:spPr>
            <a:xfrm>
              <a:off x="8525255" y="2552699"/>
              <a:ext cx="1186180" cy="3191510"/>
            </a:xfrm>
            <a:custGeom>
              <a:avLst/>
              <a:gdLst/>
              <a:ahLst/>
              <a:cxnLst/>
              <a:rect l="l" t="t" r="r" b="b"/>
              <a:pathLst>
                <a:path w="1186179" h="3191510">
                  <a:moveTo>
                    <a:pt x="0" y="3073907"/>
                  </a:moveTo>
                  <a:lnTo>
                    <a:pt x="0" y="3191255"/>
                  </a:lnTo>
                </a:path>
                <a:path w="1186179" h="3191510">
                  <a:moveTo>
                    <a:pt x="592836" y="3073907"/>
                  </a:moveTo>
                  <a:lnTo>
                    <a:pt x="592836" y="3191255"/>
                  </a:lnTo>
                </a:path>
                <a:path w="1186179" h="3191510">
                  <a:moveTo>
                    <a:pt x="1185672" y="3073907"/>
                  </a:moveTo>
                  <a:lnTo>
                    <a:pt x="1185672" y="3191255"/>
                  </a:lnTo>
                </a:path>
                <a:path w="1186179" h="3191510">
                  <a:moveTo>
                    <a:pt x="1185672" y="0"/>
                  </a:moveTo>
                  <a:lnTo>
                    <a:pt x="1185672" y="2994659"/>
                  </a:lnTo>
                </a:path>
              </a:pathLst>
            </a:custGeom>
            <a:ln w="10667">
              <a:solidFill>
                <a:srgbClr val="D9D9D9"/>
              </a:solidFill>
            </a:ln>
          </p:spPr>
          <p:txBody>
            <a:bodyPr wrap="square" lIns="0" tIns="0" rIns="0" bIns="0" rtlCol="0"/>
            <a:lstStyle/>
            <a:p>
              <a:endParaRPr/>
            </a:p>
          </p:txBody>
        </p:sp>
        <p:sp>
          <p:nvSpPr>
            <p:cNvPr id="515" name="object 80">
              <a:extLst>
                <a:ext uri="{FF2B5EF4-FFF2-40B4-BE49-F238E27FC236}">
                  <a16:creationId xmlns:a16="http://schemas.microsoft.com/office/drawing/2014/main" id="{78A3FAEA-A12C-7894-54A5-6DDFEEFCDBBD}"/>
                </a:ext>
              </a:extLst>
            </p:cNvPr>
            <p:cNvSpPr/>
            <p:nvPr/>
          </p:nvSpPr>
          <p:spPr>
            <a:xfrm>
              <a:off x="7338060" y="5547359"/>
              <a:ext cx="2590800" cy="79375"/>
            </a:xfrm>
            <a:custGeom>
              <a:avLst/>
              <a:gdLst/>
              <a:ahLst/>
              <a:cxnLst/>
              <a:rect l="l" t="t" r="r" b="b"/>
              <a:pathLst>
                <a:path w="2590800" h="79375">
                  <a:moveTo>
                    <a:pt x="2590800" y="79248"/>
                  </a:moveTo>
                  <a:lnTo>
                    <a:pt x="0" y="79248"/>
                  </a:lnTo>
                  <a:lnTo>
                    <a:pt x="0" y="0"/>
                  </a:lnTo>
                  <a:lnTo>
                    <a:pt x="2590800" y="0"/>
                  </a:lnTo>
                  <a:lnTo>
                    <a:pt x="2590800" y="79248"/>
                  </a:lnTo>
                  <a:close/>
                </a:path>
              </a:pathLst>
            </a:custGeom>
            <a:solidFill>
              <a:srgbClr val="0000FF"/>
            </a:solidFill>
          </p:spPr>
          <p:txBody>
            <a:bodyPr wrap="square" lIns="0" tIns="0" rIns="0" bIns="0" rtlCol="0"/>
            <a:lstStyle/>
            <a:p>
              <a:endParaRPr/>
            </a:p>
          </p:txBody>
        </p:sp>
        <p:sp>
          <p:nvSpPr>
            <p:cNvPr id="516" name="object 81">
              <a:extLst>
                <a:ext uri="{FF2B5EF4-FFF2-40B4-BE49-F238E27FC236}">
                  <a16:creationId xmlns:a16="http://schemas.microsoft.com/office/drawing/2014/main" id="{C869BD3D-5080-4522-3F58-AF7C61E8DB13}"/>
                </a:ext>
              </a:extLst>
            </p:cNvPr>
            <p:cNvSpPr/>
            <p:nvPr/>
          </p:nvSpPr>
          <p:spPr>
            <a:xfrm>
              <a:off x="8525255" y="5821680"/>
              <a:ext cx="1186180" cy="117475"/>
            </a:xfrm>
            <a:custGeom>
              <a:avLst/>
              <a:gdLst/>
              <a:ahLst/>
              <a:cxnLst/>
              <a:rect l="l" t="t" r="r" b="b"/>
              <a:pathLst>
                <a:path w="1186179" h="117475">
                  <a:moveTo>
                    <a:pt x="0" y="0"/>
                  </a:moveTo>
                  <a:lnTo>
                    <a:pt x="0" y="117348"/>
                  </a:lnTo>
                </a:path>
                <a:path w="1186179" h="117475">
                  <a:moveTo>
                    <a:pt x="592836" y="0"/>
                  </a:moveTo>
                  <a:lnTo>
                    <a:pt x="592836" y="117348"/>
                  </a:lnTo>
                </a:path>
                <a:path w="1186179" h="117475">
                  <a:moveTo>
                    <a:pt x="1185672" y="0"/>
                  </a:moveTo>
                  <a:lnTo>
                    <a:pt x="1185672" y="117348"/>
                  </a:lnTo>
                </a:path>
              </a:pathLst>
            </a:custGeom>
            <a:ln w="10667">
              <a:solidFill>
                <a:srgbClr val="D9D9D9"/>
              </a:solidFill>
            </a:ln>
          </p:spPr>
          <p:txBody>
            <a:bodyPr wrap="square" lIns="0" tIns="0" rIns="0" bIns="0" rtlCol="0"/>
            <a:lstStyle/>
            <a:p>
              <a:endParaRPr/>
            </a:p>
          </p:txBody>
        </p:sp>
        <p:sp>
          <p:nvSpPr>
            <p:cNvPr id="517" name="object 82">
              <a:extLst>
                <a:ext uri="{FF2B5EF4-FFF2-40B4-BE49-F238E27FC236}">
                  <a16:creationId xmlns:a16="http://schemas.microsoft.com/office/drawing/2014/main" id="{46497293-0882-8B56-F5FD-2E43FB66694A}"/>
                </a:ext>
              </a:extLst>
            </p:cNvPr>
            <p:cNvSpPr/>
            <p:nvPr/>
          </p:nvSpPr>
          <p:spPr>
            <a:xfrm>
              <a:off x="7338060" y="5743955"/>
              <a:ext cx="2879090" cy="78105"/>
            </a:xfrm>
            <a:custGeom>
              <a:avLst/>
              <a:gdLst/>
              <a:ahLst/>
              <a:cxnLst/>
              <a:rect l="l" t="t" r="r" b="b"/>
              <a:pathLst>
                <a:path w="2879090" h="78104">
                  <a:moveTo>
                    <a:pt x="2878836" y="77724"/>
                  </a:moveTo>
                  <a:lnTo>
                    <a:pt x="0" y="77724"/>
                  </a:lnTo>
                  <a:lnTo>
                    <a:pt x="0" y="0"/>
                  </a:lnTo>
                  <a:lnTo>
                    <a:pt x="2878836" y="0"/>
                  </a:lnTo>
                  <a:lnTo>
                    <a:pt x="2878836" y="77724"/>
                  </a:lnTo>
                  <a:close/>
                </a:path>
              </a:pathLst>
            </a:custGeom>
            <a:solidFill>
              <a:srgbClr val="0000FF"/>
            </a:solidFill>
          </p:spPr>
          <p:txBody>
            <a:bodyPr wrap="square" lIns="0" tIns="0" rIns="0" bIns="0" rtlCol="0"/>
            <a:lstStyle/>
            <a:p>
              <a:endParaRPr/>
            </a:p>
          </p:txBody>
        </p:sp>
        <p:sp>
          <p:nvSpPr>
            <p:cNvPr id="518" name="object 83">
              <a:extLst>
                <a:ext uri="{FF2B5EF4-FFF2-40B4-BE49-F238E27FC236}">
                  <a16:creationId xmlns:a16="http://schemas.microsoft.com/office/drawing/2014/main" id="{CE588336-D0EC-4FDF-D4BF-5C49F1985BF3}"/>
                </a:ext>
              </a:extLst>
            </p:cNvPr>
            <p:cNvSpPr/>
            <p:nvPr/>
          </p:nvSpPr>
          <p:spPr>
            <a:xfrm>
              <a:off x="8525255" y="6016751"/>
              <a:ext cx="1186180" cy="119380"/>
            </a:xfrm>
            <a:custGeom>
              <a:avLst/>
              <a:gdLst/>
              <a:ahLst/>
              <a:cxnLst/>
              <a:rect l="l" t="t" r="r" b="b"/>
              <a:pathLst>
                <a:path w="1186179" h="119379">
                  <a:moveTo>
                    <a:pt x="0" y="0"/>
                  </a:moveTo>
                  <a:lnTo>
                    <a:pt x="0" y="118872"/>
                  </a:lnTo>
                </a:path>
                <a:path w="1186179" h="119379">
                  <a:moveTo>
                    <a:pt x="592836" y="0"/>
                  </a:moveTo>
                  <a:lnTo>
                    <a:pt x="592836" y="118872"/>
                  </a:lnTo>
                </a:path>
                <a:path w="1186179" h="119379">
                  <a:moveTo>
                    <a:pt x="1185672" y="0"/>
                  </a:moveTo>
                  <a:lnTo>
                    <a:pt x="1185672" y="118872"/>
                  </a:lnTo>
                </a:path>
              </a:pathLst>
            </a:custGeom>
            <a:ln w="10667">
              <a:solidFill>
                <a:srgbClr val="D9D9D9"/>
              </a:solidFill>
            </a:ln>
          </p:spPr>
          <p:txBody>
            <a:bodyPr wrap="square" lIns="0" tIns="0" rIns="0" bIns="0" rtlCol="0"/>
            <a:lstStyle/>
            <a:p>
              <a:endParaRPr/>
            </a:p>
          </p:txBody>
        </p:sp>
        <p:sp>
          <p:nvSpPr>
            <p:cNvPr id="519" name="object 84">
              <a:extLst>
                <a:ext uri="{FF2B5EF4-FFF2-40B4-BE49-F238E27FC236}">
                  <a16:creationId xmlns:a16="http://schemas.microsoft.com/office/drawing/2014/main" id="{F5AA5004-1AF7-70A3-0153-D9A5E7020085}"/>
                </a:ext>
              </a:extLst>
            </p:cNvPr>
            <p:cNvSpPr/>
            <p:nvPr/>
          </p:nvSpPr>
          <p:spPr>
            <a:xfrm>
              <a:off x="7338060" y="5939027"/>
              <a:ext cx="2837815" cy="78105"/>
            </a:xfrm>
            <a:custGeom>
              <a:avLst/>
              <a:gdLst/>
              <a:ahLst/>
              <a:cxnLst/>
              <a:rect l="l" t="t" r="r" b="b"/>
              <a:pathLst>
                <a:path w="2837815" h="78104">
                  <a:moveTo>
                    <a:pt x="2837688" y="77724"/>
                  </a:moveTo>
                  <a:lnTo>
                    <a:pt x="0" y="77724"/>
                  </a:lnTo>
                  <a:lnTo>
                    <a:pt x="0" y="0"/>
                  </a:lnTo>
                  <a:lnTo>
                    <a:pt x="2837688" y="0"/>
                  </a:lnTo>
                  <a:lnTo>
                    <a:pt x="2837688" y="77724"/>
                  </a:lnTo>
                  <a:close/>
                </a:path>
              </a:pathLst>
            </a:custGeom>
            <a:solidFill>
              <a:srgbClr val="0000FF"/>
            </a:solidFill>
          </p:spPr>
          <p:txBody>
            <a:bodyPr wrap="square" lIns="0" tIns="0" rIns="0" bIns="0" rtlCol="0"/>
            <a:lstStyle/>
            <a:p>
              <a:endParaRPr/>
            </a:p>
          </p:txBody>
        </p:sp>
        <p:sp>
          <p:nvSpPr>
            <p:cNvPr id="520" name="object 85">
              <a:extLst>
                <a:ext uri="{FF2B5EF4-FFF2-40B4-BE49-F238E27FC236}">
                  <a16:creationId xmlns:a16="http://schemas.microsoft.com/office/drawing/2014/main" id="{B1FF5CE5-D4E2-9D28-F325-2DF7C5DAEC10}"/>
                </a:ext>
              </a:extLst>
            </p:cNvPr>
            <p:cNvSpPr/>
            <p:nvPr/>
          </p:nvSpPr>
          <p:spPr>
            <a:xfrm>
              <a:off x="8525255" y="6213348"/>
              <a:ext cx="1186180" cy="451484"/>
            </a:xfrm>
            <a:custGeom>
              <a:avLst/>
              <a:gdLst/>
              <a:ahLst/>
              <a:cxnLst/>
              <a:rect l="l" t="t" r="r" b="b"/>
              <a:pathLst>
                <a:path w="1186179" h="451484">
                  <a:moveTo>
                    <a:pt x="0" y="0"/>
                  </a:moveTo>
                  <a:lnTo>
                    <a:pt x="0" y="117348"/>
                  </a:lnTo>
                </a:path>
                <a:path w="1186179" h="451484">
                  <a:moveTo>
                    <a:pt x="592836" y="0"/>
                  </a:moveTo>
                  <a:lnTo>
                    <a:pt x="592836" y="117348"/>
                  </a:lnTo>
                </a:path>
                <a:path w="1186179" h="451484">
                  <a:moveTo>
                    <a:pt x="1185672" y="0"/>
                  </a:moveTo>
                  <a:lnTo>
                    <a:pt x="1185672" y="451104"/>
                  </a:lnTo>
                </a:path>
              </a:pathLst>
            </a:custGeom>
            <a:ln w="10667">
              <a:solidFill>
                <a:srgbClr val="D9D9D9"/>
              </a:solidFill>
            </a:ln>
          </p:spPr>
          <p:txBody>
            <a:bodyPr wrap="square" lIns="0" tIns="0" rIns="0" bIns="0" rtlCol="0"/>
            <a:lstStyle/>
            <a:p>
              <a:endParaRPr/>
            </a:p>
          </p:txBody>
        </p:sp>
        <p:sp>
          <p:nvSpPr>
            <p:cNvPr id="521" name="object 86">
              <a:extLst>
                <a:ext uri="{FF2B5EF4-FFF2-40B4-BE49-F238E27FC236}">
                  <a16:creationId xmlns:a16="http://schemas.microsoft.com/office/drawing/2014/main" id="{47EA4F70-FFA7-58A5-799F-99029D151ED4}"/>
                </a:ext>
              </a:extLst>
            </p:cNvPr>
            <p:cNvSpPr/>
            <p:nvPr/>
          </p:nvSpPr>
          <p:spPr>
            <a:xfrm>
              <a:off x="7338060" y="6135624"/>
              <a:ext cx="2468880" cy="78105"/>
            </a:xfrm>
            <a:custGeom>
              <a:avLst/>
              <a:gdLst/>
              <a:ahLst/>
              <a:cxnLst/>
              <a:rect l="l" t="t" r="r" b="b"/>
              <a:pathLst>
                <a:path w="2468879" h="78104">
                  <a:moveTo>
                    <a:pt x="2468880" y="77724"/>
                  </a:moveTo>
                  <a:lnTo>
                    <a:pt x="0" y="77724"/>
                  </a:lnTo>
                  <a:lnTo>
                    <a:pt x="0" y="0"/>
                  </a:lnTo>
                  <a:lnTo>
                    <a:pt x="2468880" y="0"/>
                  </a:lnTo>
                  <a:lnTo>
                    <a:pt x="2468880" y="77724"/>
                  </a:lnTo>
                  <a:close/>
                </a:path>
              </a:pathLst>
            </a:custGeom>
            <a:solidFill>
              <a:srgbClr val="0000FF"/>
            </a:solidFill>
          </p:spPr>
          <p:txBody>
            <a:bodyPr wrap="square" lIns="0" tIns="0" rIns="0" bIns="0" rtlCol="0"/>
            <a:lstStyle/>
            <a:p>
              <a:endParaRPr/>
            </a:p>
          </p:txBody>
        </p:sp>
        <p:sp>
          <p:nvSpPr>
            <p:cNvPr id="522" name="object 87">
              <a:extLst>
                <a:ext uri="{FF2B5EF4-FFF2-40B4-BE49-F238E27FC236}">
                  <a16:creationId xmlns:a16="http://schemas.microsoft.com/office/drawing/2014/main" id="{04BF4D8B-5DB5-49DF-5475-E91F0E197F57}"/>
                </a:ext>
              </a:extLst>
            </p:cNvPr>
            <p:cNvSpPr/>
            <p:nvPr/>
          </p:nvSpPr>
          <p:spPr>
            <a:xfrm>
              <a:off x="8525255" y="6408419"/>
              <a:ext cx="593090" cy="256540"/>
            </a:xfrm>
            <a:custGeom>
              <a:avLst/>
              <a:gdLst/>
              <a:ahLst/>
              <a:cxnLst/>
              <a:rect l="l" t="t" r="r" b="b"/>
              <a:pathLst>
                <a:path w="593090" h="256540">
                  <a:moveTo>
                    <a:pt x="0" y="0"/>
                  </a:moveTo>
                  <a:lnTo>
                    <a:pt x="0" y="117348"/>
                  </a:lnTo>
                </a:path>
                <a:path w="593090" h="256540">
                  <a:moveTo>
                    <a:pt x="592836" y="0"/>
                  </a:moveTo>
                  <a:lnTo>
                    <a:pt x="592836" y="256032"/>
                  </a:lnTo>
                </a:path>
              </a:pathLst>
            </a:custGeom>
            <a:ln w="10667">
              <a:solidFill>
                <a:srgbClr val="D9D9D9"/>
              </a:solidFill>
            </a:ln>
          </p:spPr>
          <p:txBody>
            <a:bodyPr wrap="square" lIns="0" tIns="0" rIns="0" bIns="0" rtlCol="0"/>
            <a:lstStyle/>
            <a:p>
              <a:endParaRPr/>
            </a:p>
          </p:txBody>
        </p:sp>
        <p:sp>
          <p:nvSpPr>
            <p:cNvPr id="523" name="object 88">
              <a:extLst>
                <a:ext uri="{FF2B5EF4-FFF2-40B4-BE49-F238E27FC236}">
                  <a16:creationId xmlns:a16="http://schemas.microsoft.com/office/drawing/2014/main" id="{21C2F6D6-220D-6A11-A750-37CFD2239993}"/>
                </a:ext>
              </a:extLst>
            </p:cNvPr>
            <p:cNvSpPr/>
            <p:nvPr/>
          </p:nvSpPr>
          <p:spPr>
            <a:xfrm>
              <a:off x="7338060" y="6330695"/>
              <a:ext cx="2184400" cy="78105"/>
            </a:xfrm>
            <a:custGeom>
              <a:avLst/>
              <a:gdLst/>
              <a:ahLst/>
              <a:cxnLst/>
              <a:rect l="l" t="t" r="r" b="b"/>
              <a:pathLst>
                <a:path w="2184400" h="78104">
                  <a:moveTo>
                    <a:pt x="2183892" y="77724"/>
                  </a:moveTo>
                  <a:lnTo>
                    <a:pt x="0" y="77724"/>
                  </a:lnTo>
                  <a:lnTo>
                    <a:pt x="0" y="0"/>
                  </a:lnTo>
                  <a:lnTo>
                    <a:pt x="2183892" y="0"/>
                  </a:lnTo>
                  <a:lnTo>
                    <a:pt x="2183892" y="77724"/>
                  </a:lnTo>
                  <a:close/>
                </a:path>
              </a:pathLst>
            </a:custGeom>
            <a:solidFill>
              <a:srgbClr val="0000FF"/>
            </a:solidFill>
          </p:spPr>
          <p:txBody>
            <a:bodyPr wrap="square" lIns="0" tIns="0" rIns="0" bIns="0" rtlCol="0"/>
            <a:lstStyle/>
            <a:p>
              <a:endParaRPr/>
            </a:p>
          </p:txBody>
        </p:sp>
        <p:sp>
          <p:nvSpPr>
            <p:cNvPr id="524" name="object 89">
              <a:extLst>
                <a:ext uri="{FF2B5EF4-FFF2-40B4-BE49-F238E27FC236}">
                  <a16:creationId xmlns:a16="http://schemas.microsoft.com/office/drawing/2014/main" id="{EF50724F-EF15-D5F0-5E7F-620E19B97632}"/>
                </a:ext>
              </a:extLst>
            </p:cNvPr>
            <p:cNvSpPr/>
            <p:nvPr/>
          </p:nvSpPr>
          <p:spPr>
            <a:xfrm>
              <a:off x="8525255" y="6605016"/>
              <a:ext cx="0" cy="59690"/>
            </a:xfrm>
            <a:custGeom>
              <a:avLst/>
              <a:gdLst/>
              <a:ahLst/>
              <a:cxnLst/>
              <a:rect l="l" t="t" r="r" b="b"/>
              <a:pathLst>
                <a:path h="59690">
                  <a:moveTo>
                    <a:pt x="0" y="0"/>
                  </a:moveTo>
                  <a:lnTo>
                    <a:pt x="0" y="59436"/>
                  </a:lnTo>
                </a:path>
              </a:pathLst>
            </a:custGeom>
            <a:ln w="10667">
              <a:solidFill>
                <a:srgbClr val="D9D9D9"/>
              </a:solidFill>
            </a:ln>
          </p:spPr>
          <p:txBody>
            <a:bodyPr wrap="square" lIns="0" tIns="0" rIns="0" bIns="0" rtlCol="0"/>
            <a:lstStyle/>
            <a:p>
              <a:endParaRPr/>
            </a:p>
          </p:txBody>
        </p:sp>
        <p:sp>
          <p:nvSpPr>
            <p:cNvPr id="525" name="object 90">
              <a:extLst>
                <a:ext uri="{FF2B5EF4-FFF2-40B4-BE49-F238E27FC236}">
                  <a16:creationId xmlns:a16="http://schemas.microsoft.com/office/drawing/2014/main" id="{487AC1F6-1F5E-DAA0-1E36-666784E86B84}"/>
                </a:ext>
              </a:extLst>
            </p:cNvPr>
            <p:cNvSpPr/>
            <p:nvPr/>
          </p:nvSpPr>
          <p:spPr>
            <a:xfrm>
              <a:off x="7338060" y="2610611"/>
              <a:ext cx="1620520" cy="3994785"/>
            </a:xfrm>
            <a:custGeom>
              <a:avLst/>
              <a:gdLst/>
              <a:ahLst/>
              <a:cxnLst/>
              <a:rect l="l" t="t" r="r" b="b"/>
              <a:pathLst>
                <a:path w="1620520" h="3994784">
                  <a:moveTo>
                    <a:pt x="160020" y="0"/>
                  </a:moveTo>
                  <a:lnTo>
                    <a:pt x="0" y="0"/>
                  </a:lnTo>
                  <a:lnTo>
                    <a:pt x="0" y="79248"/>
                  </a:lnTo>
                  <a:lnTo>
                    <a:pt x="160020" y="79248"/>
                  </a:lnTo>
                  <a:lnTo>
                    <a:pt x="160020" y="0"/>
                  </a:lnTo>
                  <a:close/>
                </a:path>
                <a:path w="1620520" h="3994784">
                  <a:moveTo>
                    <a:pt x="242316" y="588264"/>
                  </a:moveTo>
                  <a:lnTo>
                    <a:pt x="0" y="588264"/>
                  </a:lnTo>
                  <a:lnTo>
                    <a:pt x="0" y="665988"/>
                  </a:lnTo>
                  <a:lnTo>
                    <a:pt x="242316" y="665988"/>
                  </a:lnTo>
                  <a:lnTo>
                    <a:pt x="242316" y="588264"/>
                  </a:lnTo>
                  <a:close/>
                </a:path>
                <a:path w="1620520" h="3994784">
                  <a:moveTo>
                    <a:pt x="246888" y="783336"/>
                  </a:moveTo>
                  <a:lnTo>
                    <a:pt x="0" y="783336"/>
                  </a:lnTo>
                  <a:lnTo>
                    <a:pt x="0" y="861060"/>
                  </a:lnTo>
                  <a:lnTo>
                    <a:pt x="246888" y="861060"/>
                  </a:lnTo>
                  <a:lnTo>
                    <a:pt x="246888" y="783336"/>
                  </a:lnTo>
                  <a:close/>
                </a:path>
                <a:path w="1620520" h="3994784">
                  <a:moveTo>
                    <a:pt x="254508" y="196596"/>
                  </a:moveTo>
                  <a:lnTo>
                    <a:pt x="0" y="196596"/>
                  </a:lnTo>
                  <a:lnTo>
                    <a:pt x="0" y="274320"/>
                  </a:lnTo>
                  <a:lnTo>
                    <a:pt x="254508" y="274320"/>
                  </a:lnTo>
                  <a:lnTo>
                    <a:pt x="254508" y="196596"/>
                  </a:lnTo>
                  <a:close/>
                </a:path>
                <a:path w="1620520" h="3994784">
                  <a:moveTo>
                    <a:pt x="284988" y="391668"/>
                  </a:moveTo>
                  <a:lnTo>
                    <a:pt x="0" y="391668"/>
                  </a:lnTo>
                  <a:lnTo>
                    <a:pt x="0" y="470916"/>
                  </a:lnTo>
                  <a:lnTo>
                    <a:pt x="284988" y="470916"/>
                  </a:lnTo>
                  <a:lnTo>
                    <a:pt x="284988" y="391668"/>
                  </a:lnTo>
                  <a:close/>
                </a:path>
                <a:path w="1620520" h="3994784">
                  <a:moveTo>
                    <a:pt x="310896" y="979932"/>
                  </a:moveTo>
                  <a:lnTo>
                    <a:pt x="0" y="979932"/>
                  </a:lnTo>
                  <a:lnTo>
                    <a:pt x="0" y="1057656"/>
                  </a:lnTo>
                  <a:lnTo>
                    <a:pt x="310896" y="1057656"/>
                  </a:lnTo>
                  <a:lnTo>
                    <a:pt x="310896" y="979932"/>
                  </a:lnTo>
                  <a:close/>
                </a:path>
                <a:path w="1620520" h="3994784">
                  <a:moveTo>
                    <a:pt x="371856" y="1175004"/>
                  </a:moveTo>
                  <a:lnTo>
                    <a:pt x="0" y="1175004"/>
                  </a:lnTo>
                  <a:lnTo>
                    <a:pt x="0" y="1252728"/>
                  </a:lnTo>
                  <a:lnTo>
                    <a:pt x="371856" y="1252728"/>
                  </a:lnTo>
                  <a:lnTo>
                    <a:pt x="371856" y="1175004"/>
                  </a:lnTo>
                  <a:close/>
                </a:path>
                <a:path w="1620520" h="3994784">
                  <a:moveTo>
                    <a:pt x="449580" y="1370076"/>
                  </a:moveTo>
                  <a:lnTo>
                    <a:pt x="0" y="1370076"/>
                  </a:lnTo>
                  <a:lnTo>
                    <a:pt x="0" y="1449324"/>
                  </a:lnTo>
                  <a:lnTo>
                    <a:pt x="449580" y="1449324"/>
                  </a:lnTo>
                  <a:lnTo>
                    <a:pt x="449580" y="1370076"/>
                  </a:lnTo>
                  <a:close/>
                </a:path>
                <a:path w="1620520" h="3994784">
                  <a:moveTo>
                    <a:pt x="1620012" y="3915156"/>
                  </a:moveTo>
                  <a:lnTo>
                    <a:pt x="0" y="3915156"/>
                  </a:lnTo>
                  <a:lnTo>
                    <a:pt x="0" y="3994404"/>
                  </a:lnTo>
                  <a:lnTo>
                    <a:pt x="1620012" y="3994404"/>
                  </a:lnTo>
                  <a:lnTo>
                    <a:pt x="1620012" y="3915156"/>
                  </a:lnTo>
                  <a:close/>
                </a:path>
              </a:pathLst>
            </a:custGeom>
            <a:solidFill>
              <a:srgbClr val="0000FF"/>
            </a:solidFill>
          </p:spPr>
          <p:txBody>
            <a:bodyPr wrap="square" lIns="0" tIns="0" rIns="0" bIns="0" rtlCol="0"/>
            <a:lstStyle/>
            <a:p>
              <a:endParaRPr/>
            </a:p>
          </p:txBody>
        </p:sp>
        <p:sp>
          <p:nvSpPr>
            <p:cNvPr id="526" name="object 91">
              <a:extLst>
                <a:ext uri="{FF2B5EF4-FFF2-40B4-BE49-F238E27FC236}">
                  <a16:creationId xmlns:a16="http://schemas.microsoft.com/office/drawing/2014/main" id="{0D4BC272-651A-B9C4-38E4-CBD98F0F0B47}"/>
                </a:ext>
              </a:extLst>
            </p:cNvPr>
            <p:cNvSpPr/>
            <p:nvPr/>
          </p:nvSpPr>
          <p:spPr>
            <a:xfrm>
              <a:off x="7338060"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sp>
          <p:nvSpPr>
            <p:cNvPr id="527" name="object 92">
              <a:extLst>
                <a:ext uri="{FF2B5EF4-FFF2-40B4-BE49-F238E27FC236}">
                  <a16:creationId xmlns:a16="http://schemas.microsoft.com/office/drawing/2014/main" id="{026E6BD7-85E6-6807-D2AE-240BFCF841BD}"/>
                </a:ext>
              </a:extLst>
            </p:cNvPr>
            <p:cNvSpPr/>
            <p:nvPr/>
          </p:nvSpPr>
          <p:spPr>
            <a:xfrm>
              <a:off x="10302239" y="2552699"/>
              <a:ext cx="0" cy="4112260"/>
            </a:xfrm>
            <a:custGeom>
              <a:avLst/>
              <a:gdLst/>
              <a:ahLst/>
              <a:cxnLst/>
              <a:rect l="l" t="t" r="r" b="b"/>
              <a:pathLst>
                <a:path h="4112259">
                  <a:moveTo>
                    <a:pt x="0" y="0"/>
                  </a:moveTo>
                  <a:lnTo>
                    <a:pt x="0" y="4111752"/>
                  </a:lnTo>
                </a:path>
              </a:pathLst>
            </a:custGeom>
            <a:ln w="10668">
              <a:solidFill>
                <a:srgbClr val="D9D9D9"/>
              </a:solidFill>
            </a:ln>
          </p:spPr>
          <p:txBody>
            <a:bodyPr wrap="square" lIns="0" tIns="0" rIns="0" bIns="0" rtlCol="0"/>
            <a:lstStyle/>
            <a:p>
              <a:endParaRPr/>
            </a:p>
          </p:txBody>
        </p:sp>
      </p:grpSp>
      <p:sp>
        <p:nvSpPr>
          <p:cNvPr id="528" name="object 93">
            <a:extLst>
              <a:ext uri="{FF2B5EF4-FFF2-40B4-BE49-F238E27FC236}">
                <a16:creationId xmlns:a16="http://schemas.microsoft.com/office/drawing/2014/main" id="{E2DEF662-24A2-33C2-A95B-688E78887BF8}"/>
              </a:ext>
            </a:extLst>
          </p:cNvPr>
          <p:cNvSpPr txBox="1"/>
          <p:nvPr/>
        </p:nvSpPr>
        <p:spPr>
          <a:xfrm>
            <a:off x="10450506" y="4420033"/>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68</a:t>
            </a:r>
            <a:endParaRPr sz="950">
              <a:latin typeface="Meiryo UI"/>
              <a:cs typeface="Meiryo UI"/>
            </a:endParaRPr>
          </a:p>
        </p:txBody>
      </p:sp>
      <p:sp>
        <p:nvSpPr>
          <p:cNvPr id="529" name="object 94">
            <a:extLst>
              <a:ext uri="{FF2B5EF4-FFF2-40B4-BE49-F238E27FC236}">
                <a16:creationId xmlns:a16="http://schemas.microsoft.com/office/drawing/2014/main" id="{068C467A-A6BC-9AD9-7672-975B0335E7D0}"/>
              </a:ext>
            </a:extLst>
          </p:cNvPr>
          <p:cNvSpPr txBox="1"/>
          <p:nvPr/>
        </p:nvSpPr>
        <p:spPr>
          <a:xfrm>
            <a:off x="11018178" y="4615417"/>
            <a:ext cx="179070" cy="173990"/>
          </a:xfrm>
          <a:prstGeom prst="rect">
            <a:avLst/>
          </a:prstGeom>
        </p:spPr>
        <p:txBody>
          <a:bodyPr vert="horz" wrap="square" lIns="0" tIns="15240" rIns="0" bIns="0" rtlCol="0">
            <a:spAutoFit/>
          </a:bodyPr>
          <a:lstStyle/>
          <a:p>
            <a:pPr marL="12700">
              <a:lnSpc>
                <a:spcPct val="100000"/>
              </a:lnSpc>
              <a:spcBef>
                <a:spcPts val="120"/>
              </a:spcBef>
            </a:pPr>
            <a:r>
              <a:rPr sz="950" spc="-25" dirty="0">
                <a:solidFill>
                  <a:srgbClr val="FF0000"/>
                </a:solidFill>
                <a:latin typeface="Meiryo UI"/>
                <a:cs typeface="Meiryo UI"/>
              </a:rPr>
              <a:t>87</a:t>
            </a:r>
            <a:endParaRPr sz="950">
              <a:latin typeface="Meiryo UI"/>
              <a:cs typeface="Meiryo UI"/>
            </a:endParaRPr>
          </a:p>
        </p:txBody>
      </p:sp>
      <p:sp>
        <p:nvSpPr>
          <p:cNvPr id="530" name="object 95">
            <a:extLst>
              <a:ext uri="{FF2B5EF4-FFF2-40B4-BE49-F238E27FC236}">
                <a16:creationId xmlns:a16="http://schemas.microsoft.com/office/drawing/2014/main" id="{230F7D99-5050-6E46-0432-0CEB37392D19}"/>
              </a:ext>
            </a:extLst>
          </p:cNvPr>
          <p:cNvSpPr txBox="1"/>
          <p:nvPr/>
        </p:nvSpPr>
        <p:spPr>
          <a:xfrm>
            <a:off x="11265389" y="4765168"/>
            <a:ext cx="220345" cy="416559"/>
          </a:xfrm>
          <a:prstGeom prst="rect">
            <a:avLst/>
          </a:prstGeom>
        </p:spPr>
        <p:txBody>
          <a:bodyPr vert="horz" wrap="square" lIns="0" tIns="62230" rIns="0" bIns="0" rtlCol="0">
            <a:spAutoFit/>
          </a:bodyPr>
          <a:lstStyle/>
          <a:p>
            <a:pPr marL="53340">
              <a:lnSpc>
                <a:spcPct val="100000"/>
              </a:lnSpc>
              <a:spcBef>
                <a:spcPts val="490"/>
              </a:spcBef>
            </a:pPr>
            <a:r>
              <a:rPr sz="950" spc="-25" dirty="0">
                <a:solidFill>
                  <a:srgbClr val="FF0000"/>
                </a:solidFill>
                <a:latin typeface="Meiryo UI"/>
                <a:cs typeface="Meiryo UI"/>
              </a:rPr>
              <a:t>97</a:t>
            </a:r>
            <a:endParaRPr sz="950">
              <a:latin typeface="Meiryo UI"/>
              <a:cs typeface="Meiryo UI"/>
            </a:endParaRPr>
          </a:p>
          <a:p>
            <a:pPr marL="12700">
              <a:lnSpc>
                <a:spcPct val="100000"/>
              </a:lnSpc>
              <a:spcBef>
                <a:spcPts val="400"/>
              </a:spcBef>
            </a:pPr>
            <a:r>
              <a:rPr sz="950" spc="-25" dirty="0">
                <a:solidFill>
                  <a:srgbClr val="FF0000"/>
                </a:solidFill>
                <a:latin typeface="Meiryo UI"/>
                <a:cs typeface="Meiryo UI"/>
              </a:rPr>
              <a:t>96</a:t>
            </a:r>
            <a:endParaRPr sz="950">
              <a:latin typeface="Meiryo UI"/>
              <a:cs typeface="Meiryo UI"/>
            </a:endParaRPr>
          </a:p>
        </p:txBody>
      </p:sp>
      <p:sp>
        <p:nvSpPr>
          <p:cNvPr id="531" name="object 96">
            <a:extLst>
              <a:ext uri="{FF2B5EF4-FFF2-40B4-BE49-F238E27FC236}">
                <a16:creationId xmlns:a16="http://schemas.microsoft.com/office/drawing/2014/main" id="{AE9FE851-1AB9-EDAA-E310-9604077B9FD5}"/>
              </a:ext>
            </a:extLst>
          </p:cNvPr>
          <p:cNvSpPr txBox="1"/>
          <p:nvPr/>
        </p:nvSpPr>
        <p:spPr>
          <a:xfrm>
            <a:off x="7655496" y="706440"/>
            <a:ext cx="3861435" cy="86360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Meiryo UI"/>
                <a:cs typeface="Meiryo UI"/>
              </a:rPr>
              <a:t>◆年齢階級別の１人当たり薬剤料</a:t>
            </a:r>
            <a:r>
              <a:rPr sz="1300" spc="-30" dirty="0">
                <a:latin typeface="Meiryo UI"/>
                <a:cs typeface="Meiryo UI"/>
              </a:rPr>
              <a:t>[内服薬]</a:t>
            </a:r>
            <a:endParaRPr sz="1300">
              <a:latin typeface="Meiryo UI"/>
              <a:cs typeface="Meiryo UI"/>
            </a:endParaRPr>
          </a:p>
          <a:p>
            <a:pPr marR="5080" algn="r">
              <a:lnSpc>
                <a:spcPct val="100000"/>
              </a:lnSpc>
              <a:spcBef>
                <a:spcPts val="5"/>
              </a:spcBef>
            </a:pPr>
            <a:r>
              <a:rPr sz="1300" spc="-20" dirty="0">
                <a:latin typeface="Meiryo UI"/>
                <a:cs typeface="Meiryo UI"/>
              </a:rPr>
              <a:t>（2021年度</a:t>
            </a:r>
            <a:r>
              <a:rPr sz="1300" spc="-50" dirty="0">
                <a:latin typeface="Meiryo UI"/>
                <a:cs typeface="Meiryo UI"/>
              </a:rPr>
              <a:t>）</a:t>
            </a:r>
            <a:endParaRPr sz="1300">
              <a:latin typeface="Meiryo UI"/>
              <a:cs typeface="Meiryo UI"/>
            </a:endParaRPr>
          </a:p>
          <a:p>
            <a:pPr marR="5080" algn="r">
              <a:lnSpc>
                <a:spcPct val="100000"/>
              </a:lnSpc>
              <a:spcBef>
                <a:spcPts val="620"/>
              </a:spcBef>
            </a:pPr>
            <a:r>
              <a:rPr sz="1100" dirty="0">
                <a:latin typeface="Meiryo UI"/>
                <a:cs typeface="Meiryo UI"/>
              </a:rPr>
              <a:t>（千円</a:t>
            </a:r>
            <a:r>
              <a:rPr sz="1100" spc="-50" dirty="0">
                <a:latin typeface="Meiryo UI"/>
                <a:cs typeface="Meiryo UI"/>
              </a:rPr>
              <a:t>）</a:t>
            </a:r>
            <a:endParaRPr sz="1100">
              <a:latin typeface="Meiryo UI"/>
              <a:cs typeface="Meiryo UI"/>
            </a:endParaRPr>
          </a:p>
          <a:p>
            <a:pPr marL="640715">
              <a:lnSpc>
                <a:spcPct val="100000"/>
              </a:lnSpc>
              <a:spcBef>
                <a:spcPts val="265"/>
              </a:spcBef>
              <a:tabLst>
                <a:tab pos="1195705" algn="l"/>
                <a:tab pos="1790064" algn="l"/>
                <a:tab pos="2383155" algn="l"/>
                <a:tab pos="2976880" algn="l"/>
                <a:tab pos="3530600" algn="l"/>
              </a:tabLst>
            </a:pPr>
            <a:r>
              <a:rPr sz="950" spc="-50" dirty="0">
                <a:latin typeface="Meiryo UI"/>
                <a:cs typeface="Meiryo UI"/>
              </a:rPr>
              <a:t>0</a:t>
            </a:r>
            <a:r>
              <a:rPr sz="950" dirty="0">
                <a:latin typeface="Meiryo UI"/>
                <a:cs typeface="Meiryo UI"/>
              </a:rPr>
              <a:t>	</a:t>
            </a:r>
            <a:r>
              <a:rPr sz="950" spc="-25" dirty="0">
                <a:latin typeface="Meiryo UI"/>
                <a:cs typeface="Meiryo UI"/>
              </a:rPr>
              <a:t>20</a:t>
            </a:r>
            <a:r>
              <a:rPr sz="950" dirty="0">
                <a:latin typeface="Meiryo UI"/>
                <a:cs typeface="Meiryo UI"/>
              </a:rPr>
              <a:t>	</a:t>
            </a:r>
            <a:r>
              <a:rPr sz="950" spc="-25" dirty="0">
                <a:latin typeface="Meiryo UI"/>
                <a:cs typeface="Meiryo UI"/>
              </a:rPr>
              <a:t>40</a:t>
            </a:r>
            <a:r>
              <a:rPr sz="950" dirty="0">
                <a:latin typeface="Meiryo UI"/>
                <a:cs typeface="Meiryo UI"/>
              </a:rPr>
              <a:t>	</a:t>
            </a:r>
            <a:r>
              <a:rPr sz="950" spc="-25" dirty="0">
                <a:latin typeface="Meiryo UI"/>
                <a:cs typeface="Meiryo UI"/>
              </a:rPr>
              <a:t>60</a:t>
            </a:r>
            <a:r>
              <a:rPr sz="950" dirty="0">
                <a:latin typeface="Meiryo UI"/>
                <a:cs typeface="Meiryo UI"/>
              </a:rPr>
              <a:t>	</a:t>
            </a:r>
            <a:r>
              <a:rPr sz="950" spc="-25" dirty="0">
                <a:latin typeface="Meiryo UI"/>
                <a:cs typeface="Meiryo UI"/>
              </a:rPr>
              <a:t>80</a:t>
            </a:r>
            <a:r>
              <a:rPr sz="950" dirty="0">
                <a:latin typeface="Meiryo UI"/>
                <a:cs typeface="Meiryo UI"/>
              </a:rPr>
              <a:t>	</a:t>
            </a:r>
            <a:r>
              <a:rPr sz="950" spc="-25" dirty="0">
                <a:latin typeface="Meiryo UI"/>
                <a:cs typeface="Meiryo UI"/>
              </a:rPr>
              <a:t>100</a:t>
            </a:r>
            <a:endParaRPr sz="950">
              <a:latin typeface="Meiryo UI"/>
              <a:cs typeface="Meiryo UI"/>
            </a:endParaRPr>
          </a:p>
        </p:txBody>
      </p:sp>
      <p:sp>
        <p:nvSpPr>
          <p:cNvPr id="532" name="object 97">
            <a:extLst>
              <a:ext uri="{FF2B5EF4-FFF2-40B4-BE49-F238E27FC236}">
                <a16:creationId xmlns:a16="http://schemas.microsoft.com/office/drawing/2014/main" id="{0DDA1664-E5A0-3B78-4360-CCD339ECC3BA}"/>
              </a:ext>
            </a:extLst>
          </p:cNvPr>
          <p:cNvSpPr txBox="1"/>
          <p:nvPr/>
        </p:nvSpPr>
        <p:spPr>
          <a:xfrm>
            <a:off x="7880941" y="1679856"/>
            <a:ext cx="383540" cy="157480"/>
          </a:xfrm>
          <a:prstGeom prst="rect">
            <a:avLst/>
          </a:prstGeom>
        </p:spPr>
        <p:txBody>
          <a:bodyPr vert="horz" wrap="square" lIns="0" tIns="14604" rIns="0" bIns="0" rtlCol="0">
            <a:spAutoFit/>
          </a:bodyPr>
          <a:lstStyle/>
          <a:p>
            <a:pPr marL="12700">
              <a:lnSpc>
                <a:spcPct val="100000"/>
              </a:lnSpc>
              <a:spcBef>
                <a:spcPts val="114"/>
              </a:spcBef>
            </a:pPr>
            <a:r>
              <a:rPr sz="850" dirty="0">
                <a:latin typeface="Meiryo UI"/>
                <a:cs typeface="Meiryo UI"/>
              </a:rPr>
              <a:t>0～4</a:t>
            </a:r>
            <a:r>
              <a:rPr sz="850" spc="-50" dirty="0">
                <a:latin typeface="Meiryo UI"/>
                <a:cs typeface="Meiryo UI"/>
              </a:rPr>
              <a:t>歳</a:t>
            </a:r>
            <a:endParaRPr sz="850">
              <a:latin typeface="Meiryo UI"/>
              <a:cs typeface="Meiryo UI"/>
            </a:endParaRPr>
          </a:p>
        </p:txBody>
      </p:sp>
      <p:sp>
        <p:nvSpPr>
          <p:cNvPr id="533" name="object 98">
            <a:extLst>
              <a:ext uri="{FF2B5EF4-FFF2-40B4-BE49-F238E27FC236}">
                <a16:creationId xmlns:a16="http://schemas.microsoft.com/office/drawing/2014/main" id="{7532901E-32DA-28F7-0878-A2CE67246D5F}"/>
              </a:ext>
            </a:extLst>
          </p:cNvPr>
          <p:cNvSpPr txBox="1"/>
          <p:nvPr/>
        </p:nvSpPr>
        <p:spPr>
          <a:xfrm>
            <a:off x="7745186" y="1810137"/>
            <a:ext cx="520065" cy="2771140"/>
          </a:xfrm>
          <a:prstGeom prst="rect">
            <a:avLst/>
          </a:prstGeom>
        </p:spPr>
        <p:txBody>
          <a:bodyPr vert="horz" wrap="square" lIns="0" tIns="79375" rIns="0" bIns="0" rtlCol="0">
            <a:spAutoFit/>
          </a:bodyPr>
          <a:lstStyle/>
          <a:p>
            <a:pPr marR="5715" algn="r">
              <a:lnSpc>
                <a:spcPct val="100000"/>
              </a:lnSpc>
              <a:spcBef>
                <a:spcPts val="625"/>
              </a:spcBef>
            </a:pPr>
            <a:r>
              <a:rPr sz="850" dirty="0">
                <a:latin typeface="Meiryo UI"/>
                <a:cs typeface="Meiryo UI"/>
              </a:rPr>
              <a:t>5～9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10～14</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15～19</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20～24</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25～29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30～34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35～39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40～44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45～49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50～54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55～59</a:t>
            </a:r>
            <a:r>
              <a:rPr sz="850" spc="-50" dirty="0">
                <a:latin typeface="Meiryo UI"/>
                <a:cs typeface="Meiryo UI"/>
              </a:rPr>
              <a:t>歳</a:t>
            </a:r>
            <a:endParaRPr sz="850">
              <a:latin typeface="Meiryo UI"/>
              <a:cs typeface="Meiryo UI"/>
            </a:endParaRPr>
          </a:p>
          <a:p>
            <a:pPr marR="5080" algn="r">
              <a:lnSpc>
                <a:spcPct val="100000"/>
              </a:lnSpc>
              <a:spcBef>
                <a:spcPts val="520"/>
              </a:spcBef>
            </a:pPr>
            <a:r>
              <a:rPr sz="850" dirty="0">
                <a:latin typeface="Meiryo UI"/>
                <a:cs typeface="Meiryo UI"/>
              </a:rPr>
              <a:t>60～64</a:t>
            </a:r>
            <a:r>
              <a:rPr sz="850" spc="-50" dirty="0">
                <a:latin typeface="Meiryo UI"/>
                <a:cs typeface="Meiryo UI"/>
              </a:rPr>
              <a:t>歳</a:t>
            </a:r>
            <a:endParaRPr sz="850">
              <a:latin typeface="Meiryo UI"/>
              <a:cs typeface="Meiryo UI"/>
            </a:endParaRPr>
          </a:p>
          <a:p>
            <a:pPr marR="5080" algn="r">
              <a:lnSpc>
                <a:spcPct val="100000"/>
              </a:lnSpc>
              <a:spcBef>
                <a:spcPts val="530"/>
              </a:spcBef>
            </a:pPr>
            <a:r>
              <a:rPr sz="850" dirty="0">
                <a:latin typeface="Meiryo UI"/>
                <a:cs typeface="Meiryo UI"/>
              </a:rPr>
              <a:t>65～69</a:t>
            </a:r>
            <a:r>
              <a:rPr sz="850" spc="-50" dirty="0">
                <a:latin typeface="Meiryo UI"/>
                <a:cs typeface="Meiryo UI"/>
              </a:rPr>
              <a:t>歳</a:t>
            </a:r>
            <a:endParaRPr sz="850">
              <a:latin typeface="Meiryo UI"/>
              <a:cs typeface="Meiryo UI"/>
            </a:endParaRPr>
          </a:p>
          <a:p>
            <a:pPr marR="5080" algn="r">
              <a:lnSpc>
                <a:spcPct val="100000"/>
              </a:lnSpc>
              <a:spcBef>
                <a:spcPts val="515"/>
              </a:spcBef>
            </a:pPr>
            <a:r>
              <a:rPr sz="850" dirty="0">
                <a:latin typeface="Meiryo UI"/>
                <a:cs typeface="Meiryo UI"/>
              </a:rPr>
              <a:t>70～74</a:t>
            </a:r>
            <a:r>
              <a:rPr sz="850" spc="-50" dirty="0">
                <a:latin typeface="Meiryo UI"/>
                <a:cs typeface="Meiryo UI"/>
              </a:rPr>
              <a:t>歳</a:t>
            </a:r>
            <a:endParaRPr sz="850">
              <a:latin typeface="Meiryo UI"/>
              <a:cs typeface="Meiryo UI"/>
            </a:endParaRPr>
          </a:p>
        </p:txBody>
      </p:sp>
      <p:sp>
        <p:nvSpPr>
          <p:cNvPr id="534" name="object 99">
            <a:extLst>
              <a:ext uri="{FF2B5EF4-FFF2-40B4-BE49-F238E27FC236}">
                <a16:creationId xmlns:a16="http://schemas.microsoft.com/office/drawing/2014/main" id="{B9605085-ADCA-E7A5-0F68-BC603C284EF0}"/>
              </a:ext>
            </a:extLst>
          </p:cNvPr>
          <p:cNvSpPr txBox="1"/>
          <p:nvPr/>
        </p:nvSpPr>
        <p:spPr>
          <a:xfrm>
            <a:off x="7702438" y="4556785"/>
            <a:ext cx="562610" cy="1200785"/>
          </a:xfrm>
          <a:prstGeom prst="rect">
            <a:avLst/>
          </a:prstGeom>
        </p:spPr>
        <p:txBody>
          <a:bodyPr vert="horz" wrap="square" lIns="0" tIns="78105" rIns="0" bIns="0" rtlCol="0">
            <a:spAutoFit/>
          </a:bodyPr>
          <a:lstStyle/>
          <a:p>
            <a:pPr marL="55244">
              <a:lnSpc>
                <a:spcPct val="100000"/>
              </a:lnSpc>
              <a:spcBef>
                <a:spcPts val="615"/>
              </a:spcBef>
            </a:pPr>
            <a:r>
              <a:rPr sz="850" dirty="0">
                <a:latin typeface="Meiryo UI"/>
                <a:cs typeface="Meiryo UI"/>
              </a:rPr>
              <a:t>75～79</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80～84</a:t>
            </a:r>
            <a:r>
              <a:rPr sz="850" spc="-50" dirty="0">
                <a:latin typeface="Meiryo UI"/>
                <a:cs typeface="Meiryo UI"/>
              </a:rPr>
              <a:t>歳</a:t>
            </a:r>
            <a:endParaRPr sz="850">
              <a:latin typeface="Meiryo UI"/>
              <a:cs typeface="Meiryo UI"/>
            </a:endParaRPr>
          </a:p>
          <a:p>
            <a:pPr marL="55244">
              <a:lnSpc>
                <a:spcPct val="100000"/>
              </a:lnSpc>
              <a:spcBef>
                <a:spcPts val="530"/>
              </a:spcBef>
            </a:pPr>
            <a:r>
              <a:rPr sz="850" dirty="0">
                <a:latin typeface="Meiryo UI"/>
                <a:cs typeface="Meiryo UI"/>
              </a:rPr>
              <a:t>85～89</a:t>
            </a:r>
            <a:r>
              <a:rPr sz="850" spc="-50" dirty="0">
                <a:latin typeface="Meiryo UI"/>
                <a:cs typeface="Meiryo UI"/>
              </a:rPr>
              <a:t>歳</a:t>
            </a:r>
            <a:endParaRPr sz="850">
              <a:latin typeface="Meiryo UI"/>
              <a:cs typeface="Meiryo UI"/>
            </a:endParaRPr>
          </a:p>
          <a:p>
            <a:pPr marL="55244">
              <a:lnSpc>
                <a:spcPct val="100000"/>
              </a:lnSpc>
              <a:spcBef>
                <a:spcPts val="520"/>
              </a:spcBef>
            </a:pPr>
            <a:r>
              <a:rPr sz="850" dirty="0">
                <a:latin typeface="Meiryo UI"/>
                <a:cs typeface="Meiryo UI"/>
              </a:rPr>
              <a:t>90～94</a:t>
            </a:r>
            <a:r>
              <a:rPr sz="850" spc="-50" dirty="0">
                <a:latin typeface="Meiryo UI"/>
                <a:cs typeface="Meiryo UI"/>
              </a:rPr>
              <a:t>歳</a:t>
            </a:r>
            <a:endParaRPr sz="850">
              <a:latin typeface="Meiryo UI"/>
              <a:cs typeface="Meiryo UI"/>
            </a:endParaRPr>
          </a:p>
          <a:p>
            <a:pPr marL="55244">
              <a:lnSpc>
                <a:spcPct val="100000"/>
              </a:lnSpc>
              <a:spcBef>
                <a:spcPts val="515"/>
              </a:spcBef>
            </a:pPr>
            <a:r>
              <a:rPr sz="850" dirty="0">
                <a:latin typeface="Meiryo UI"/>
                <a:cs typeface="Meiryo UI"/>
              </a:rPr>
              <a:t>95～99</a:t>
            </a:r>
            <a:r>
              <a:rPr sz="850" spc="-50" dirty="0">
                <a:latin typeface="Meiryo UI"/>
                <a:cs typeface="Meiryo UI"/>
              </a:rPr>
              <a:t>歳</a:t>
            </a:r>
            <a:endParaRPr sz="850">
              <a:latin typeface="Meiryo UI"/>
              <a:cs typeface="Meiryo UI"/>
            </a:endParaRPr>
          </a:p>
          <a:p>
            <a:pPr marL="12700">
              <a:lnSpc>
                <a:spcPct val="100000"/>
              </a:lnSpc>
              <a:spcBef>
                <a:spcPts val="530"/>
              </a:spcBef>
            </a:pPr>
            <a:r>
              <a:rPr sz="850" dirty="0">
                <a:latin typeface="Meiryo UI"/>
                <a:cs typeface="Meiryo UI"/>
              </a:rPr>
              <a:t>100</a:t>
            </a:r>
            <a:r>
              <a:rPr sz="850" spc="-20" dirty="0">
                <a:latin typeface="Meiryo UI"/>
                <a:cs typeface="Meiryo UI"/>
              </a:rPr>
              <a:t>歳以上</a:t>
            </a:r>
            <a:endParaRPr sz="850">
              <a:latin typeface="Meiryo UI"/>
              <a:cs typeface="Meiryo UI"/>
            </a:endParaRPr>
          </a:p>
        </p:txBody>
      </p:sp>
      <p:sp>
        <p:nvSpPr>
          <p:cNvPr id="535" name="object 100">
            <a:extLst>
              <a:ext uri="{FF2B5EF4-FFF2-40B4-BE49-F238E27FC236}">
                <a16:creationId xmlns:a16="http://schemas.microsoft.com/office/drawing/2014/main" id="{9576D72A-0460-FBAD-14A1-8898C04E097D}"/>
              </a:ext>
            </a:extLst>
          </p:cNvPr>
          <p:cNvSpPr txBox="1"/>
          <p:nvPr/>
        </p:nvSpPr>
        <p:spPr>
          <a:xfrm>
            <a:off x="7560099" y="5935885"/>
            <a:ext cx="4319606" cy="489584"/>
          </a:xfrm>
          <a:prstGeom prst="rect">
            <a:avLst/>
          </a:prstGeom>
        </p:spPr>
        <p:txBody>
          <a:bodyPr vert="horz" wrap="square" lIns="0" tIns="11430" rIns="0" bIns="0" rtlCol="0">
            <a:spAutoFit/>
          </a:bodyPr>
          <a:lstStyle/>
          <a:p>
            <a:pPr marL="100965" marR="60960">
              <a:lnSpc>
                <a:spcPct val="102200"/>
              </a:lnSpc>
              <a:spcBef>
                <a:spcPts val="90"/>
              </a:spcBef>
            </a:pPr>
            <a:r>
              <a:rPr sz="850" dirty="0">
                <a:latin typeface="BIZ UDPゴシック" panose="020B0400000000000000" pitchFamily="50" charset="-128"/>
                <a:ea typeface="BIZ UDPゴシック" panose="020B0400000000000000" pitchFamily="50" charset="-128"/>
                <a:cs typeface="ＭＳ Ｐ明朝"/>
              </a:rPr>
              <a:t>※｢薬剤料｣</a:t>
            </a:r>
            <a:r>
              <a:rPr sz="850" spc="-15" dirty="0">
                <a:latin typeface="BIZ UDPゴシック" panose="020B0400000000000000" pitchFamily="50" charset="-128"/>
                <a:ea typeface="BIZ UDPゴシック" panose="020B0400000000000000" pitchFamily="50" charset="-128"/>
                <a:cs typeface="ＭＳ Ｐ明朝"/>
              </a:rPr>
              <a:t>とは、調剤報酬明細書の「処方」欄に記録された用量、「調剤数量」欄に記録された調剤数量及び薬価から、個別の薬剤ごとに算出した金額をいう。</a:t>
            </a:r>
            <a:endParaRPr sz="850" dirty="0">
              <a:latin typeface="BIZ UDPゴシック" panose="020B0400000000000000" pitchFamily="50" charset="-128"/>
              <a:ea typeface="BIZ UDPゴシック" panose="020B0400000000000000" pitchFamily="50" charset="-128"/>
              <a:cs typeface="ＭＳ Ｐ明朝"/>
            </a:endParaRPr>
          </a:p>
          <a:p>
            <a:pPr>
              <a:lnSpc>
                <a:spcPct val="100000"/>
              </a:lnSpc>
              <a:spcBef>
                <a:spcPts val="55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a:t>
            </a:r>
            <a:r>
              <a:rPr sz="850" spc="-10" dirty="0">
                <a:latin typeface="BIZ UDPゴシック" panose="020B0400000000000000" pitchFamily="50" charset="-128"/>
                <a:ea typeface="BIZ UDPゴシック" panose="020B0400000000000000" pitchFamily="50" charset="-128"/>
                <a:cs typeface="ＭＳ Ｐ明朝"/>
              </a:rPr>
              <a:t>）</a:t>
            </a:r>
            <a:r>
              <a:rPr sz="850" spc="-5" dirty="0">
                <a:latin typeface="BIZ UDPゴシック" panose="020B0400000000000000" pitchFamily="50" charset="-128"/>
                <a:ea typeface="BIZ UDPゴシック" panose="020B0400000000000000" pitchFamily="50" charset="-128"/>
                <a:cs typeface="ＭＳ Ｐ明朝"/>
              </a:rPr>
              <a:t>厚生労働省「最近の調剤医療費</a:t>
            </a: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電算処理分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の動向」「人口推計」を基に作成</a:t>
            </a:r>
            <a:endParaRPr sz="850" dirty="0">
              <a:latin typeface="BIZ UDPゴシック" panose="020B0400000000000000" pitchFamily="50" charset="-128"/>
              <a:ea typeface="BIZ UDPゴシック" panose="020B0400000000000000" pitchFamily="50" charset="-128"/>
              <a:cs typeface="ＭＳ Ｐ明朝"/>
            </a:endParaRPr>
          </a:p>
        </p:txBody>
      </p:sp>
      <p:sp>
        <p:nvSpPr>
          <p:cNvPr id="536" name="object 101">
            <a:extLst>
              <a:ext uri="{FF2B5EF4-FFF2-40B4-BE49-F238E27FC236}">
                <a16:creationId xmlns:a16="http://schemas.microsoft.com/office/drawing/2014/main" id="{461D5093-8305-B670-EE25-458D6D981136}"/>
              </a:ext>
            </a:extLst>
          </p:cNvPr>
          <p:cNvSpPr/>
          <p:nvPr/>
        </p:nvSpPr>
        <p:spPr>
          <a:xfrm>
            <a:off x="7625504" y="4595956"/>
            <a:ext cx="3876040" cy="1195070"/>
          </a:xfrm>
          <a:custGeom>
            <a:avLst/>
            <a:gdLst/>
            <a:ahLst/>
            <a:cxnLst/>
            <a:rect l="l" t="t" r="r" b="b"/>
            <a:pathLst>
              <a:path w="3876040" h="1195070">
                <a:moveTo>
                  <a:pt x="0" y="0"/>
                </a:moveTo>
                <a:lnTo>
                  <a:pt x="3875531" y="0"/>
                </a:lnTo>
                <a:lnTo>
                  <a:pt x="3875531" y="1194816"/>
                </a:lnTo>
                <a:lnTo>
                  <a:pt x="0" y="1194816"/>
                </a:lnTo>
                <a:lnTo>
                  <a:pt x="0" y="0"/>
                </a:lnTo>
                <a:close/>
              </a:path>
            </a:pathLst>
          </a:custGeom>
          <a:ln w="19812">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95112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医療・介護・こども子育て支援の財源</a:t>
            </a:r>
          </a:p>
        </p:txBody>
      </p:sp>
      <p:sp>
        <p:nvSpPr>
          <p:cNvPr id="2" name="object 4">
            <a:extLst>
              <a:ext uri="{FF2B5EF4-FFF2-40B4-BE49-F238E27FC236}">
                <a16:creationId xmlns:a16="http://schemas.microsoft.com/office/drawing/2014/main" id="{76C8D76F-9794-BC12-0176-9E3F63C04665}"/>
              </a:ext>
            </a:extLst>
          </p:cNvPr>
          <p:cNvSpPr txBox="1"/>
          <p:nvPr/>
        </p:nvSpPr>
        <p:spPr>
          <a:xfrm>
            <a:off x="2624605"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医療</a:t>
            </a:r>
            <a:endParaRPr sz="1500">
              <a:latin typeface="Meiryo UI"/>
              <a:cs typeface="Meiryo UI"/>
            </a:endParaRPr>
          </a:p>
          <a:p>
            <a:pPr algn="ctr">
              <a:lnSpc>
                <a:spcPct val="100000"/>
              </a:lnSpc>
              <a:spcBef>
                <a:spcPts val="1050"/>
              </a:spcBef>
            </a:pPr>
            <a:r>
              <a:rPr sz="1700" dirty="0">
                <a:latin typeface="Meiryo UI"/>
                <a:cs typeface="Meiryo UI"/>
              </a:rPr>
              <a:t>40.8</a:t>
            </a:r>
            <a:r>
              <a:rPr sz="1150" spc="-25" dirty="0">
                <a:latin typeface="Meiryo UI"/>
                <a:cs typeface="Meiryo UI"/>
              </a:rPr>
              <a:t>兆円</a:t>
            </a:r>
            <a:endParaRPr sz="1150">
              <a:latin typeface="Meiryo UI"/>
              <a:cs typeface="Meiryo UI"/>
            </a:endParaRPr>
          </a:p>
        </p:txBody>
      </p:sp>
      <p:sp>
        <p:nvSpPr>
          <p:cNvPr id="4" name="object 5">
            <a:extLst>
              <a:ext uri="{FF2B5EF4-FFF2-40B4-BE49-F238E27FC236}">
                <a16:creationId xmlns:a16="http://schemas.microsoft.com/office/drawing/2014/main" id="{DC54CEC9-AB26-A119-0869-B73B85C2238E}"/>
              </a:ext>
            </a:extLst>
          </p:cNvPr>
          <p:cNvSpPr txBox="1"/>
          <p:nvPr/>
        </p:nvSpPr>
        <p:spPr>
          <a:xfrm>
            <a:off x="5811240" y="1149797"/>
            <a:ext cx="810895" cy="762000"/>
          </a:xfrm>
          <a:prstGeom prst="rect">
            <a:avLst/>
          </a:prstGeom>
        </p:spPr>
        <p:txBody>
          <a:bodyPr vert="horz" wrap="square" lIns="0" tIns="127000" rIns="0" bIns="0" rtlCol="0">
            <a:spAutoFit/>
          </a:bodyPr>
          <a:lstStyle/>
          <a:p>
            <a:pPr algn="ctr">
              <a:lnSpc>
                <a:spcPct val="100000"/>
              </a:lnSpc>
              <a:spcBef>
                <a:spcPts val="1000"/>
              </a:spcBef>
            </a:pPr>
            <a:r>
              <a:rPr sz="1500" b="1" spc="-25" dirty="0">
                <a:latin typeface="Meiryo UI"/>
                <a:cs typeface="Meiryo UI"/>
              </a:rPr>
              <a:t>介護</a:t>
            </a:r>
            <a:endParaRPr sz="1500">
              <a:latin typeface="Meiryo UI"/>
              <a:cs typeface="Meiryo UI"/>
            </a:endParaRPr>
          </a:p>
          <a:p>
            <a:pPr algn="ctr">
              <a:lnSpc>
                <a:spcPct val="100000"/>
              </a:lnSpc>
              <a:spcBef>
                <a:spcPts val="1050"/>
              </a:spcBef>
            </a:pPr>
            <a:r>
              <a:rPr sz="1700" dirty="0">
                <a:latin typeface="Meiryo UI"/>
                <a:cs typeface="Meiryo UI"/>
              </a:rPr>
              <a:t>13.1</a:t>
            </a:r>
            <a:r>
              <a:rPr sz="1150" spc="-25" dirty="0">
                <a:latin typeface="Meiryo UI"/>
                <a:cs typeface="Meiryo UI"/>
              </a:rPr>
              <a:t>兆円</a:t>
            </a:r>
            <a:endParaRPr sz="1150">
              <a:latin typeface="Meiryo UI"/>
              <a:cs typeface="Meiryo UI"/>
            </a:endParaRPr>
          </a:p>
        </p:txBody>
      </p:sp>
      <p:sp>
        <p:nvSpPr>
          <p:cNvPr id="6" name="object 6">
            <a:extLst>
              <a:ext uri="{FF2B5EF4-FFF2-40B4-BE49-F238E27FC236}">
                <a16:creationId xmlns:a16="http://schemas.microsoft.com/office/drawing/2014/main" id="{A25EDE7F-6990-6B57-1B56-211E8D6488D4}"/>
              </a:ext>
            </a:extLst>
          </p:cNvPr>
          <p:cNvSpPr txBox="1"/>
          <p:nvPr/>
        </p:nvSpPr>
        <p:spPr>
          <a:xfrm>
            <a:off x="8507128" y="1163946"/>
            <a:ext cx="1786255" cy="747395"/>
          </a:xfrm>
          <a:prstGeom prst="rect">
            <a:avLst/>
          </a:prstGeom>
        </p:spPr>
        <p:txBody>
          <a:bodyPr vert="horz" wrap="square" lIns="0" tIns="13970" rIns="0" bIns="0" rtlCol="0">
            <a:spAutoFit/>
          </a:bodyPr>
          <a:lstStyle/>
          <a:p>
            <a:pPr algn="ctr">
              <a:lnSpc>
                <a:spcPts val="1800"/>
              </a:lnSpc>
              <a:spcBef>
                <a:spcPts val="110"/>
              </a:spcBef>
            </a:pPr>
            <a:r>
              <a:rPr sz="1500" b="1" spc="-50" dirty="0">
                <a:latin typeface="Meiryo UI"/>
                <a:cs typeface="Meiryo UI"/>
              </a:rPr>
              <a:t>こども・子育て</a:t>
            </a:r>
            <a:endParaRPr sz="1500">
              <a:latin typeface="Meiryo UI"/>
              <a:cs typeface="Meiryo UI"/>
            </a:endParaRPr>
          </a:p>
          <a:p>
            <a:pPr algn="ctr">
              <a:lnSpc>
                <a:spcPts val="1560"/>
              </a:lnSpc>
            </a:pPr>
            <a:r>
              <a:rPr sz="1300" b="1" spc="-25" dirty="0">
                <a:latin typeface="Meiryo UI"/>
                <a:cs typeface="Meiryo UI"/>
              </a:rPr>
              <a:t>（</a:t>
            </a:r>
            <a:r>
              <a:rPr sz="1300" b="1" spc="-30" dirty="0">
                <a:latin typeface="Meiryo UI"/>
                <a:cs typeface="Meiryo UI"/>
              </a:rPr>
              <a:t>育児休業給付を含む</a:t>
            </a:r>
            <a:r>
              <a:rPr sz="1300" b="1" spc="-50" dirty="0">
                <a:latin typeface="Meiryo UI"/>
                <a:cs typeface="Meiryo UI"/>
              </a:rPr>
              <a:t>）</a:t>
            </a:r>
            <a:endParaRPr sz="1300">
              <a:latin typeface="Meiryo UI"/>
              <a:cs typeface="Meiryo UI"/>
            </a:endParaRPr>
          </a:p>
          <a:p>
            <a:pPr marL="4445" algn="ctr">
              <a:lnSpc>
                <a:spcPct val="100000"/>
              </a:lnSpc>
              <a:spcBef>
                <a:spcPts val="270"/>
              </a:spcBef>
            </a:pPr>
            <a:r>
              <a:rPr sz="1700" dirty="0">
                <a:latin typeface="Meiryo UI"/>
                <a:cs typeface="Meiryo UI"/>
              </a:rPr>
              <a:t>8.9</a:t>
            </a:r>
            <a:r>
              <a:rPr sz="1150" spc="-25" dirty="0">
                <a:latin typeface="Meiryo UI"/>
                <a:cs typeface="Meiryo UI"/>
              </a:rPr>
              <a:t>兆円</a:t>
            </a:r>
            <a:endParaRPr sz="1150">
              <a:latin typeface="Meiryo UI"/>
              <a:cs typeface="Meiryo UI"/>
            </a:endParaRPr>
          </a:p>
        </p:txBody>
      </p:sp>
      <p:sp>
        <p:nvSpPr>
          <p:cNvPr id="7" name="object 7">
            <a:extLst>
              <a:ext uri="{FF2B5EF4-FFF2-40B4-BE49-F238E27FC236}">
                <a16:creationId xmlns:a16="http://schemas.microsoft.com/office/drawing/2014/main" id="{6779A49F-0047-1074-C2E7-82F87D8FF781}"/>
              </a:ext>
            </a:extLst>
          </p:cNvPr>
          <p:cNvSpPr txBox="1"/>
          <p:nvPr/>
        </p:nvSpPr>
        <p:spPr>
          <a:xfrm>
            <a:off x="1793811" y="6091094"/>
            <a:ext cx="5293995" cy="190500"/>
          </a:xfrm>
          <a:prstGeom prst="rect">
            <a:avLst/>
          </a:prstGeom>
        </p:spPr>
        <p:txBody>
          <a:bodyPr vert="horz" wrap="square" lIns="0" tIns="16510" rIns="0" bIns="0" rtlCol="0">
            <a:spAutoFit/>
          </a:bodyPr>
          <a:lstStyle/>
          <a:p>
            <a:pPr marL="12700">
              <a:lnSpc>
                <a:spcPct val="100000"/>
              </a:lnSpc>
              <a:spcBef>
                <a:spcPts val="130"/>
              </a:spcBef>
            </a:pPr>
            <a:r>
              <a:rPr sz="1050" dirty="0">
                <a:latin typeface="ＭＳ Ｐ明朝"/>
                <a:cs typeface="ＭＳ Ｐ明朝"/>
              </a:rPr>
              <a:t>（注）</a:t>
            </a:r>
            <a:r>
              <a:rPr sz="1050" spc="-5" dirty="0">
                <a:latin typeface="ＭＳ Ｐ明朝"/>
                <a:cs typeface="ＭＳ Ｐ明朝"/>
              </a:rPr>
              <a:t>医療・介護は令和４年度当初予算ベース。こども・子育ては令和５年度当初予算ベース。</a:t>
            </a:r>
            <a:endParaRPr sz="1050">
              <a:latin typeface="ＭＳ Ｐ明朝"/>
              <a:cs typeface="ＭＳ Ｐ明朝"/>
            </a:endParaRPr>
          </a:p>
        </p:txBody>
      </p:sp>
      <p:sp>
        <p:nvSpPr>
          <p:cNvPr id="8" name="object 8">
            <a:extLst>
              <a:ext uri="{FF2B5EF4-FFF2-40B4-BE49-F238E27FC236}">
                <a16:creationId xmlns:a16="http://schemas.microsoft.com/office/drawing/2014/main" id="{AA73D117-5679-D871-1391-AA6D2E89C3FE}"/>
              </a:ext>
            </a:extLst>
          </p:cNvPr>
          <p:cNvSpPr/>
          <p:nvPr/>
        </p:nvSpPr>
        <p:spPr>
          <a:xfrm>
            <a:off x="4191749" y="3694176"/>
            <a:ext cx="1181100" cy="471170"/>
          </a:xfrm>
          <a:custGeom>
            <a:avLst/>
            <a:gdLst/>
            <a:ahLst/>
            <a:cxnLst/>
            <a:rect l="l" t="t" r="r" b="b"/>
            <a:pathLst>
              <a:path w="1181100" h="471170">
                <a:moveTo>
                  <a:pt x="38100" y="25908"/>
                </a:moveTo>
                <a:lnTo>
                  <a:pt x="0" y="10668"/>
                </a:lnTo>
                <a:lnTo>
                  <a:pt x="3048" y="0"/>
                </a:lnTo>
                <a:lnTo>
                  <a:pt x="41148" y="15240"/>
                </a:lnTo>
                <a:lnTo>
                  <a:pt x="38100" y="25908"/>
                </a:lnTo>
                <a:close/>
              </a:path>
              <a:path w="1181100" h="471170">
                <a:moveTo>
                  <a:pt x="105156" y="51816"/>
                </a:moveTo>
                <a:lnTo>
                  <a:pt x="67056" y="36576"/>
                </a:lnTo>
                <a:lnTo>
                  <a:pt x="70104" y="27432"/>
                </a:lnTo>
                <a:lnTo>
                  <a:pt x="108204" y="41148"/>
                </a:lnTo>
                <a:lnTo>
                  <a:pt x="105156" y="51816"/>
                </a:lnTo>
                <a:close/>
              </a:path>
              <a:path w="1181100" h="471170">
                <a:moveTo>
                  <a:pt x="172212" y="77724"/>
                </a:moveTo>
                <a:lnTo>
                  <a:pt x="134112" y="62484"/>
                </a:lnTo>
                <a:lnTo>
                  <a:pt x="137160" y="53340"/>
                </a:lnTo>
                <a:lnTo>
                  <a:pt x="175260" y="68580"/>
                </a:lnTo>
                <a:lnTo>
                  <a:pt x="172212" y="77724"/>
                </a:lnTo>
                <a:close/>
              </a:path>
              <a:path w="1181100" h="471170">
                <a:moveTo>
                  <a:pt x="239268" y="103632"/>
                </a:moveTo>
                <a:lnTo>
                  <a:pt x="201168" y="88392"/>
                </a:lnTo>
                <a:lnTo>
                  <a:pt x="204216" y="79248"/>
                </a:lnTo>
                <a:lnTo>
                  <a:pt x="242316" y="94488"/>
                </a:lnTo>
                <a:lnTo>
                  <a:pt x="239268" y="103632"/>
                </a:lnTo>
                <a:close/>
              </a:path>
              <a:path w="1181100" h="471170">
                <a:moveTo>
                  <a:pt x="306324" y="129540"/>
                </a:moveTo>
                <a:lnTo>
                  <a:pt x="268224" y="115824"/>
                </a:lnTo>
                <a:lnTo>
                  <a:pt x="271272" y="105156"/>
                </a:lnTo>
                <a:lnTo>
                  <a:pt x="309372" y="120396"/>
                </a:lnTo>
                <a:lnTo>
                  <a:pt x="306324" y="129540"/>
                </a:lnTo>
                <a:close/>
              </a:path>
              <a:path w="1181100" h="471170">
                <a:moveTo>
                  <a:pt x="373380" y="156972"/>
                </a:moveTo>
                <a:lnTo>
                  <a:pt x="335280" y="141732"/>
                </a:lnTo>
                <a:lnTo>
                  <a:pt x="338328" y="131064"/>
                </a:lnTo>
                <a:lnTo>
                  <a:pt x="376428" y="146304"/>
                </a:lnTo>
                <a:lnTo>
                  <a:pt x="373380" y="156972"/>
                </a:lnTo>
                <a:close/>
              </a:path>
              <a:path w="1181100" h="471170">
                <a:moveTo>
                  <a:pt x="440436" y="182880"/>
                </a:moveTo>
                <a:lnTo>
                  <a:pt x="402336" y="167640"/>
                </a:lnTo>
                <a:lnTo>
                  <a:pt x="405384" y="158496"/>
                </a:lnTo>
                <a:lnTo>
                  <a:pt x="443484" y="172212"/>
                </a:lnTo>
                <a:lnTo>
                  <a:pt x="440436" y="182880"/>
                </a:lnTo>
                <a:close/>
              </a:path>
              <a:path w="1181100" h="471170">
                <a:moveTo>
                  <a:pt x="507492" y="208788"/>
                </a:moveTo>
                <a:lnTo>
                  <a:pt x="469392" y="193548"/>
                </a:lnTo>
                <a:lnTo>
                  <a:pt x="472440" y="184404"/>
                </a:lnTo>
                <a:lnTo>
                  <a:pt x="510540" y="199644"/>
                </a:lnTo>
                <a:lnTo>
                  <a:pt x="507492" y="208788"/>
                </a:lnTo>
                <a:close/>
              </a:path>
              <a:path w="1181100" h="471170">
                <a:moveTo>
                  <a:pt x="574548" y="234696"/>
                </a:moveTo>
                <a:lnTo>
                  <a:pt x="536448" y="219456"/>
                </a:lnTo>
                <a:lnTo>
                  <a:pt x="539496" y="210312"/>
                </a:lnTo>
                <a:lnTo>
                  <a:pt x="577596" y="225552"/>
                </a:lnTo>
                <a:lnTo>
                  <a:pt x="574548" y="234696"/>
                </a:lnTo>
                <a:close/>
              </a:path>
              <a:path w="1181100" h="471170">
                <a:moveTo>
                  <a:pt x="641604" y="260604"/>
                </a:moveTo>
                <a:lnTo>
                  <a:pt x="603504" y="245364"/>
                </a:lnTo>
                <a:lnTo>
                  <a:pt x="606552" y="236220"/>
                </a:lnTo>
                <a:lnTo>
                  <a:pt x="644652" y="251460"/>
                </a:lnTo>
                <a:lnTo>
                  <a:pt x="641604" y="260604"/>
                </a:lnTo>
                <a:close/>
              </a:path>
              <a:path w="1181100" h="471170">
                <a:moveTo>
                  <a:pt x="708660" y="286512"/>
                </a:moveTo>
                <a:lnTo>
                  <a:pt x="669036" y="272796"/>
                </a:lnTo>
                <a:lnTo>
                  <a:pt x="673608" y="262128"/>
                </a:lnTo>
                <a:lnTo>
                  <a:pt x="711708" y="277368"/>
                </a:lnTo>
                <a:lnTo>
                  <a:pt x="708660" y="286512"/>
                </a:lnTo>
                <a:close/>
              </a:path>
              <a:path w="1181100" h="471170">
                <a:moveTo>
                  <a:pt x="775716" y="313944"/>
                </a:moveTo>
                <a:lnTo>
                  <a:pt x="736092" y="298704"/>
                </a:lnTo>
                <a:lnTo>
                  <a:pt x="740664" y="289560"/>
                </a:lnTo>
                <a:lnTo>
                  <a:pt x="778764" y="303276"/>
                </a:lnTo>
                <a:lnTo>
                  <a:pt x="775716" y="313944"/>
                </a:lnTo>
                <a:close/>
              </a:path>
              <a:path w="1181100" h="471170">
                <a:moveTo>
                  <a:pt x="842772" y="339852"/>
                </a:moveTo>
                <a:lnTo>
                  <a:pt x="803148" y="324612"/>
                </a:lnTo>
                <a:lnTo>
                  <a:pt x="807720" y="315468"/>
                </a:lnTo>
                <a:lnTo>
                  <a:pt x="845820" y="330708"/>
                </a:lnTo>
                <a:lnTo>
                  <a:pt x="842772" y="339852"/>
                </a:lnTo>
                <a:close/>
              </a:path>
              <a:path w="1181100" h="471170">
                <a:moveTo>
                  <a:pt x="909828" y="365760"/>
                </a:moveTo>
                <a:lnTo>
                  <a:pt x="870204" y="350520"/>
                </a:lnTo>
                <a:lnTo>
                  <a:pt x="874776" y="341376"/>
                </a:lnTo>
                <a:lnTo>
                  <a:pt x="912876" y="356616"/>
                </a:lnTo>
                <a:lnTo>
                  <a:pt x="909828" y="365760"/>
                </a:lnTo>
                <a:close/>
              </a:path>
              <a:path w="1181100" h="471170">
                <a:moveTo>
                  <a:pt x="976884" y="391668"/>
                </a:moveTo>
                <a:lnTo>
                  <a:pt x="937260" y="376428"/>
                </a:lnTo>
                <a:lnTo>
                  <a:pt x="941832" y="367284"/>
                </a:lnTo>
                <a:lnTo>
                  <a:pt x="979932" y="382524"/>
                </a:lnTo>
                <a:lnTo>
                  <a:pt x="976884" y="391668"/>
                </a:lnTo>
                <a:close/>
              </a:path>
              <a:path w="1181100" h="471170">
                <a:moveTo>
                  <a:pt x="1043940" y="417576"/>
                </a:moveTo>
                <a:lnTo>
                  <a:pt x="1004316" y="403860"/>
                </a:lnTo>
                <a:lnTo>
                  <a:pt x="1008888" y="393192"/>
                </a:lnTo>
                <a:lnTo>
                  <a:pt x="1046988" y="408432"/>
                </a:lnTo>
                <a:lnTo>
                  <a:pt x="1043940" y="417576"/>
                </a:lnTo>
                <a:close/>
              </a:path>
              <a:path w="1181100" h="471170">
                <a:moveTo>
                  <a:pt x="1110996" y="445008"/>
                </a:moveTo>
                <a:lnTo>
                  <a:pt x="1071372" y="429768"/>
                </a:lnTo>
                <a:lnTo>
                  <a:pt x="1075944" y="420624"/>
                </a:lnTo>
                <a:lnTo>
                  <a:pt x="1114044" y="434340"/>
                </a:lnTo>
                <a:lnTo>
                  <a:pt x="1110996" y="445008"/>
                </a:lnTo>
                <a:close/>
              </a:path>
              <a:path w="1181100" h="471170">
                <a:moveTo>
                  <a:pt x="1176528" y="470916"/>
                </a:moveTo>
                <a:lnTo>
                  <a:pt x="1138428" y="455676"/>
                </a:lnTo>
                <a:lnTo>
                  <a:pt x="1143000" y="446532"/>
                </a:lnTo>
                <a:lnTo>
                  <a:pt x="1181100" y="461772"/>
                </a:lnTo>
                <a:lnTo>
                  <a:pt x="1176528" y="470916"/>
                </a:lnTo>
                <a:close/>
              </a:path>
            </a:pathLst>
          </a:custGeom>
          <a:solidFill>
            <a:srgbClr val="000000"/>
          </a:solidFill>
        </p:spPr>
        <p:txBody>
          <a:bodyPr wrap="square" lIns="0" tIns="0" rIns="0" bIns="0" rtlCol="0"/>
          <a:lstStyle/>
          <a:p>
            <a:endParaRPr/>
          </a:p>
        </p:txBody>
      </p:sp>
      <p:sp>
        <p:nvSpPr>
          <p:cNvPr id="9" name="object 9">
            <a:extLst>
              <a:ext uri="{FF2B5EF4-FFF2-40B4-BE49-F238E27FC236}">
                <a16:creationId xmlns:a16="http://schemas.microsoft.com/office/drawing/2014/main" id="{9A393244-168C-7A36-A638-63DDF74A847A}"/>
              </a:ext>
            </a:extLst>
          </p:cNvPr>
          <p:cNvSpPr/>
          <p:nvPr/>
        </p:nvSpPr>
        <p:spPr>
          <a:xfrm>
            <a:off x="7043153" y="4105655"/>
            <a:ext cx="1653539" cy="1112520"/>
          </a:xfrm>
          <a:custGeom>
            <a:avLst/>
            <a:gdLst/>
            <a:ahLst/>
            <a:cxnLst/>
            <a:rect l="l" t="t" r="r" b="b"/>
            <a:pathLst>
              <a:path w="1653540" h="1112520">
                <a:moveTo>
                  <a:pt x="33528" y="30480"/>
                </a:moveTo>
                <a:lnTo>
                  <a:pt x="0" y="7620"/>
                </a:lnTo>
                <a:lnTo>
                  <a:pt x="4572" y="0"/>
                </a:lnTo>
                <a:lnTo>
                  <a:pt x="39624" y="22860"/>
                </a:lnTo>
                <a:lnTo>
                  <a:pt x="33528" y="30480"/>
                </a:lnTo>
                <a:close/>
              </a:path>
              <a:path w="1653540" h="1112520">
                <a:moveTo>
                  <a:pt x="92964" y="71628"/>
                </a:moveTo>
                <a:lnTo>
                  <a:pt x="59436" y="48768"/>
                </a:lnTo>
                <a:lnTo>
                  <a:pt x="65532" y="39624"/>
                </a:lnTo>
                <a:lnTo>
                  <a:pt x="99060" y="62484"/>
                </a:lnTo>
                <a:lnTo>
                  <a:pt x="92964" y="71628"/>
                </a:lnTo>
                <a:close/>
              </a:path>
              <a:path w="1653540" h="1112520">
                <a:moveTo>
                  <a:pt x="153924" y="111252"/>
                </a:moveTo>
                <a:lnTo>
                  <a:pt x="118872" y="88392"/>
                </a:lnTo>
                <a:lnTo>
                  <a:pt x="124968" y="79248"/>
                </a:lnTo>
                <a:lnTo>
                  <a:pt x="158496" y="102108"/>
                </a:lnTo>
                <a:lnTo>
                  <a:pt x="153924" y="111252"/>
                </a:lnTo>
                <a:close/>
              </a:path>
              <a:path w="1653540" h="1112520">
                <a:moveTo>
                  <a:pt x="213360" y="150876"/>
                </a:moveTo>
                <a:lnTo>
                  <a:pt x="178308" y="128016"/>
                </a:lnTo>
                <a:lnTo>
                  <a:pt x="184404" y="120396"/>
                </a:lnTo>
                <a:lnTo>
                  <a:pt x="219456" y="143256"/>
                </a:lnTo>
                <a:lnTo>
                  <a:pt x="213360" y="150876"/>
                </a:lnTo>
                <a:close/>
              </a:path>
              <a:path w="1653540" h="1112520">
                <a:moveTo>
                  <a:pt x="272796" y="192024"/>
                </a:moveTo>
                <a:lnTo>
                  <a:pt x="239268" y="169164"/>
                </a:lnTo>
                <a:lnTo>
                  <a:pt x="243840" y="160020"/>
                </a:lnTo>
                <a:lnTo>
                  <a:pt x="278892" y="182880"/>
                </a:lnTo>
                <a:lnTo>
                  <a:pt x="272796" y="192024"/>
                </a:lnTo>
                <a:close/>
              </a:path>
              <a:path w="1653540" h="1112520">
                <a:moveTo>
                  <a:pt x="332232" y="231648"/>
                </a:moveTo>
                <a:lnTo>
                  <a:pt x="298704" y="208788"/>
                </a:lnTo>
                <a:lnTo>
                  <a:pt x="304800" y="199644"/>
                </a:lnTo>
                <a:lnTo>
                  <a:pt x="338328" y="222504"/>
                </a:lnTo>
                <a:lnTo>
                  <a:pt x="332232" y="231648"/>
                </a:lnTo>
                <a:close/>
              </a:path>
              <a:path w="1653540" h="1112520">
                <a:moveTo>
                  <a:pt x="391668" y="271272"/>
                </a:moveTo>
                <a:lnTo>
                  <a:pt x="358140" y="248412"/>
                </a:lnTo>
                <a:lnTo>
                  <a:pt x="364236" y="240792"/>
                </a:lnTo>
                <a:lnTo>
                  <a:pt x="397764" y="263652"/>
                </a:lnTo>
                <a:lnTo>
                  <a:pt x="391668" y="271272"/>
                </a:lnTo>
                <a:close/>
              </a:path>
              <a:path w="1653540" h="1112520">
                <a:moveTo>
                  <a:pt x="452628" y="312420"/>
                </a:moveTo>
                <a:lnTo>
                  <a:pt x="417576" y="288036"/>
                </a:lnTo>
                <a:lnTo>
                  <a:pt x="423672" y="280416"/>
                </a:lnTo>
                <a:lnTo>
                  <a:pt x="457200" y="303276"/>
                </a:lnTo>
                <a:lnTo>
                  <a:pt x="452628" y="312420"/>
                </a:lnTo>
                <a:close/>
              </a:path>
              <a:path w="1653540" h="1112520">
                <a:moveTo>
                  <a:pt x="512064" y="352044"/>
                </a:moveTo>
                <a:lnTo>
                  <a:pt x="477012" y="329184"/>
                </a:lnTo>
                <a:lnTo>
                  <a:pt x="483108" y="320040"/>
                </a:lnTo>
                <a:lnTo>
                  <a:pt x="518160" y="342900"/>
                </a:lnTo>
                <a:lnTo>
                  <a:pt x="512064" y="352044"/>
                </a:lnTo>
                <a:close/>
              </a:path>
              <a:path w="1653540" h="1112520">
                <a:moveTo>
                  <a:pt x="571500" y="391668"/>
                </a:moveTo>
                <a:lnTo>
                  <a:pt x="537972" y="368808"/>
                </a:lnTo>
                <a:lnTo>
                  <a:pt x="542544" y="359664"/>
                </a:lnTo>
                <a:lnTo>
                  <a:pt x="577596" y="384048"/>
                </a:lnTo>
                <a:lnTo>
                  <a:pt x="571500" y="391668"/>
                </a:lnTo>
                <a:close/>
              </a:path>
              <a:path w="1653540" h="1112520">
                <a:moveTo>
                  <a:pt x="630936" y="431292"/>
                </a:moveTo>
                <a:lnTo>
                  <a:pt x="597408" y="408432"/>
                </a:lnTo>
                <a:lnTo>
                  <a:pt x="603504" y="400812"/>
                </a:lnTo>
                <a:lnTo>
                  <a:pt x="637032" y="423672"/>
                </a:lnTo>
                <a:lnTo>
                  <a:pt x="630936" y="431292"/>
                </a:lnTo>
                <a:close/>
              </a:path>
              <a:path w="1653540" h="1112520">
                <a:moveTo>
                  <a:pt x="691896" y="472440"/>
                </a:moveTo>
                <a:lnTo>
                  <a:pt x="656844" y="449580"/>
                </a:lnTo>
                <a:lnTo>
                  <a:pt x="662940" y="440436"/>
                </a:lnTo>
                <a:lnTo>
                  <a:pt x="696468" y="463296"/>
                </a:lnTo>
                <a:lnTo>
                  <a:pt x="691896" y="472440"/>
                </a:lnTo>
                <a:close/>
              </a:path>
              <a:path w="1653540" h="1112520">
                <a:moveTo>
                  <a:pt x="751332" y="512064"/>
                </a:moveTo>
                <a:lnTo>
                  <a:pt x="716280" y="489204"/>
                </a:lnTo>
                <a:lnTo>
                  <a:pt x="722376" y="480060"/>
                </a:lnTo>
                <a:lnTo>
                  <a:pt x="757428" y="502920"/>
                </a:lnTo>
                <a:lnTo>
                  <a:pt x="751332" y="512064"/>
                </a:lnTo>
                <a:close/>
              </a:path>
              <a:path w="1653540" h="1112520">
                <a:moveTo>
                  <a:pt x="810768" y="551688"/>
                </a:moveTo>
                <a:lnTo>
                  <a:pt x="777240" y="528828"/>
                </a:lnTo>
                <a:lnTo>
                  <a:pt x="781812" y="521208"/>
                </a:lnTo>
                <a:lnTo>
                  <a:pt x="816864" y="544068"/>
                </a:lnTo>
                <a:lnTo>
                  <a:pt x="810768" y="551688"/>
                </a:lnTo>
                <a:close/>
              </a:path>
              <a:path w="1653540" h="1112520">
                <a:moveTo>
                  <a:pt x="870204" y="592836"/>
                </a:moveTo>
                <a:lnTo>
                  <a:pt x="836676" y="569976"/>
                </a:lnTo>
                <a:lnTo>
                  <a:pt x="842772" y="560832"/>
                </a:lnTo>
                <a:lnTo>
                  <a:pt x="876300" y="583692"/>
                </a:lnTo>
                <a:lnTo>
                  <a:pt x="870204" y="592836"/>
                </a:lnTo>
                <a:close/>
              </a:path>
              <a:path w="1653540" h="1112520">
                <a:moveTo>
                  <a:pt x="929640" y="632460"/>
                </a:moveTo>
                <a:lnTo>
                  <a:pt x="896112" y="609600"/>
                </a:lnTo>
                <a:lnTo>
                  <a:pt x="902208" y="600456"/>
                </a:lnTo>
                <a:lnTo>
                  <a:pt x="935736" y="623316"/>
                </a:lnTo>
                <a:lnTo>
                  <a:pt x="929640" y="632460"/>
                </a:lnTo>
                <a:close/>
              </a:path>
              <a:path w="1653540" h="1112520">
                <a:moveTo>
                  <a:pt x="990600" y="672084"/>
                </a:moveTo>
                <a:lnTo>
                  <a:pt x="955548" y="649224"/>
                </a:lnTo>
                <a:lnTo>
                  <a:pt x="961644" y="641604"/>
                </a:lnTo>
                <a:lnTo>
                  <a:pt x="995172" y="664464"/>
                </a:lnTo>
                <a:lnTo>
                  <a:pt x="990600" y="672084"/>
                </a:lnTo>
                <a:close/>
              </a:path>
              <a:path w="1653540" h="1112520">
                <a:moveTo>
                  <a:pt x="1050036" y="711708"/>
                </a:moveTo>
                <a:lnTo>
                  <a:pt x="1014984" y="688848"/>
                </a:lnTo>
                <a:lnTo>
                  <a:pt x="1021080" y="681228"/>
                </a:lnTo>
                <a:lnTo>
                  <a:pt x="1056132" y="704088"/>
                </a:lnTo>
                <a:lnTo>
                  <a:pt x="1050036" y="711708"/>
                </a:lnTo>
                <a:close/>
              </a:path>
              <a:path w="1653540" h="1112520">
                <a:moveTo>
                  <a:pt x="1109472" y="752856"/>
                </a:moveTo>
                <a:lnTo>
                  <a:pt x="1075944" y="729996"/>
                </a:lnTo>
                <a:lnTo>
                  <a:pt x="1080516" y="720852"/>
                </a:lnTo>
                <a:lnTo>
                  <a:pt x="1115568" y="743712"/>
                </a:lnTo>
                <a:lnTo>
                  <a:pt x="1109472" y="752856"/>
                </a:lnTo>
                <a:close/>
              </a:path>
              <a:path w="1653540" h="1112520">
                <a:moveTo>
                  <a:pt x="1168908" y="792480"/>
                </a:moveTo>
                <a:lnTo>
                  <a:pt x="1135380" y="769620"/>
                </a:lnTo>
                <a:lnTo>
                  <a:pt x="1141476" y="760476"/>
                </a:lnTo>
                <a:lnTo>
                  <a:pt x="1175004" y="783336"/>
                </a:lnTo>
                <a:lnTo>
                  <a:pt x="1168908" y="792480"/>
                </a:lnTo>
                <a:close/>
              </a:path>
              <a:path w="1653540" h="1112520">
                <a:moveTo>
                  <a:pt x="1229868" y="832104"/>
                </a:moveTo>
                <a:lnTo>
                  <a:pt x="1194816" y="809244"/>
                </a:lnTo>
                <a:lnTo>
                  <a:pt x="1200912" y="801624"/>
                </a:lnTo>
                <a:lnTo>
                  <a:pt x="1234440" y="824484"/>
                </a:lnTo>
                <a:lnTo>
                  <a:pt x="1229868" y="832104"/>
                </a:lnTo>
                <a:close/>
              </a:path>
              <a:path w="1653540" h="1112520">
                <a:moveTo>
                  <a:pt x="1289304" y="873252"/>
                </a:moveTo>
                <a:lnTo>
                  <a:pt x="1254252" y="850392"/>
                </a:lnTo>
                <a:lnTo>
                  <a:pt x="1260348" y="841248"/>
                </a:lnTo>
                <a:lnTo>
                  <a:pt x="1295400" y="864108"/>
                </a:lnTo>
                <a:lnTo>
                  <a:pt x="1289304" y="873252"/>
                </a:lnTo>
                <a:close/>
              </a:path>
              <a:path w="1653540" h="1112520">
                <a:moveTo>
                  <a:pt x="1348740" y="912876"/>
                </a:moveTo>
                <a:lnTo>
                  <a:pt x="1315212" y="890016"/>
                </a:lnTo>
                <a:lnTo>
                  <a:pt x="1319784" y="880872"/>
                </a:lnTo>
                <a:lnTo>
                  <a:pt x="1354836" y="903732"/>
                </a:lnTo>
                <a:lnTo>
                  <a:pt x="1348740" y="912876"/>
                </a:lnTo>
                <a:close/>
              </a:path>
              <a:path w="1653540" h="1112520">
                <a:moveTo>
                  <a:pt x="1408176" y="952500"/>
                </a:moveTo>
                <a:lnTo>
                  <a:pt x="1374648" y="929640"/>
                </a:lnTo>
                <a:lnTo>
                  <a:pt x="1380744" y="922020"/>
                </a:lnTo>
                <a:lnTo>
                  <a:pt x="1414272" y="944880"/>
                </a:lnTo>
                <a:lnTo>
                  <a:pt x="1408176" y="952500"/>
                </a:lnTo>
                <a:close/>
              </a:path>
              <a:path w="1653540" h="1112520">
                <a:moveTo>
                  <a:pt x="1467612" y="993648"/>
                </a:moveTo>
                <a:lnTo>
                  <a:pt x="1434084" y="970788"/>
                </a:lnTo>
                <a:lnTo>
                  <a:pt x="1440180" y="961644"/>
                </a:lnTo>
                <a:lnTo>
                  <a:pt x="1473708" y="984504"/>
                </a:lnTo>
                <a:lnTo>
                  <a:pt x="1467612" y="993648"/>
                </a:lnTo>
                <a:close/>
              </a:path>
              <a:path w="1653540" h="1112520">
                <a:moveTo>
                  <a:pt x="1528572" y="1033272"/>
                </a:moveTo>
                <a:lnTo>
                  <a:pt x="1493520" y="1010412"/>
                </a:lnTo>
                <a:lnTo>
                  <a:pt x="1499616" y="1001268"/>
                </a:lnTo>
                <a:lnTo>
                  <a:pt x="1533144" y="1024128"/>
                </a:lnTo>
                <a:lnTo>
                  <a:pt x="1528572" y="1033272"/>
                </a:lnTo>
                <a:close/>
              </a:path>
              <a:path w="1653540" h="1112520">
                <a:moveTo>
                  <a:pt x="1588008" y="1072896"/>
                </a:moveTo>
                <a:lnTo>
                  <a:pt x="1552956" y="1050036"/>
                </a:lnTo>
                <a:lnTo>
                  <a:pt x="1559052" y="1042416"/>
                </a:lnTo>
                <a:lnTo>
                  <a:pt x="1594104" y="1065276"/>
                </a:lnTo>
                <a:lnTo>
                  <a:pt x="1588008" y="1072896"/>
                </a:lnTo>
                <a:close/>
              </a:path>
              <a:path w="1653540" h="1112520">
                <a:moveTo>
                  <a:pt x="1647444" y="1112520"/>
                </a:moveTo>
                <a:lnTo>
                  <a:pt x="1613916" y="1089660"/>
                </a:lnTo>
                <a:lnTo>
                  <a:pt x="1618488" y="1082040"/>
                </a:lnTo>
                <a:lnTo>
                  <a:pt x="1653540" y="1104900"/>
                </a:lnTo>
                <a:lnTo>
                  <a:pt x="1647444" y="1112520"/>
                </a:lnTo>
                <a:close/>
              </a:path>
            </a:pathLst>
          </a:custGeom>
          <a:solidFill>
            <a:srgbClr val="000000"/>
          </a:solidFill>
        </p:spPr>
        <p:txBody>
          <a:bodyPr wrap="square" lIns="0" tIns="0" rIns="0" bIns="0" rtlCol="0"/>
          <a:lstStyle/>
          <a:p>
            <a:endParaRPr/>
          </a:p>
        </p:txBody>
      </p:sp>
      <p:graphicFrame>
        <p:nvGraphicFramePr>
          <p:cNvPr id="10" name="object 10">
            <a:extLst>
              <a:ext uri="{FF2B5EF4-FFF2-40B4-BE49-F238E27FC236}">
                <a16:creationId xmlns:a16="http://schemas.microsoft.com/office/drawing/2014/main" id="{A395C61F-F6D6-DCF3-F21E-071C0A76E6F6}"/>
              </a:ext>
            </a:extLst>
          </p:cNvPr>
          <p:cNvGraphicFramePr>
            <a:graphicFrameLocks noGrp="1"/>
          </p:cNvGraphicFramePr>
          <p:nvPr>
            <p:extLst>
              <p:ext uri="{D42A27DB-BD31-4B8C-83A1-F6EECF244321}">
                <p14:modId xmlns:p14="http://schemas.microsoft.com/office/powerpoint/2010/main" val="4292469546"/>
              </p:ext>
            </p:extLst>
          </p:nvPr>
        </p:nvGraphicFramePr>
        <p:xfrm>
          <a:off x="1849361" y="1999869"/>
          <a:ext cx="8157844" cy="3889375"/>
        </p:xfrm>
        <a:graphic>
          <a:graphicData uri="http://schemas.openxmlformats.org/drawingml/2006/table">
            <a:tbl>
              <a:tblPr firstRow="1" bandRow="1">
                <a:tableStyleId>{2D5ABB26-0587-4C30-8999-92F81FD0307C}</a:tableStyleId>
              </a:tblPr>
              <a:tblGrid>
                <a:gridCol w="2330450">
                  <a:extLst>
                    <a:ext uri="{9D8B030D-6E8A-4147-A177-3AD203B41FA5}">
                      <a16:colId xmlns:a16="http://schemas.microsoft.com/office/drawing/2014/main" val="20000"/>
                    </a:ext>
                  </a:extLst>
                </a:gridCol>
                <a:gridCol w="1150620">
                  <a:extLst>
                    <a:ext uri="{9D8B030D-6E8A-4147-A177-3AD203B41FA5}">
                      <a16:colId xmlns:a16="http://schemas.microsoft.com/office/drawing/2014/main" val="20001"/>
                    </a:ext>
                  </a:extLst>
                </a:gridCol>
                <a:gridCol w="1787525">
                  <a:extLst>
                    <a:ext uri="{9D8B030D-6E8A-4147-A177-3AD203B41FA5}">
                      <a16:colId xmlns:a16="http://schemas.microsoft.com/office/drawing/2014/main" val="20002"/>
                    </a:ext>
                  </a:extLst>
                </a:gridCol>
                <a:gridCol w="1563370">
                  <a:extLst>
                    <a:ext uri="{9D8B030D-6E8A-4147-A177-3AD203B41FA5}">
                      <a16:colId xmlns:a16="http://schemas.microsoft.com/office/drawing/2014/main" val="20003"/>
                    </a:ext>
                  </a:extLst>
                </a:gridCol>
                <a:gridCol w="1325879">
                  <a:extLst>
                    <a:ext uri="{9D8B030D-6E8A-4147-A177-3AD203B41FA5}">
                      <a16:colId xmlns:a16="http://schemas.microsoft.com/office/drawing/2014/main" val="20004"/>
                    </a:ext>
                  </a:extLst>
                </a:gridCol>
              </a:tblGrid>
              <a:tr h="1673225">
                <a:tc>
                  <a:txBody>
                    <a:bodyPr/>
                    <a:lstStyle/>
                    <a:p>
                      <a:pPr>
                        <a:lnSpc>
                          <a:spcPct val="100000"/>
                        </a:lnSpc>
                        <a:spcBef>
                          <a:spcPts val="25"/>
                        </a:spcBef>
                      </a:pPr>
                      <a:endParaRPr sz="2200">
                        <a:latin typeface="Times New Roman"/>
                        <a:cs typeface="Times New Roman"/>
                      </a:endParaRPr>
                    </a:p>
                    <a:p>
                      <a:pPr marL="793750" marR="786130" indent="-190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17.7</a:t>
                      </a:r>
                      <a:r>
                        <a:rPr sz="1100" b="1" spc="-25" dirty="0">
                          <a:solidFill>
                            <a:srgbClr val="0000FF"/>
                          </a:solidFill>
                          <a:latin typeface="Meiryo UI"/>
                          <a:cs typeface="Meiryo UI"/>
                        </a:rPr>
                        <a:t>兆円</a:t>
                      </a:r>
                      <a:endParaRPr sz="1100">
                        <a:latin typeface="Meiryo UI"/>
                        <a:cs typeface="Meiryo UI"/>
                      </a:endParaRPr>
                    </a:p>
                    <a:p>
                      <a:pPr algn="ctr">
                        <a:lnSpc>
                          <a:spcPct val="100000"/>
                        </a:lnSpc>
                        <a:spcBef>
                          <a:spcPts val="670"/>
                        </a:spcBef>
                      </a:pPr>
                      <a:r>
                        <a:rPr sz="1500" b="1" spc="-25" dirty="0">
                          <a:solidFill>
                            <a:srgbClr val="0000FF"/>
                          </a:solidFill>
                          <a:latin typeface="Meiryo UI"/>
                          <a:cs typeface="Meiryo UI"/>
                        </a:rPr>
                        <a:t>43％</a:t>
                      </a:r>
                      <a:endParaRPr sz="1500">
                        <a:latin typeface="Meiryo UI"/>
                        <a:cs typeface="Meiryo UI"/>
                      </a:endParaRPr>
                    </a:p>
                  </a:txBody>
                  <a:tcPr marL="0" marR="0" marT="3175"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FF0000"/>
                      </a:solidFill>
                      <a:prstDash val="solid"/>
                    </a:lnR>
                    <a:lnT w="6350">
                      <a:solidFill>
                        <a:srgbClr val="000000"/>
                      </a:solidFill>
                      <a:prstDash val="solid"/>
                    </a:lnT>
                    <a:lnB w="6350">
                      <a:solidFill>
                        <a:srgbClr val="000000"/>
                      </a:solidFill>
                      <a:prstDash val="solid"/>
                    </a:lnB>
                  </a:tcPr>
                </a:tc>
                <a:tc rowSpan="2">
                  <a:txBody>
                    <a:bodyPr/>
                    <a:lstStyle/>
                    <a:p>
                      <a:pPr>
                        <a:lnSpc>
                          <a:spcPct val="100000"/>
                        </a:lnSpc>
                      </a:pPr>
                      <a:endParaRPr sz="1900">
                        <a:latin typeface="Times New Roman"/>
                        <a:cs typeface="Times New Roman"/>
                      </a:endParaRPr>
                    </a:p>
                    <a:p>
                      <a:pPr>
                        <a:lnSpc>
                          <a:spcPct val="100000"/>
                        </a:lnSpc>
                        <a:spcBef>
                          <a:spcPts val="20"/>
                        </a:spcBef>
                      </a:pPr>
                      <a:endParaRPr sz="1900">
                        <a:latin typeface="Times New Roman"/>
                        <a:cs typeface="Times New Roman"/>
                      </a:endParaRPr>
                    </a:p>
                    <a:p>
                      <a:pPr marL="588010" marR="579120" indent="-635" algn="ctr">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7.2</a:t>
                      </a:r>
                      <a:r>
                        <a:rPr sz="1100" b="1" spc="-25" dirty="0">
                          <a:solidFill>
                            <a:srgbClr val="0000FF"/>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0000FF"/>
                          </a:solidFill>
                          <a:latin typeface="Meiryo UI"/>
                          <a:cs typeface="Meiryo UI"/>
                        </a:rPr>
                        <a:t>55％</a:t>
                      </a:r>
                      <a:endParaRPr sz="1500">
                        <a:latin typeface="Meiryo UI"/>
                        <a:cs typeface="Meiryo UI"/>
                      </a:endParaRPr>
                    </a:p>
                  </a:txBody>
                  <a:tcPr marL="0" marR="0" marT="0" marB="0">
                    <a:lnL w="38100" cap="flat" cmpd="sng" algn="ctr">
                      <a:solidFill>
                        <a:srgbClr val="FF0000"/>
                      </a:solidFill>
                      <a:prstDash val="solid"/>
                      <a:round/>
                      <a:headEnd type="none" w="med" len="med"/>
                      <a:tailEnd type="none" w="med" len="me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rowSpan="5">
                  <a:txBody>
                    <a:bodyPr/>
                    <a:lstStyle/>
                    <a:p>
                      <a:pPr>
                        <a:lnSpc>
                          <a:spcPct val="100000"/>
                        </a:lnSpc>
                      </a:pPr>
                      <a:endParaRPr sz="1400">
                        <a:latin typeface="Times New Roman"/>
                        <a:cs typeface="Times New Roman"/>
                      </a:endParaRPr>
                    </a:p>
                  </a:txBody>
                  <a:tcPr marL="0" marR="0" marT="0" marB="0">
                    <a:lnL w="38100" cap="flat" cmpd="sng" algn="ctr">
                      <a:solidFill>
                        <a:srgbClr val="0000FF"/>
                      </a:solidFill>
                      <a:prstDash val="solid"/>
                      <a:round/>
                      <a:headEnd type="none" w="med" len="med"/>
                      <a:tailEnd type="none" w="med" len="med"/>
                    </a:lnL>
                    <a:lnR w="38100">
                      <a:solidFill>
                        <a:srgbClr val="0000FF"/>
                      </a:solidFill>
                      <a:prstDash val="solid"/>
                    </a:lnR>
                    <a:lnT w="6350">
                      <a:solidFill>
                        <a:srgbClr val="000000"/>
                      </a:solidFill>
                      <a:prstDash val="solid"/>
                    </a:lnT>
                    <a:lnB w="6350">
                      <a:solidFill>
                        <a:srgbClr val="000000"/>
                      </a:solidFill>
                      <a:prstDash val="solid"/>
                    </a:lnB>
                  </a:tcPr>
                </a:tc>
                <a:tc rowSpan="3">
                  <a:txBody>
                    <a:bodyPr/>
                    <a:lstStyle/>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900">
                        <a:latin typeface="Times New Roman"/>
                        <a:cs typeface="Times New Roman"/>
                      </a:endParaRPr>
                    </a:p>
                    <a:p>
                      <a:pPr>
                        <a:lnSpc>
                          <a:spcPct val="100000"/>
                        </a:lnSpc>
                      </a:pPr>
                      <a:endParaRPr sz="1800">
                        <a:latin typeface="Times New Roman"/>
                        <a:cs typeface="Times New Roman"/>
                      </a:endParaRPr>
                    </a:p>
                    <a:p>
                      <a:pPr marL="356235" marR="349250" indent="113664">
                        <a:lnSpc>
                          <a:spcPct val="136700"/>
                        </a:lnSpc>
                      </a:pPr>
                      <a:r>
                        <a:rPr sz="1500" b="1" spc="-25" dirty="0">
                          <a:solidFill>
                            <a:srgbClr val="0000FF"/>
                          </a:solidFill>
                          <a:latin typeface="Meiryo UI"/>
                          <a:cs typeface="Meiryo UI"/>
                        </a:rPr>
                        <a:t>公費</a:t>
                      </a:r>
                      <a:r>
                        <a:rPr sz="1500" b="1" spc="-50" dirty="0">
                          <a:solidFill>
                            <a:srgbClr val="0000FF"/>
                          </a:solidFill>
                          <a:latin typeface="Meiryo UI"/>
                          <a:cs typeface="Meiryo UI"/>
                        </a:rPr>
                        <a:t> </a:t>
                      </a:r>
                      <a:r>
                        <a:rPr sz="1500" b="1" spc="-10" dirty="0">
                          <a:solidFill>
                            <a:srgbClr val="0000FF"/>
                          </a:solidFill>
                          <a:latin typeface="Meiryo UI"/>
                          <a:cs typeface="Meiryo UI"/>
                        </a:rPr>
                        <a:t>7.3</a:t>
                      </a:r>
                      <a:r>
                        <a:rPr sz="1100" b="1" spc="-25" dirty="0">
                          <a:solidFill>
                            <a:srgbClr val="0000FF"/>
                          </a:solidFill>
                          <a:latin typeface="Meiryo UI"/>
                          <a:cs typeface="Meiryo UI"/>
                        </a:rPr>
                        <a:t>兆円</a:t>
                      </a:r>
                      <a:endParaRPr sz="1100">
                        <a:latin typeface="Meiryo UI"/>
                        <a:cs typeface="Meiryo UI"/>
                      </a:endParaRPr>
                    </a:p>
                    <a:p>
                      <a:pPr marL="436880">
                        <a:lnSpc>
                          <a:spcPct val="100000"/>
                        </a:lnSpc>
                        <a:spcBef>
                          <a:spcPts val="675"/>
                        </a:spcBef>
                      </a:pPr>
                      <a:r>
                        <a:rPr sz="1500" b="1" spc="-25" dirty="0">
                          <a:solidFill>
                            <a:srgbClr val="0000FF"/>
                          </a:solidFill>
                          <a:latin typeface="Meiryo UI"/>
                          <a:cs typeface="Meiryo UI"/>
                        </a:rPr>
                        <a:t>82％</a:t>
                      </a:r>
                      <a:endParaRPr sz="1500">
                        <a:latin typeface="Meiryo UI"/>
                        <a:cs typeface="Meiryo UI"/>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0"/>
                  </a:ext>
                </a:extLst>
              </a:tr>
              <a:tr h="466090">
                <a:tc rowSpan="4">
                  <a:txBody>
                    <a:bodyPr/>
                    <a:lstStyle/>
                    <a:p>
                      <a:pPr>
                        <a:lnSpc>
                          <a:spcPct val="100000"/>
                        </a:lnSpc>
                      </a:pPr>
                      <a:endParaRPr sz="1900">
                        <a:latin typeface="Times New Roman"/>
                        <a:cs typeface="Times New Roman"/>
                      </a:endParaRPr>
                    </a:p>
                    <a:p>
                      <a:pPr>
                        <a:lnSpc>
                          <a:spcPct val="100000"/>
                        </a:lnSpc>
                        <a:spcBef>
                          <a:spcPts val="10"/>
                        </a:spcBef>
                      </a:pPr>
                      <a:endParaRPr sz="2200">
                        <a:latin typeface="Times New Roman"/>
                        <a:cs typeface="Times New Roman"/>
                      </a:endParaRPr>
                    </a:p>
                    <a:p>
                      <a:pPr marL="793750" marR="786130" indent="-2540"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23.1</a:t>
                      </a:r>
                      <a:r>
                        <a:rPr sz="1100" b="1" spc="-25" dirty="0">
                          <a:solidFill>
                            <a:srgbClr val="FF0000"/>
                          </a:solidFill>
                          <a:latin typeface="Meiryo UI"/>
                          <a:cs typeface="Meiryo UI"/>
                        </a:rPr>
                        <a:t>兆円</a:t>
                      </a:r>
                      <a:endParaRPr sz="1100">
                        <a:latin typeface="Meiryo UI"/>
                        <a:cs typeface="Meiryo UI"/>
                      </a:endParaRPr>
                    </a:p>
                    <a:p>
                      <a:pPr algn="ctr">
                        <a:lnSpc>
                          <a:spcPct val="100000"/>
                        </a:lnSpc>
                        <a:spcBef>
                          <a:spcPts val="675"/>
                        </a:spcBef>
                      </a:pPr>
                      <a:r>
                        <a:rPr sz="1500" b="1" spc="-25" dirty="0">
                          <a:solidFill>
                            <a:srgbClr val="FF0000"/>
                          </a:solidFill>
                          <a:latin typeface="Meiryo UI"/>
                          <a:cs typeface="Meiryo UI"/>
                        </a:rPr>
                        <a:t>57％</a:t>
                      </a:r>
                      <a:endParaRPr sz="1500">
                        <a:latin typeface="Meiryo UI"/>
                        <a:cs typeface="Meiryo UI"/>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1"/>
                  </a:ext>
                </a:extLst>
              </a:tr>
              <a:tr h="106299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rowSpan="3">
                  <a:txBody>
                    <a:bodyPr/>
                    <a:lstStyle/>
                    <a:p>
                      <a:pPr>
                        <a:lnSpc>
                          <a:spcPct val="100000"/>
                        </a:lnSpc>
                        <a:spcBef>
                          <a:spcPts val="15"/>
                        </a:spcBef>
                      </a:pPr>
                      <a:endParaRPr sz="2500">
                        <a:latin typeface="Times New Roman"/>
                        <a:cs typeface="Times New Roman"/>
                      </a:endParaRPr>
                    </a:p>
                    <a:p>
                      <a:pPr marL="588010" marR="579120" indent="-635" algn="ctr">
                        <a:lnSpc>
                          <a:spcPct val="136700"/>
                        </a:lnSpc>
                      </a:pPr>
                      <a:r>
                        <a:rPr sz="1500" b="1" spc="-20" dirty="0">
                          <a:solidFill>
                            <a:srgbClr val="FF0000"/>
                          </a:solidFill>
                          <a:latin typeface="Meiryo UI"/>
                          <a:cs typeface="Meiryo UI"/>
                        </a:rPr>
                        <a:t>保険料</a:t>
                      </a:r>
                      <a:r>
                        <a:rPr sz="1500" b="1" spc="-50" dirty="0">
                          <a:solidFill>
                            <a:srgbClr val="FF0000"/>
                          </a:solidFill>
                          <a:latin typeface="Meiryo UI"/>
                          <a:cs typeface="Meiryo UI"/>
                        </a:rPr>
                        <a:t> </a:t>
                      </a:r>
                      <a:r>
                        <a:rPr sz="1500" b="1" spc="-10" dirty="0">
                          <a:solidFill>
                            <a:srgbClr val="FF0000"/>
                          </a:solidFill>
                          <a:latin typeface="Meiryo UI"/>
                          <a:cs typeface="Meiryo UI"/>
                        </a:rPr>
                        <a:t>5.9</a:t>
                      </a:r>
                      <a:r>
                        <a:rPr sz="1100" b="1" spc="-25" dirty="0">
                          <a:solidFill>
                            <a:srgbClr val="FF0000"/>
                          </a:solidFill>
                          <a:latin typeface="Meiryo UI"/>
                          <a:cs typeface="Meiryo UI"/>
                        </a:rPr>
                        <a:t>兆円</a:t>
                      </a:r>
                      <a:endParaRPr sz="1100">
                        <a:latin typeface="Meiryo UI"/>
                        <a:cs typeface="Meiryo UI"/>
                      </a:endParaRPr>
                    </a:p>
                    <a:p>
                      <a:pPr marL="635" algn="ctr">
                        <a:lnSpc>
                          <a:spcPct val="100000"/>
                        </a:lnSpc>
                        <a:spcBef>
                          <a:spcPts val="670"/>
                        </a:spcBef>
                      </a:pPr>
                      <a:r>
                        <a:rPr sz="1500" b="1" spc="-25" dirty="0">
                          <a:solidFill>
                            <a:srgbClr val="FF0000"/>
                          </a:solidFill>
                          <a:latin typeface="Meiryo UI"/>
                          <a:cs typeface="Meiryo UI"/>
                        </a:rPr>
                        <a:t>45%</a:t>
                      </a:r>
                      <a:endParaRPr sz="1500">
                        <a:latin typeface="Meiryo UI"/>
                        <a:cs typeface="Meiryo UI"/>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38100">
                      <a:solidFill>
                        <a:srgbClr val="0000FF"/>
                      </a:solidFill>
                      <a:prstDash val="solid"/>
                    </a:lnL>
                    <a:lnR w="38100">
                      <a:solidFill>
                        <a:srgbClr val="0000FF"/>
                      </a:solidFill>
                      <a:prstDash val="solid"/>
                    </a:lnR>
                    <a:lnT w="38100">
                      <a:solidFill>
                        <a:srgbClr val="0000FF"/>
                      </a:solidFill>
                      <a:prstDash val="solid"/>
                    </a:lnT>
                    <a:lnB w="38100">
                      <a:solidFill>
                        <a:srgbClr val="FF0000"/>
                      </a:solidFill>
                      <a:prstDash val="solid"/>
                    </a:lnB>
                    <a:solidFill>
                      <a:srgbClr val="DFEBFF"/>
                    </a:solidFill>
                  </a:tcPr>
                </a:tc>
                <a:extLst>
                  <a:ext uri="{0D108BD9-81ED-4DB2-BD59-A6C34878D82A}">
                    <a16:rowId xmlns:a16="http://schemas.microsoft.com/office/drawing/2014/main" val="10002"/>
                  </a:ext>
                </a:extLst>
              </a:tr>
              <a:tr h="35306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60020" indent="-24765">
                        <a:lnSpc>
                          <a:spcPts val="1300"/>
                        </a:lnSpc>
                        <a:spcBef>
                          <a:spcPts val="80"/>
                        </a:spcBef>
                      </a:pPr>
                      <a:r>
                        <a:rPr sz="1300" b="1" spc="-25" dirty="0">
                          <a:solidFill>
                            <a:srgbClr val="FF0000"/>
                          </a:solidFill>
                          <a:latin typeface="Meiryo UI"/>
                          <a:cs typeface="Meiryo UI"/>
                        </a:rPr>
                        <a:t>事業主拠出金</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0"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10160" marB="0">
                    <a:lnL w="38100">
                      <a:solidFill>
                        <a:srgbClr val="FF0000"/>
                      </a:solidFill>
                      <a:prstDash val="solid"/>
                    </a:lnL>
                    <a:lnR w="38100">
                      <a:solidFill>
                        <a:srgbClr val="FF0000"/>
                      </a:solidFill>
                      <a:prstDash val="solid"/>
                    </a:lnR>
                    <a:lnT w="38100">
                      <a:solidFill>
                        <a:srgbClr val="FF0000"/>
                      </a:solidFill>
                      <a:prstDash val="solid"/>
                    </a:lnT>
                    <a:lnB w="19050">
                      <a:solidFill>
                        <a:srgbClr val="000000"/>
                      </a:solidFill>
                      <a:prstDash val="solid"/>
                    </a:lnB>
                    <a:solidFill>
                      <a:srgbClr val="FFF9C9"/>
                    </a:solidFill>
                  </a:tcPr>
                </a:tc>
                <a:extLst>
                  <a:ext uri="{0D108BD9-81ED-4DB2-BD59-A6C34878D82A}">
                    <a16:rowId xmlns:a16="http://schemas.microsoft.com/office/drawing/2014/main" val="10003"/>
                  </a:ext>
                </a:extLst>
              </a:tr>
              <a:tr h="334010">
                <a:tc vMerge="1">
                  <a:txBody>
                    <a:bodyPr/>
                    <a:lstStyle/>
                    <a:p>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FF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1905"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FFCC99"/>
                    </a:solidFill>
                  </a:tcPr>
                </a:tc>
                <a:tc vMerge="1">
                  <a:txBody>
                    <a:bodyPr/>
                    <a:lstStyle/>
                    <a:p>
                      <a:endParaRPr/>
                    </a:p>
                  </a:txBody>
                  <a:tcPr marL="0" marR="0" marT="0" marB="0">
                    <a:lnL w="38100">
                      <a:solidFill>
                        <a:srgbClr val="FF0000"/>
                      </a:solidFill>
                      <a:prstDash val="solid"/>
                    </a:lnL>
                    <a:lnR w="38100">
                      <a:solidFill>
                        <a:srgbClr val="0000FF"/>
                      </a:solidFill>
                      <a:prstDash val="solid"/>
                    </a:lnR>
                    <a:lnT w="6350">
                      <a:solidFill>
                        <a:srgbClr val="000000"/>
                      </a:solidFill>
                      <a:prstDash val="solid"/>
                    </a:lnT>
                    <a:lnB w="6350">
                      <a:solidFill>
                        <a:srgbClr val="000000"/>
                      </a:solidFill>
                      <a:prstDash val="solid"/>
                    </a:lnB>
                  </a:tcPr>
                </a:tc>
                <a:tc>
                  <a:txBody>
                    <a:bodyPr/>
                    <a:lstStyle/>
                    <a:p>
                      <a:pPr marL="193040" marR="184785" indent="57785">
                        <a:lnSpc>
                          <a:spcPts val="1300"/>
                        </a:lnSpc>
                      </a:pPr>
                      <a:r>
                        <a:rPr sz="1300" b="1" spc="-30" dirty="0">
                          <a:solidFill>
                            <a:srgbClr val="FF0000"/>
                          </a:solidFill>
                          <a:latin typeface="Meiryo UI"/>
                          <a:cs typeface="Meiryo UI"/>
                        </a:rPr>
                        <a:t>雇用保険料</a:t>
                      </a:r>
                      <a:r>
                        <a:rPr sz="1300" b="1" spc="-50" dirty="0">
                          <a:solidFill>
                            <a:srgbClr val="FF0000"/>
                          </a:solidFill>
                          <a:latin typeface="Meiryo UI"/>
                          <a:cs typeface="Meiryo UI"/>
                        </a:rPr>
                        <a:t> </a:t>
                      </a:r>
                      <a:r>
                        <a:rPr sz="1300" b="1" spc="-20" dirty="0">
                          <a:solidFill>
                            <a:srgbClr val="FF0000"/>
                          </a:solidFill>
                          <a:latin typeface="Meiryo UI"/>
                          <a:cs typeface="Meiryo UI"/>
                        </a:rPr>
                        <a:t>0.8</a:t>
                      </a:r>
                      <a:r>
                        <a:rPr sz="1050" b="1" spc="55" dirty="0">
                          <a:solidFill>
                            <a:srgbClr val="FF0000"/>
                          </a:solidFill>
                          <a:latin typeface="Meiryo UI"/>
                          <a:cs typeface="Meiryo UI"/>
                        </a:rPr>
                        <a:t>兆円  </a:t>
                      </a:r>
                      <a:r>
                        <a:rPr sz="1300" b="1" spc="-25" dirty="0">
                          <a:solidFill>
                            <a:srgbClr val="FF0000"/>
                          </a:solidFill>
                          <a:latin typeface="Meiryo UI"/>
                          <a:cs typeface="Meiryo UI"/>
                        </a:rPr>
                        <a:t>9％</a:t>
                      </a:r>
                      <a:endParaRPr sz="1300">
                        <a:latin typeface="Meiryo UI"/>
                        <a:cs typeface="Meiryo UI"/>
                      </a:endParaRPr>
                    </a:p>
                  </a:txBody>
                  <a:tcPr marL="0" marR="0" marT="0" marB="0">
                    <a:lnL w="38100">
                      <a:solidFill>
                        <a:srgbClr val="FF0000"/>
                      </a:solidFill>
                      <a:prstDash val="solid"/>
                    </a:lnL>
                    <a:lnR w="38100">
                      <a:solidFill>
                        <a:srgbClr val="FF0000"/>
                      </a:solidFill>
                      <a:prstDash val="solid"/>
                    </a:lnR>
                    <a:lnT w="19050">
                      <a:solidFill>
                        <a:srgbClr val="000000"/>
                      </a:solidFill>
                      <a:prstDash val="solid"/>
                    </a:lnT>
                    <a:lnB w="38100">
                      <a:solidFill>
                        <a:srgbClr val="FF0000"/>
                      </a:solidFill>
                      <a:prstDash val="solid"/>
                    </a:lnB>
                    <a:solidFill>
                      <a:srgbClr val="FFCC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0787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143389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グローバル製薬</a:t>
            </a:r>
          </a:p>
        </p:txBody>
      </p:sp>
      <p:sp>
        <p:nvSpPr>
          <p:cNvPr id="11" name="object 4">
            <a:extLst>
              <a:ext uri="{FF2B5EF4-FFF2-40B4-BE49-F238E27FC236}">
                <a16:creationId xmlns:a16="http://schemas.microsoft.com/office/drawing/2014/main" id="{DEEB9615-3ED8-45A5-C6B8-D314EF5737A0}"/>
              </a:ext>
            </a:extLst>
          </p:cNvPr>
          <p:cNvSpPr txBox="1"/>
          <p:nvPr/>
        </p:nvSpPr>
        <p:spPr>
          <a:xfrm>
            <a:off x="577873" y="796445"/>
            <a:ext cx="10471150" cy="223520"/>
          </a:xfrm>
          <a:prstGeom prst="rect">
            <a:avLst/>
          </a:prstGeom>
        </p:spPr>
        <p:txBody>
          <a:bodyPr vert="horz" wrap="square" lIns="0" tIns="12065" rIns="0" bIns="0" rtlCol="0">
            <a:spAutoFit/>
          </a:bodyPr>
          <a:lstStyle/>
          <a:p>
            <a:pPr marL="12700">
              <a:lnSpc>
                <a:spcPct val="100000"/>
              </a:lnSpc>
              <a:spcBef>
                <a:spcPts val="95"/>
              </a:spcBef>
              <a:tabLst>
                <a:tab pos="3750945" algn="l"/>
              </a:tabLst>
            </a:pPr>
            <a:r>
              <a:rPr sz="1300" b="1" spc="-25" dirty="0">
                <a:latin typeface="Meiryo UI"/>
                <a:cs typeface="Meiryo UI"/>
              </a:rPr>
              <a:t>◆内外</a:t>
            </a:r>
            <a:r>
              <a:rPr sz="1300" b="1" spc="-20" dirty="0">
                <a:latin typeface="Meiryo UI"/>
                <a:cs typeface="Meiryo UI"/>
              </a:rPr>
              <a:t>の</a:t>
            </a:r>
            <a:r>
              <a:rPr sz="1300" b="1" spc="-25" dirty="0">
                <a:latin typeface="Meiryo UI"/>
                <a:cs typeface="Meiryo UI"/>
              </a:rPr>
              <a:t>大手製薬企業</a:t>
            </a:r>
            <a:r>
              <a:rPr sz="1300" b="1" spc="-30" dirty="0">
                <a:latin typeface="Meiryo UI"/>
                <a:cs typeface="Meiryo UI"/>
              </a:rPr>
              <a:t>の</a:t>
            </a:r>
            <a:r>
              <a:rPr sz="1300" b="1" spc="-20" dirty="0">
                <a:latin typeface="Meiryo UI"/>
                <a:cs typeface="Meiryo UI"/>
              </a:rPr>
              <a:t>売上</a:t>
            </a:r>
            <a:r>
              <a:rPr sz="1300" b="1" spc="-50" dirty="0">
                <a:latin typeface="Meiryo UI"/>
                <a:cs typeface="Meiryo UI"/>
              </a:rPr>
              <a:t>高</a:t>
            </a:r>
            <a:r>
              <a:rPr sz="1300" b="1" dirty="0">
                <a:latin typeface="Meiryo UI"/>
                <a:cs typeface="Meiryo UI"/>
              </a:rPr>
              <a:t>	</a:t>
            </a:r>
            <a:r>
              <a:rPr sz="1950" b="1" spc="-37" baseline="2136" dirty="0">
                <a:latin typeface="Meiryo UI"/>
                <a:cs typeface="Meiryo UI"/>
              </a:rPr>
              <a:t>◆日米欧</a:t>
            </a:r>
            <a:r>
              <a:rPr sz="1950" b="1" spc="-44" baseline="2136" dirty="0">
                <a:latin typeface="Meiryo UI"/>
                <a:cs typeface="Meiryo UI"/>
              </a:rPr>
              <a:t>に</a:t>
            </a:r>
            <a:r>
              <a:rPr sz="1950" b="1" spc="-15" baseline="2136" dirty="0">
                <a:latin typeface="Meiryo UI"/>
                <a:cs typeface="Meiryo UI"/>
              </a:rPr>
              <a:t>お</a:t>
            </a:r>
            <a:r>
              <a:rPr sz="1950" b="1" spc="-44" baseline="2136" dirty="0">
                <a:latin typeface="Meiryo UI"/>
                <a:cs typeface="Meiryo UI"/>
              </a:rPr>
              <a:t>け</a:t>
            </a:r>
            <a:r>
              <a:rPr sz="1950" b="1" spc="-15" baseline="2136" dirty="0">
                <a:latin typeface="Meiryo UI"/>
                <a:cs typeface="Meiryo UI"/>
              </a:rPr>
              <a:t>る</a:t>
            </a:r>
            <a:r>
              <a:rPr sz="1950" b="1" spc="-37" baseline="2136" dirty="0">
                <a:latin typeface="Meiryo UI"/>
                <a:cs typeface="Meiryo UI"/>
              </a:rPr>
              <a:t>画期的新薬（NME）</a:t>
            </a:r>
            <a:r>
              <a:rPr sz="1950" b="1" spc="-44" baseline="2136" dirty="0">
                <a:latin typeface="Meiryo UI"/>
                <a:cs typeface="Meiryo UI"/>
              </a:rPr>
              <a:t>の</a:t>
            </a:r>
            <a:r>
              <a:rPr sz="1950" b="1" spc="-37" baseline="2136" dirty="0">
                <a:latin typeface="Meiryo UI"/>
                <a:cs typeface="Meiryo UI"/>
              </a:rPr>
              <a:t>創出企業</a:t>
            </a:r>
            <a:r>
              <a:rPr sz="1950" b="1" spc="-30" baseline="2136" dirty="0">
                <a:latin typeface="Meiryo UI"/>
                <a:cs typeface="Meiryo UI"/>
              </a:rPr>
              <a:t>の国</a:t>
            </a:r>
            <a:r>
              <a:rPr sz="1950" b="1" spc="-75" baseline="2136" dirty="0">
                <a:latin typeface="Meiryo UI"/>
                <a:cs typeface="Meiryo UI"/>
              </a:rPr>
              <a:t>籍</a:t>
            </a:r>
            <a:r>
              <a:rPr sz="1575" baseline="2645" dirty="0">
                <a:latin typeface="Meiryo UI"/>
                <a:cs typeface="Meiryo UI"/>
              </a:rPr>
              <a:t>（2010～2019年、欧州は2013～2019年</a:t>
            </a:r>
            <a:r>
              <a:rPr sz="1575" spc="-75" baseline="2645" dirty="0">
                <a:latin typeface="Meiryo UI"/>
                <a:cs typeface="Meiryo UI"/>
              </a:rPr>
              <a:t>）</a:t>
            </a:r>
            <a:endParaRPr sz="1575" baseline="2645">
              <a:latin typeface="Meiryo UI"/>
              <a:cs typeface="Meiryo UI"/>
            </a:endParaRPr>
          </a:p>
        </p:txBody>
      </p:sp>
      <p:sp>
        <p:nvSpPr>
          <p:cNvPr id="12" name="object 5">
            <a:extLst>
              <a:ext uri="{FF2B5EF4-FFF2-40B4-BE49-F238E27FC236}">
                <a16:creationId xmlns:a16="http://schemas.microsoft.com/office/drawing/2014/main" id="{A1BB1377-EA21-DD66-8AAD-1AEE78567E00}"/>
              </a:ext>
            </a:extLst>
          </p:cNvPr>
          <p:cNvSpPr txBox="1"/>
          <p:nvPr/>
        </p:nvSpPr>
        <p:spPr>
          <a:xfrm>
            <a:off x="120829" y="5838678"/>
            <a:ext cx="4307774" cy="488660"/>
          </a:xfrm>
          <a:prstGeom prst="rect">
            <a:avLst/>
          </a:prstGeom>
        </p:spPr>
        <p:txBody>
          <a:bodyPr vert="horz" wrap="square" lIns="0" tIns="54610" rIns="0" bIns="0" rtlCol="0">
            <a:spAutoFit/>
          </a:bodyPr>
          <a:lstStyle/>
          <a:p>
            <a:pPr marL="45720">
              <a:lnSpc>
                <a:spcPct val="100000"/>
              </a:lnSpc>
              <a:spcBef>
                <a:spcPts val="430"/>
              </a:spcBef>
            </a:pPr>
            <a:r>
              <a:rPr sz="850" dirty="0">
                <a:latin typeface="BIZ UDPゴシック" panose="020B0400000000000000" pitchFamily="50" charset="-128"/>
                <a:ea typeface="BIZ UDPゴシック" panose="020B0400000000000000" pitchFamily="50" charset="-128"/>
                <a:cs typeface="ＭＳ Ｐ明朝"/>
              </a:rPr>
              <a:t>※2021会計年度ベース、売上高は</a:t>
            </a:r>
            <a:r>
              <a:rPr sz="850" spc="-10" dirty="0">
                <a:latin typeface="BIZ UDPゴシック" panose="020B0400000000000000" pitchFamily="50" charset="-128"/>
                <a:ea typeface="BIZ UDPゴシック" panose="020B0400000000000000" pitchFamily="50" charset="-128"/>
                <a:cs typeface="ＭＳ Ｐ明朝"/>
              </a:rPr>
              <a:t>2021年度末時点のレート（121</a:t>
            </a:r>
            <a:r>
              <a:rPr sz="850" dirty="0">
                <a:latin typeface="BIZ UDPゴシック" panose="020B0400000000000000" pitchFamily="50" charset="-128"/>
                <a:ea typeface="BIZ UDPゴシック" panose="020B0400000000000000" pitchFamily="50" charset="-128"/>
                <a:cs typeface="ＭＳ Ｐ明朝"/>
              </a:rPr>
              <a:t>円</a:t>
            </a:r>
            <a:r>
              <a:rPr sz="850" spc="-10" dirty="0">
                <a:latin typeface="BIZ UDPゴシック" panose="020B0400000000000000" pitchFamily="50" charset="-128"/>
                <a:ea typeface="BIZ UDPゴシック" panose="020B0400000000000000" pitchFamily="50" charset="-128"/>
                <a:cs typeface="ＭＳ Ｐ明朝"/>
              </a:rPr>
              <a:t>）</a:t>
            </a:r>
            <a:r>
              <a:rPr sz="850" spc="-15" dirty="0">
                <a:latin typeface="BIZ UDPゴシック" panose="020B0400000000000000" pitchFamily="50" charset="-128"/>
                <a:ea typeface="BIZ UDPゴシック" panose="020B0400000000000000" pitchFamily="50" charset="-128"/>
                <a:cs typeface="ＭＳ Ｐ明朝"/>
              </a:rPr>
              <a:t>でドル換算。</a:t>
            </a:r>
            <a:endParaRPr sz="850" dirty="0">
              <a:latin typeface="BIZ UDPゴシック" panose="020B0400000000000000" pitchFamily="50" charset="-128"/>
              <a:ea typeface="BIZ UDPゴシック" panose="020B0400000000000000" pitchFamily="50" charset="-128"/>
              <a:cs typeface="ＭＳ Ｐ明朝"/>
            </a:endParaRPr>
          </a:p>
          <a:p>
            <a:pPr marL="300355" marR="5080" indent="-288290">
              <a:lnSpc>
                <a:spcPct val="102200"/>
              </a:lnSpc>
              <a:spcBef>
                <a:spcPts val="315"/>
              </a:spcBef>
            </a:pPr>
            <a:r>
              <a:rPr sz="850" spc="-10" dirty="0">
                <a:latin typeface="BIZ UDPゴシック" panose="020B0400000000000000" pitchFamily="50" charset="-128"/>
                <a:ea typeface="BIZ UDPゴシック" panose="020B0400000000000000" pitchFamily="50" charset="-128"/>
                <a:cs typeface="ＭＳ Ｐ明朝"/>
              </a:rPr>
              <a:t>（</a:t>
            </a:r>
            <a:r>
              <a:rPr sz="850" dirty="0">
                <a:latin typeface="BIZ UDPゴシック" panose="020B0400000000000000" pitchFamily="50" charset="-128"/>
                <a:ea typeface="BIZ UDPゴシック" panose="020B0400000000000000" pitchFamily="50" charset="-128"/>
                <a:cs typeface="ＭＳ Ｐ明朝"/>
              </a:rPr>
              <a:t>出所）SPEEDA（</a:t>
            </a:r>
            <a:r>
              <a:rPr sz="850" spc="-10" dirty="0">
                <a:latin typeface="BIZ UDPゴシック" panose="020B0400000000000000" pitchFamily="50" charset="-128"/>
                <a:ea typeface="BIZ UDPゴシック" panose="020B0400000000000000" pitchFamily="50" charset="-128"/>
                <a:cs typeface="ＭＳ Ｐ明朝"/>
              </a:rPr>
              <a:t>株式会社ユーザベース）、アニュアルレポート、有価証券報告書、</a:t>
            </a:r>
            <a:r>
              <a:rPr sz="850" spc="-15" dirty="0">
                <a:latin typeface="BIZ UDPゴシック" panose="020B0400000000000000" pitchFamily="50" charset="-128"/>
                <a:ea typeface="BIZ UDPゴシック" panose="020B0400000000000000" pitchFamily="50" charset="-128"/>
                <a:cs typeface="ＭＳ Ｐ明朝"/>
              </a:rPr>
              <a:t>決算情報</a:t>
            </a:r>
            <a:endParaRPr sz="850" dirty="0">
              <a:latin typeface="BIZ UDPゴシック" panose="020B0400000000000000" pitchFamily="50" charset="-128"/>
              <a:ea typeface="BIZ UDPゴシック" panose="020B0400000000000000" pitchFamily="50" charset="-128"/>
              <a:cs typeface="ＭＳ Ｐ明朝"/>
            </a:endParaRPr>
          </a:p>
          <a:p>
            <a:pPr marL="12700">
              <a:lnSpc>
                <a:spcPct val="100000"/>
              </a:lnSpc>
              <a:spcBef>
                <a:spcPts val="15"/>
              </a:spcBef>
            </a:pPr>
            <a:r>
              <a:rPr sz="850" dirty="0">
                <a:latin typeface="BIZ UDPゴシック" panose="020B0400000000000000" pitchFamily="50" charset="-128"/>
                <a:ea typeface="BIZ UDPゴシック" panose="020B0400000000000000" pitchFamily="50" charset="-128"/>
                <a:cs typeface="ＭＳ Ｐ明朝"/>
              </a:rPr>
              <a:t>（出典）</a:t>
            </a:r>
            <a:r>
              <a:rPr sz="850" spc="5" dirty="0">
                <a:latin typeface="BIZ UDPゴシック" panose="020B0400000000000000" pitchFamily="50" charset="-128"/>
                <a:ea typeface="BIZ UDPゴシック" panose="020B0400000000000000" pitchFamily="50" charset="-128"/>
                <a:cs typeface="ＭＳ Ｐ明朝"/>
              </a:rPr>
              <a:t>日本製薬工業協会 </a:t>
            </a:r>
            <a:r>
              <a:rPr sz="850" dirty="0">
                <a:latin typeface="BIZ UDPゴシック" panose="020B0400000000000000" pitchFamily="50" charset="-128"/>
                <a:ea typeface="BIZ UDPゴシック" panose="020B0400000000000000" pitchFamily="50" charset="-128"/>
                <a:cs typeface="ＭＳ Ｐ明朝"/>
              </a:rPr>
              <a:t>DATA</a:t>
            </a:r>
            <a:r>
              <a:rPr sz="850" spc="50" dirty="0">
                <a:latin typeface="BIZ UDPゴシック" panose="020B0400000000000000" pitchFamily="50" charset="-128"/>
                <a:ea typeface="BIZ UDPゴシック" panose="020B0400000000000000" pitchFamily="50" charset="-128"/>
                <a:cs typeface="ＭＳ Ｐ明朝"/>
              </a:rPr>
              <a:t> </a:t>
            </a:r>
            <a:r>
              <a:rPr sz="850" dirty="0">
                <a:latin typeface="BIZ UDPゴシック" panose="020B0400000000000000" pitchFamily="50" charset="-128"/>
                <a:ea typeface="BIZ UDPゴシック" panose="020B0400000000000000" pitchFamily="50" charset="-128"/>
                <a:cs typeface="ＭＳ Ｐ明朝"/>
              </a:rPr>
              <a:t>BOOK</a:t>
            </a:r>
            <a:r>
              <a:rPr sz="850" spc="60" dirty="0">
                <a:latin typeface="BIZ UDPゴシック" panose="020B0400000000000000" pitchFamily="50" charset="-128"/>
                <a:ea typeface="BIZ UDPゴシック" panose="020B0400000000000000" pitchFamily="50" charset="-128"/>
                <a:cs typeface="ＭＳ Ｐ明朝"/>
              </a:rPr>
              <a:t> </a:t>
            </a:r>
            <a:r>
              <a:rPr sz="850" spc="-20" dirty="0">
                <a:latin typeface="BIZ UDPゴシック" panose="020B0400000000000000" pitchFamily="50" charset="-128"/>
                <a:ea typeface="BIZ UDPゴシック" panose="020B0400000000000000" pitchFamily="50" charset="-128"/>
                <a:cs typeface="ＭＳ Ｐ明朝"/>
              </a:rPr>
              <a:t>2023</a:t>
            </a:r>
            <a:endParaRPr sz="850" dirty="0">
              <a:latin typeface="BIZ UDPゴシック" panose="020B0400000000000000" pitchFamily="50" charset="-128"/>
              <a:ea typeface="BIZ UDPゴシック" panose="020B0400000000000000" pitchFamily="50" charset="-128"/>
              <a:cs typeface="ＭＳ Ｐ明朝"/>
            </a:endParaRPr>
          </a:p>
        </p:txBody>
      </p:sp>
      <p:graphicFrame>
        <p:nvGraphicFramePr>
          <p:cNvPr id="13" name="object 6">
            <a:extLst>
              <a:ext uri="{FF2B5EF4-FFF2-40B4-BE49-F238E27FC236}">
                <a16:creationId xmlns:a16="http://schemas.microsoft.com/office/drawing/2014/main" id="{46EC69D5-D8A3-259A-22E3-FAC2414A3EF6}"/>
              </a:ext>
            </a:extLst>
          </p:cNvPr>
          <p:cNvGraphicFramePr>
            <a:graphicFrameLocks noGrp="1"/>
          </p:cNvGraphicFramePr>
          <p:nvPr>
            <p:extLst>
              <p:ext uri="{D42A27DB-BD31-4B8C-83A1-F6EECF244321}">
                <p14:modId xmlns:p14="http://schemas.microsoft.com/office/powerpoint/2010/main" val="295683040"/>
              </p:ext>
            </p:extLst>
          </p:nvPr>
        </p:nvGraphicFramePr>
        <p:xfrm>
          <a:off x="517005" y="1082902"/>
          <a:ext cx="3343273" cy="4768208"/>
        </p:xfrm>
        <a:graphic>
          <a:graphicData uri="http://schemas.openxmlformats.org/drawingml/2006/table">
            <a:tbl>
              <a:tblPr firstRow="1" bandRow="1">
                <a:tableStyleId>{2D5ABB26-0587-4C30-8999-92F81FD0307C}</a:tableStyleId>
              </a:tblPr>
              <a:tblGrid>
                <a:gridCol w="407034">
                  <a:extLst>
                    <a:ext uri="{9D8B030D-6E8A-4147-A177-3AD203B41FA5}">
                      <a16:colId xmlns:a16="http://schemas.microsoft.com/office/drawing/2014/main" val="20000"/>
                    </a:ext>
                  </a:extLst>
                </a:gridCol>
                <a:gridCol w="2026285">
                  <a:extLst>
                    <a:ext uri="{9D8B030D-6E8A-4147-A177-3AD203B41FA5}">
                      <a16:colId xmlns:a16="http://schemas.microsoft.com/office/drawing/2014/main" val="20001"/>
                    </a:ext>
                  </a:extLst>
                </a:gridCol>
                <a:gridCol w="909954">
                  <a:extLst>
                    <a:ext uri="{9D8B030D-6E8A-4147-A177-3AD203B41FA5}">
                      <a16:colId xmlns:a16="http://schemas.microsoft.com/office/drawing/2014/main" val="20002"/>
                    </a:ext>
                  </a:extLst>
                </a:gridCol>
              </a:tblGrid>
              <a:tr h="37274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FEBFF"/>
                    </a:solidFill>
                  </a:tcPr>
                </a:tc>
                <a:tc>
                  <a:txBody>
                    <a:bodyPr/>
                    <a:lstStyle/>
                    <a:p>
                      <a:pPr algn="ctr">
                        <a:lnSpc>
                          <a:spcPct val="100000"/>
                        </a:lnSpc>
                        <a:spcBef>
                          <a:spcPts val="15"/>
                        </a:spcBef>
                      </a:pPr>
                      <a:r>
                        <a:rPr sz="1050" spc="-20" dirty="0">
                          <a:latin typeface="Meiryo UI"/>
                          <a:cs typeface="Meiryo UI"/>
                        </a:rPr>
                        <a:t>企業名</a:t>
                      </a:r>
                      <a:endParaRPr sz="1050">
                        <a:latin typeface="Meiryo UI"/>
                        <a:cs typeface="Meiryo UI"/>
                      </a:endParaRPr>
                    </a:p>
                    <a:p>
                      <a:pPr marL="375285" algn="ctr">
                        <a:lnSpc>
                          <a:spcPct val="100000"/>
                        </a:lnSpc>
                        <a:spcBef>
                          <a:spcPts val="175"/>
                        </a:spcBef>
                      </a:pPr>
                      <a:r>
                        <a:rPr sz="950" b="1" spc="-5" dirty="0">
                          <a:solidFill>
                            <a:srgbClr val="FF0000"/>
                          </a:solidFill>
                          <a:latin typeface="Meiryo UI"/>
                          <a:cs typeface="Meiryo UI"/>
                        </a:rPr>
                        <a:t>※赤枠はワクチン開発企業</a:t>
                      </a:r>
                      <a:endParaRPr sz="9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tc>
                  <a:txBody>
                    <a:bodyPr/>
                    <a:lstStyle/>
                    <a:p>
                      <a:pPr marL="635" algn="ctr">
                        <a:lnSpc>
                          <a:spcPct val="100000"/>
                        </a:lnSpc>
                        <a:spcBef>
                          <a:spcPts val="15"/>
                        </a:spcBef>
                      </a:pPr>
                      <a:r>
                        <a:rPr sz="1050" spc="-20" dirty="0">
                          <a:latin typeface="Meiryo UI"/>
                          <a:cs typeface="Meiryo UI"/>
                        </a:rPr>
                        <a:t>売上高</a:t>
                      </a:r>
                      <a:endParaRPr sz="1050">
                        <a:latin typeface="Meiryo UI"/>
                        <a:cs typeface="Meiryo UI"/>
                      </a:endParaRPr>
                    </a:p>
                    <a:p>
                      <a:pPr algn="ctr">
                        <a:lnSpc>
                          <a:spcPct val="100000"/>
                        </a:lnSpc>
                        <a:spcBef>
                          <a:spcPts val="40"/>
                        </a:spcBef>
                      </a:pPr>
                      <a:r>
                        <a:rPr sz="1050" dirty="0">
                          <a:latin typeface="Meiryo UI"/>
                          <a:cs typeface="Meiryo UI"/>
                        </a:rPr>
                        <a:t>（億米ドル</a:t>
                      </a:r>
                      <a:r>
                        <a:rPr sz="1050" spc="-50" dirty="0">
                          <a:latin typeface="Meiryo UI"/>
                          <a:cs typeface="Meiryo UI"/>
                        </a:rPr>
                        <a:t>）</a:t>
                      </a:r>
                      <a:endParaRPr sz="1050">
                        <a:latin typeface="Meiryo UI"/>
                        <a:cs typeface="Meiryo U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solidFill>
                      <a:srgbClr val="DFEBFF"/>
                    </a:solidFill>
                  </a:tcPr>
                </a:tc>
                <a:extLst>
                  <a:ext uri="{0D108BD9-81ED-4DB2-BD59-A6C34878D82A}">
                    <a16:rowId xmlns:a16="http://schemas.microsoft.com/office/drawing/2014/main" val="10000"/>
                  </a:ext>
                </a:extLst>
              </a:tr>
              <a:tr h="2089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T w="12700">
                      <a:solidFill>
                        <a:srgbClr val="000000"/>
                      </a:solidFill>
                      <a:prstDash val="solid"/>
                    </a:lnT>
                  </a:tcPr>
                </a:tc>
                <a:tc>
                  <a:txBody>
                    <a:bodyPr/>
                    <a:lstStyle/>
                    <a:p>
                      <a:pPr marL="37465">
                        <a:lnSpc>
                          <a:spcPct val="100000"/>
                        </a:lnSpc>
                        <a:spcBef>
                          <a:spcPts val="370"/>
                        </a:spcBef>
                      </a:pPr>
                      <a:r>
                        <a:rPr sz="850" spc="-5" dirty="0">
                          <a:latin typeface="Meiryo UI"/>
                          <a:cs typeface="Meiryo UI"/>
                        </a:rPr>
                        <a:t>ファイザー</a:t>
                      </a:r>
                      <a:r>
                        <a:rPr sz="850" dirty="0">
                          <a:latin typeface="Meiryo UI"/>
                          <a:cs typeface="Meiryo UI"/>
                        </a:rPr>
                        <a:t>（アメリカ</a:t>
                      </a:r>
                      <a:r>
                        <a:rPr sz="850" spc="-50" dirty="0">
                          <a:latin typeface="Meiryo UI"/>
                          <a:cs typeface="Meiryo UI"/>
                        </a:rPr>
                        <a:t>）</a:t>
                      </a:r>
                      <a:endParaRPr sz="850">
                        <a:latin typeface="Meiryo UI"/>
                        <a:cs typeface="Meiryo UI"/>
                      </a:endParaRPr>
                    </a:p>
                  </a:txBody>
                  <a:tcPr marL="0" marR="0" marT="46990" marB="0">
                    <a:lnL w="28575">
                      <a:solidFill>
                        <a:srgbClr val="FF0000"/>
                      </a:solidFill>
                      <a:prstDash val="solid"/>
                    </a:lnL>
                    <a:lnR w="12700">
                      <a:solidFill>
                        <a:srgbClr val="000000"/>
                      </a:solidFill>
                      <a:prstDash val="solid"/>
                    </a:lnR>
                    <a:lnT w="28575">
                      <a:solidFill>
                        <a:srgbClr val="FF0000"/>
                      </a:solidFill>
                      <a:prstDash val="solid"/>
                    </a:lnT>
                    <a:lnB w="38100">
                      <a:solidFill>
                        <a:srgbClr val="FF0000"/>
                      </a:solidFill>
                      <a:prstDash val="solid"/>
                    </a:lnB>
                  </a:tcPr>
                </a:tc>
                <a:tc>
                  <a:txBody>
                    <a:bodyPr/>
                    <a:lstStyle/>
                    <a:p>
                      <a:pPr algn="ctr">
                        <a:lnSpc>
                          <a:spcPct val="100000"/>
                        </a:lnSpc>
                        <a:spcBef>
                          <a:spcPts val="310"/>
                        </a:spcBef>
                      </a:pPr>
                      <a:r>
                        <a:rPr sz="950" spc="-25" dirty="0">
                          <a:latin typeface="Meiryo UI"/>
                          <a:cs typeface="Meiryo UI"/>
                        </a:rPr>
                        <a:t>796</a:t>
                      </a:r>
                      <a:endParaRPr sz="950">
                        <a:latin typeface="Meiryo UI"/>
                        <a:cs typeface="Meiryo UI"/>
                      </a:endParaRPr>
                    </a:p>
                  </a:txBody>
                  <a:tcPr marL="0" marR="0" marT="39370" marB="0">
                    <a:lnL w="12700">
                      <a:solidFill>
                        <a:srgbClr val="000000"/>
                      </a:solidFill>
                      <a:prstDash val="solid"/>
                    </a:lnL>
                    <a:lnR w="28575">
                      <a:solidFill>
                        <a:srgbClr val="FF0000"/>
                      </a:solidFill>
                      <a:prstDash val="solid"/>
                    </a:lnR>
                    <a:lnT w="28575">
                      <a:solidFill>
                        <a:srgbClr val="FF0000"/>
                      </a:solidFill>
                      <a:prstDash val="solid"/>
                    </a:lnT>
                    <a:lnB w="38100">
                      <a:solidFill>
                        <a:srgbClr val="FF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440"/>
                        </a:spcBef>
                      </a:pPr>
                      <a:r>
                        <a:rPr sz="850" spc="-5" dirty="0">
                          <a:latin typeface="Meiryo UI"/>
                          <a:cs typeface="Meiryo UI"/>
                        </a:rPr>
                        <a:t>アッヴィ</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588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tc>
                  <a:txBody>
                    <a:bodyPr/>
                    <a:lstStyle/>
                    <a:p>
                      <a:pPr algn="ctr">
                        <a:lnSpc>
                          <a:spcPct val="100000"/>
                        </a:lnSpc>
                        <a:spcBef>
                          <a:spcPts val="390"/>
                        </a:spcBef>
                      </a:pPr>
                      <a:r>
                        <a:rPr sz="950" spc="-25" dirty="0">
                          <a:latin typeface="Meiryo UI"/>
                          <a:cs typeface="Meiryo UI"/>
                        </a:rPr>
                        <a:t>562</a:t>
                      </a:r>
                      <a:endParaRPr sz="950">
                        <a:latin typeface="Meiryo UI"/>
                        <a:cs typeface="Meiryo UI"/>
                      </a:endParaRPr>
                    </a:p>
                  </a:txBody>
                  <a:tcPr marL="0" marR="0" marT="4953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tcPr>
                </a:tc>
                <a:extLst>
                  <a:ext uri="{0D108BD9-81ED-4DB2-BD59-A6C34878D82A}">
                    <a16:rowId xmlns:a16="http://schemas.microsoft.com/office/drawing/2014/main" val="10002"/>
                  </a:ext>
                </a:extLst>
              </a:tr>
              <a:tr h="217804">
                <a:tc rowSpan="2">
                  <a:txBody>
                    <a:bodyPr/>
                    <a:lstStyle/>
                    <a:p>
                      <a:pPr>
                        <a:lnSpc>
                          <a:spcPct val="100000"/>
                        </a:lnSpc>
                        <a:spcBef>
                          <a:spcPts val="45"/>
                        </a:spcBef>
                      </a:pPr>
                      <a:endParaRPr sz="1100">
                        <a:latin typeface="Times New Roman"/>
                        <a:cs typeface="Times New Roman"/>
                      </a:endParaRPr>
                    </a:p>
                    <a:p>
                      <a:pPr marL="130810">
                        <a:lnSpc>
                          <a:spcPts val="1140"/>
                        </a:lnSpc>
                      </a:pPr>
                      <a:r>
                        <a:rPr sz="1050" dirty="0">
                          <a:latin typeface="Meiryo UI"/>
                          <a:cs typeface="Meiryo UI"/>
                        </a:rPr>
                        <a:t>世</a:t>
                      </a:r>
                      <a:endParaRPr sz="1050">
                        <a:latin typeface="Meiryo UI"/>
                        <a:cs typeface="Meiryo UI"/>
                      </a:endParaRPr>
                    </a:p>
                  </a:txBody>
                  <a:tcPr marL="0" marR="0" marT="571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ジョンソン＆ジョンソン</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521</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05410">
                <a:tc vMerge="1">
                  <a:txBody>
                    <a:bodyPr/>
                    <a:lstStyle/>
                    <a:p>
                      <a:endParaRPr/>
                    </a:p>
                  </a:txBody>
                  <a:tcPr marL="0" marR="0" marT="571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60"/>
                        </a:spcBef>
                      </a:pPr>
                      <a:r>
                        <a:rPr sz="850" spc="-5" dirty="0">
                          <a:latin typeface="Meiryo UI"/>
                          <a:cs typeface="Meiryo UI"/>
                        </a:rPr>
                        <a:t>ノバルティス</a:t>
                      </a:r>
                      <a:r>
                        <a:rPr sz="850" dirty="0">
                          <a:latin typeface="Meiryo UI"/>
                          <a:cs typeface="Meiryo UI"/>
                        </a:rPr>
                        <a:t>（スイス</a:t>
                      </a:r>
                      <a:r>
                        <a:rPr sz="850" spc="-50" dirty="0">
                          <a:latin typeface="Meiryo UI"/>
                          <a:cs typeface="Meiryo UI"/>
                        </a:rPr>
                        <a:t>）</a:t>
                      </a:r>
                      <a:endParaRPr sz="850">
                        <a:latin typeface="Meiryo UI"/>
                        <a:cs typeface="Meiryo UI"/>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516</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13030">
                <a:tc rowSpan="2">
                  <a:txBody>
                    <a:bodyPr/>
                    <a:lstStyle/>
                    <a:p>
                      <a:pPr marL="130810">
                        <a:lnSpc>
                          <a:spcPts val="1140"/>
                        </a:lnSpc>
                        <a:spcBef>
                          <a:spcPts val="55"/>
                        </a:spcBef>
                      </a:pPr>
                      <a:r>
                        <a:rPr sz="1050" dirty="0">
                          <a:latin typeface="Meiryo UI"/>
                          <a:cs typeface="Meiryo UI"/>
                        </a:rPr>
                        <a:t>界</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dirty="0">
                          <a:latin typeface="Meiryo UI"/>
                          <a:cs typeface="Meiryo UI"/>
                        </a:rPr>
                        <a:t>ロシュ（スイス</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gn="ctr">
                        <a:lnSpc>
                          <a:spcPct val="100000"/>
                        </a:lnSpc>
                        <a:spcBef>
                          <a:spcPts val="295"/>
                        </a:spcBef>
                      </a:pPr>
                      <a:r>
                        <a:rPr sz="950" spc="-25" dirty="0">
                          <a:latin typeface="Meiryo UI"/>
                          <a:cs typeface="Meiryo UI"/>
                        </a:rPr>
                        <a:t>493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67640">
                <a:tc>
                  <a:txBody>
                    <a:bodyPr/>
                    <a:lstStyle/>
                    <a:p>
                      <a:pPr marR="13017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61290">
                <a:tc>
                  <a:txBody>
                    <a:bodyPr/>
                    <a:lstStyle/>
                    <a:p>
                      <a:pPr marR="130175" algn="r">
                        <a:lnSpc>
                          <a:spcPts val="1140"/>
                        </a:lnSpc>
                        <a:spcBef>
                          <a:spcPts val="30"/>
                        </a:spcBef>
                      </a:pPr>
                      <a:r>
                        <a:rPr sz="1050" dirty="0">
                          <a:latin typeface="Meiryo UI"/>
                          <a:cs typeface="Meiryo UI"/>
                        </a:rPr>
                        <a:t>位</a:t>
                      </a:r>
                      <a:endParaRPr sz="1050">
                        <a:latin typeface="Meiryo UI"/>
                        <a:cs typeface="Meiryo UI"/>
                      </a:endParaRPr>
                    </a:p>
                  </a:txBody>
                  <a:tcPr marL="0" marR="0" marT="3810"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0" dirty="0">
                          <a:latin typeface="Meiryo UI"/>
                          <a:cs typeface="Meiryo UI"/>
                        </a:rPr>
                        <a:t>ブリストル・マイヤーズ スクイブ</a:t>
                      </a:r>
                      <a:r>
                        <a:rPr sz="850" dirty="0">
                          <a:latin typeface="Meiryo UI"/>
                          <a:cs typeface="Meiryo UI"/>
                        </a:rPr>
                        <a:t>（</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rowSpan="2">
                  <a:txBody>
                    <a:bodyPr/>
                    <a:lstStyle/>
                    <a:p>
                      <a:pPr algn="ctr">
                        <a:lnSpc>
                          <a:spcPct val="100000"/>
                        </a:lnSpc>
                        <a:spcBef>
                          <a:spcPts val="295"/>
                        </a:spcBef>
                      </a:pPr>
                      <a:r>
                        <a:rPr sz="950" spc="-25" dirty="0">
                          <a:latin typeface="Meiryo UI"/>
                          <a:cs typeface="Meiryo UI"/>
                        </a:rPr>
                        <a:t>464</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8"/>
                  </a:ext>
                </a:extLst>
              </a:tr>
              <a:tr h="47625">
                <a:tc rowSpan="2">
                  <a:txBody>
                    <a:bodyPr/>
                    <a:lstStyle/>
                    <a:p>
                      <a:pPr marL="114300">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09"/>
                  </a:ext>
                </a:extLst>
              </a:tr>
              <a:tr h="116839">
                <a:tc vMerge="1">
                  <a:txBody>
                    <a:bodyPr/>
                    <a:lstStyle/>
                    <a:p>
                      <a:endParaRPr/>
                    </a:p>
                  </a:txBody>
                  <a:tcPr marL="0" marR="0" marT="6985" marB="0">
                    <a:lnL w="12700">
                      <a:solidFill>
                        <a:srgbClr val="000000"/>
                      </a:solidFill>
                      <a:prstDash val="solid"/>
                    </a:lnL>
                    <a:lnR w="28575">
                      <a:solidFill>
                        <a:srgbClr val="FF0000"/>
                      </a:solidFill>
                      <a:prstDash val="solid"/>
                    </a:lnR>
                  </a:tcPr>
                </a:tc>
                <a:tc rowSpan="2">
                  <a:txBody>
                    <a:bodyPr/>
                    <a:lstStyle/>
                    <a:p>
                      <a:pPr marL="37465">
                        <a:lnSpc>
                          <a:spcPct val="100000"/>
                        </a:lnSpc>
                        <a:spcBef>
                          <a:spcPts val="430"/>
                        </a:spcBef>
                      </a:pPr>
                      <a:r>
                        <a:rPr sz="850" dirty="0">
                          <a:latin typeface="Meiryo UI"/>
                          <a:cs typeface="Meiryo UI"/>
                        </a:rPr>
                        <a:t>メルク（</a:t>
                      </a:r>
                      <a:r>
                        <a:rPr sz="850" spc="-5" dirty="0">
                          <a:latin typeface="Meiryo UI"/>
                          <a:cs typeface="Meiryo UI"/>
                        </a:rPr>
                        <a:t>アメリカ</a:t>
                      </a:r>
                      <a:r>
                        <a:rPr sz="850" spc="-50" dirty="0">
                          <a:latin typeface="Meiryo UI"/>
                          <a:cs typeface="Meiryo UI"/>
                        </a:rPr>
                        <a:t>）</a:t>
                      </a:r>
                      <a:endParaRPr sz="850">
                        <a:latin typeface="Meiryo UI"/>
                        <a:cs typeface="Meiryo UI"/>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algn="ctr">
                        <a:lnSpc>
                          <a:spcPct val="100000"/>
                        </a:lnSpc>
                        <a:spcBef>
                          <a:spcPts val="365"/>
                        </a:spcBef>
                      </a:pPr>
                      <a:r>
                        <a:rPr sz="950" spc="-25" dirty="0">
                          <a:latin typeface="Meiryo UI"/>
                          <a:cs typeface="Meiryo UI"/>
                        </a:rPr>
                        <a:t>428</a:t>
                      </a:r>
                      <a:endParaRPr sz="950">
                        <a:latin typeface="Meiryo UI"/>
                        <a:cs typeface="Meiryo UI"/>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0"/>
                  </a:ext>
                </a:extLst>
              </a:tr>
              <a:tr h="110489">
                <a:tc rowSpan="2">
                  <a:txBody>
                    <a:bodyPr/>
                    <a:lstStyle/>
                    <a:p>
                      <a:pPr marL="130810">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28575">
                      <a:solidFill>
                        <a:srgbClr val="FF0000"/>
                      </a:solidFill>
                      <a:prstDash val="solid"/>
                    </a:lnR>
                  </a:tcPr>
                </a:tc>
                <a:tc vMerge="1">
                  <a:txBody>
                    <a:bodyPr/>
                    <a:lstStyle/>
                    <a:p>
                      <a:endParaRPr/>
                    </a:p>
                  </a:txBody>
                  <a:tcPr marL="0" marR="0" marT="54610" marB="0">
                    <a:lnL w="28575">
                      <a:solidFill>
                        <a:srgbClr val="FF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46355" marB="0">
                    <a:lnL w="12700">
                      <a:solidFill>
                        <a:srgbClr val="000000"/>
                      </a:solidFill>
                      <a:prstDash val="solid"/>
                    </a:lnL>
                    <a:lnR w="12700">
                      <a:solidFill>
                        <a:srgbClr val="FF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1"/>
                  </a:ext>
                </a:extLst>
              </a:tr>
              <a:tr h="219075">
                <a:tc vMerge="1">
                  <a:txBody>
                    <a:bodyPr/>
                    <a:lstStyle/>
                    <a:p>
                      <a:endParaRPr/>
                    </a:p>
                  </a:txBody>
                  <a:tcPr marL="0" marR="0" marT="6985"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サノフィ（フランス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394</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tcPr>
                </a:tc>
                <a:tc>
                  <a:txBody>
                    <a:bodyPr/>
                    <a:lstStyle/>
                    <a:p>
                      <a:pPr marL="37465">
                        <a:lnSpc>
                          <a:spcPct val="100000"/>
                        </a:lnSpc>
                        <a:spcBef>
                          <a:spcPts val="350"/>
                        </a:spcBef>
                      </a:pPr>
                      <a:r>
                        <a:rPr sz="850" dirty="0">
                          <a:latin typeface="Meiryo UI"/>
                          <a:cs typeface="Meiryo UI"/>
                        </a:rPr>
                        <a:t>アストラゼネカ（イギリス</a:t>
                      </a:r>
                      <a:r>
                        <a:rPr sz="850" spc="-50" dirty="0">
                          <a:latin typeface="Meiryo UI"/>
                          <a:cs typeface="Meiryo UI"/>
                        </a:rPr>
                        <a:t>）</a:t>
                      </a:r>
                      <a:endParaRPr sz="850">
                        <a:latin typeface="Meiryo UI"/>
                        <a:cs typeface="Meiryo UI"/>
                      </a:endParaRPr>
                    </a:p>
                  </a:txBody>
                  <a:tcPr marL="0" marR="0" marT="44450" marB="0">
                    <a:lnL w="285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950" spc="-25" dirty="0">
                          <a:latin typeface="Meiryo UI"/>
                          <a:cs typeface="Meiryo UI"/>
                        </a:rPr>
                        <a:t>374</a:t>
                      </a:r>
                      <a:endParaRPr sz="950">
                        <a:latin typeface="Meiryo UI"/>
                        <a:cs typeface="Meiryo UI"/>
                      </a:endParaRPr>
                    </a:p>
                  </a:txBody>
                  <a:tcPr marL="0" marR="0" marT="36195" marB="0">
                    <a:lnL w="12700">
                      <a:solidFill>
                        <a:srgbClr val="000000"/>
                      </a:solidFill>
                      <a:prstDash val="solid"/>
                    </a:lnL>
                    <a:lnR w="12700">
                      <a:solidFill>
                        <a:srgbClr val="FF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28575">
                      <a:solidFill>
                        <a:srgbClr val="FF0000"/>
                      </a:solidFill>
                      <a:prstDash val="solid"/>
                    </a:lnR>
                    <a:lnB w="19050">
                      <a:solidFill>
                        <a:srgbClr val="000000"/>
                      </a:solidFill>
                      <a:prstDash val="solid"/>
                    </a:lnB>
                  </a:tcPr>
                </a:tc>
                <a:tc>
                  <a:txBody>
                    <a:bodyPr/>
                    <a:lstStyle/>
                    <a:p>
                      <a:pPr marL="37465">
                        <a:lnSpc>
                          <a:spcPct val="100000"/>
                        </a:lnSpc>
                        <a:spcBef>
                          <a:spcPts val="360"/>
                        </a:spcBef>
                      </a:pPr>
                      <a:r>
                        <a:rPr sz="850" spc="-10" dirty="0">
                          <a:latin typeface="Meiryo UI"/>
                          <a:cs typeface="Meiryo UI"/>
                        </a:rPr>
                        <a:t>グラクソ・スミスクライン</a:t>
                      </a:r>
                      <a:r>
                        <a:rPr sz="850" dirty="0">
                          <a:latin typeface="Meiryo UI"/>
                          <a:cs typeface="Meiryo UI"/>
                        </a:rPr>
                        <a:t>（イギリス</a:t>
                      </a:r>
                      <a:r>
                        <a:rPr sz="850" spc="-50" dirty="0">
                          <a:latin typeface="Meiryo UI"/>
                          <a:cs typeface="Meiryo UI"/>
                        </a:rPr>
                        <a:t>）</a:t>
                      </a:r>
                      <a:endParaRPr sz="850">
                        <a:latin typeface="Meiryo UI"/>
                        <a:cs typeface="Meiryo UI"/>
                      </a:endParaRPr>
                    </a:p>
                  </a:txBody>
                  <a:tcPr marL="0" marR="0" marB="0">
                    <a:lnL w="28575">
                      <a:solidFill>
                        <a:srgbClr val="FF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algn="ctr">
                        <a:lnSpc>
                          <a:spcPct val="100000"/>
                        </a:lnSpc>
                        <a:spcBef>
                          <a:spcPts val="295"/>
                        </a:spcBef>
                      </a:pPr>
                      <a:r>
                        <a:rPr sz="950" spc="-25" dirty="0">
                          <a:latin typeface="Meiryo UI"/>
                          <a:cs typeface="Meiryo UI"/>
                        </a:rPr>
                        <a:t>337</a:t>
                      </a:r>
                      <a:endParaRPr sz="950">
                        <a:latin typeface="Meiryo UI"/>
                        <a:cs typeface="Meiryo UI"/>
                      </a:endParaRPr>
                    </a:p>
                  </a:txBody>
                  <a:tcPr marL="0" marR="0" marT="37465" marB="0">
                    <a:lnL w="12700">
                      <a:solidFill>
                        <a:srgbClr val="000000"/>
                      </a:solidFill>
                      <a:prstDash val="solid"/>
                    </a:lnL>
                    <a:lnR w="12700">
                      <a:solidFill>
                        <a:srgbClr val="FF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4"/>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tcPr>
                </a:tc>
                <a:tc>
                  <a:txBody>
                    <a:bodyPr/>
                    <a:lstStyle/>
                    <a:p>
                      <a:pPr marL="37465">
                        <a:lnSpc>
                          <a:spcPct val="100000"/>
                        </a:lnSpc>
                        <a:spcBef>
                          <a:spcPts val="350"/>
                        </a:spcBef>
                      </a:pPr>
                      <a:r>
                        <a:rPr sz="850" spc="-10" dirty="0">
                          <a:latin typeface="Meiryo UI"/>
                          <a:cs typeface="Meiryo UI"/>
                        </a:rPr>
                        <a:t>武田薬品工業</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a:txBody>
                    <a:bodyPr/>
                    <a:lstStyle/>
                    <a:p>
                      <a:pPr algn="ctr">
                        <a:lnSpc>
                          <a:spcPct val="100000"/>
                        </a:lnSpc>
                        <a:spcBef>
                          <a:spcPts val="295"/>
                        </a:spcBef>
                      </a:pPr>
                      <a:r>
                        <a:rPr sz="950" spc="-25" dirty="0">
                          <a:latin typeface="Meiryo UI"/>
                          <a:cs typeface="Meiryo UI"/>
                        </a:rPr>
                        <a:t>266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5"/>
                  </a:ext>
                </a:extLst>
              </a:tr>
              <a:tr h="202565">
                <a:tc>
                  <a:txBody>
                    <a:bodyPr/>
                    <a:lstStyle/>
                    <a:p>
                      <a:pPr>
                        <a:lnSpc>
                          <a:spcPct val="100000"/>
                        </a:lnSpc>
                      </a:pPr>
                      <a:endParaRPr sz="900" dirty="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アステラス製薬</a:t>
                      </a:r>
                      <a:endParaRPr sz="850" dirty="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tc>
                  <a:txBody>
                    <a:bodyPr/>
                    <a:lstStyle/>
                    <a:p>
                      <a:pPr marL="635" algn="ctr">
                        <a:lnSpc>
                          <a:spcPct val="100000"/>
                        </a:lnSpc>
                        <a:spcBef>
                          <a:spcPts val="295"/>
                        </a:spcBef>
                      </a:pPr>
                      <a:r>
                        <a:rPr sz="950" spc="-25" dirty="0">
                          <a:latin typeface="Meiryo UI"/>
                          <a:cs typeface="Meiryo UI"/>
                        </a:rPr>
                        <a:t>97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28575">
                      <a:solidFill>
                        <a:srgbClr val="FF0000"/>
                      </a:solidFill>
                      <a:prstDash val="solid"/>
                    </a:lnB>
                  </a:tcPr>
                </a:tc>
                <a:extLst>
                  <a:ext uri="{0D108BD9-81ED-4DB2-BD59-A6C34878D82A}">
                    <a16:rowId xmlns:a16="http://schemas.microsoft.com/office/drawing/2014/main" val="10016"/>
                  </a:ext>
                </a:extLst>
              </a:tr>
              <a:tr h="229235">
                <a:tc rowSpan="2">
                  <a:txBody>
                    <a:bodyPr/>
                    <a:lstStyle/>
                    <a:p>
                      <a:pPr>
                        <a:lnSpc>
                          <a:spcPct val="100000"/>
                        </a:lnSpc>
                        <a:spcBef>
                          <a:spcPts val="10"/>
                        </a:spcBef>
                      </a:pPr>
                      <a:endParaRPr sz="1200">
                        <a:latin typeface="Times New Roman"/>
                        <a:cs typeface="Times New Roman"/>
                      </a:endParaRPr>
                    </a:p>
                    <a:p>
                      <a:pPr marL="133985">
                        <a:lnSpc>
                          <a:spcPts val="1140"/>
                        </a:lnSpc>
                        <a:spcBef>
                          <a:spcPts val="5"/>
                        </a:spcBef>
                      </a:pPr>
                      <a:r>
                        <a:rPr sz="1050" dirty="0">
                          <a:latin typeface="Meiryo UI"/>
                          <a:cs typeface="Meiryo UI"/>
                        </a:rPr>
                        <a:t>日</a:t>
                      </a:r>
                      <a:endParaRPr sz="1050">
                        <a:latin typeface="Meiryo UI"/>
                        <a:cs typeface="Meiryo UI"/>
                      </a:endParaRPr>
                    </a:p>
                  </a:txBody>
                  <a:tcPr marL="0" marR="0" marT="1270" marB="0">
                    <a:lnL w="12700">
                      <a:solidFill>
                        <a:srgbClr val="000000"/>
                      </a:solidFill>
                      <a:prstDash val="solid"/>
                    </a:lnL>
                    <a:lnR w="38100">
                      <a:solidFill>
                        <a:srgbClr val="FF0000"/>
                      </a:solidFill>
                      <a:prstDash val="solid"/>
                    </a:lnR>
                  </a:tcPr>
                </a:tc>
                <a:tc>
                  <a:txBody>
                    <a:bodyPr/>
                    <a:lstStyle/>
                    <a:p>
                      <a:pPr marL="37465">
                        <a:lnSpc>
                          <a:spcPct val="100000"/>
                        </a:lnSpc>
                        <a:spcBef>
                          <a:spcPts val="465"/>
                        </a:spcBef>
                      </a:pPr>
                      <a:r>
                        <a:rPr sz="850" spc="-15" dirty="0">
                          <a:latin typeface="Meiryo UI"/>
                          <a:cs typeface="Meiryo UI"/>
                        </a:rPr>
                        <a:t>第一三共</a:t>
                      </a:r>
                      <a:endParaRPr sz="850">
                        <a:latin typeface="Meiryo UI"/>
                        <a:cs typeface="Meiryo UI"/>
                      </a:endParaRPr>
                    </a:p>
                  </a:txBody>
                  <a:tcPr marL="0" marR="0" marT="59055" marB="0">
                    <a:lnL w="38100">
                      <a:solidFill>
                        <a:srgbClr val="FF0000"/>
                      </a:solidFill>
                      <a:prstDash val="solid"/>
                    </a:lnL>
                    <a:lnR w="12700">
                      <a:solidFill>
                        <a:srgbClr val="000000"/>
                      </a:solidFill>
                      <a:prstDash val="solid"/>
                    </a:lnR>
                    <a:lnT w="28575">
                      <a:solidFill>
                        <a:srgbClr val="FF0000"/>
                      </a:solidFill>
                      <a:prstDash val="solid"/>
                    </a:lnT>
                    <a:lnB w="28575">
                      <a:solidFill>
                        <a:srgbClr val="FF0000"/>
                      </a:solidFill>
                      <a:prstDash val="solid"/>
                    </a:lnB>
                  </a:tcPr>
                </a:tc>
                <a:tc>
                  <a:txBody>
                    <a:bodyPr/>
                    <a:lstStyle/>
                    <a:p>
                      <a:pPr marL="635" algn="ctr">
                        <a:lnSpc>
                          <a:spcPct val="100000"/>
                        </a:lnSpc>
                        <a:spcBef>
                          <a:spcPts val="400"/>
                        </a:spcBef>
                      </a:pPr>
                      <a:r>
                        <a:rPr sz="950" spc="-25" dirty="0">
                          <a:latin typeface="Meiryo UI"/>
                          <a:cs typeface="Meiryo UI"/>
                        </a:rPr>
                        <a:t>78</a:t>
                      </a:r>
                      <a:endParaRPr sz="950">
                        <a:latin typeface="Meiryo UI"/>
                        <a:cs typeface="Meiryo UI"/>
                      </a:endParaRPr>
                    </a:p>
                  </a:txBody>
                  <a:tcPr marL="0" marR="0" marT="50800" marB="0">
                    <a:lnL w="12700">
                      <a:solidFill>
                        <a:srgbClr val="000000"/>
                      </a:solidFill>
                      <a:prstDash val="solid"/>
                    </a:lnL>
                    <a:lnR w="12700">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7"/>
                  </a:ext>
                </a:extLst>
              </a:tr>
              <a:tr h="104775">
                <a:tc vMerge="1">
                  <a:txBody>
                    <a:bodyPr/>
                    <a:lstStyle/>
                    <a:p>
                      <a:endParaRPr/>
                    </a:p>
                  </a:txBody>
                  <a:tcPr marL="0" marR="0" marT="1270" marB="0">
                    <a:lnL w="12700">
                      <a:solidFill>
                        <a:srgbClr val="000000"/>
                      </a:solidFill>
                      <a:prstDash val="solid"/>
                    </a:lnL>
                    <a:lnR w="38100">
                      <a:solidFill>
                        <a:srgbClr val="FF0000"/>
                      </a:solidFill>
                      <a:prstDash val="solid"/>
                    </a:lnR>
                  </a:tcPr>
                </a:tc>
                <a:tc rowSpan="2">
                  <a:txBody>
                    <a:bodyPr/>
                    <a:lstStyle/>
                    <a:p>
                      <a:pPr marL="37465">
                        <a:lnSpc>
                          <a:spcPct val="100000"/>
                        </a:lnSpc>
                        <a:spcBef>
                          <a:spcPts val="360"/>
                        </a:spcBef>
                      </a:pPr>
                      <a:r>
                        <a:rPr sz="850" spc="-15" dirty="0">
                          <a:latin typeface="Meiryo UI"/>
                          <a:cs typeface="Meiryo UI"/>
                        </a:rPr>
                        <a:t>中外製薬</a:t>
                      </a:r>
                      <a:endParaRPr sz="850">
                        <a:latin typeface="Meiryo UI"/>
                        <a:cs typeface="Meiryo UI"/>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rowSpan="2">
                  <a:txBody>
                    <a:bodyPr/>
                    <a:lstStyle/>
                    <a:p>
                      <a:pPr marL="635" algn="ctr">
                        <a:lnSpc>
                          <a:spcPct val="100000"/>
                        </a:lnSpc>
                        <a:spcBef>
                          <a:spcPts val="310"/>
                        </a:spcBef>
                      </a:pPr>
                      <a:r>
                        <a:rPr sz="950" spc="-25" dirty="0">
                          <a:latin typeface="Meiryo UI"/>
                          <a:cs typeface="Meiryo UI"/>
                        </a:rPr>
                        <a:t>75</a:t>
                      </a:r>
                      <a:endParaRPr sz="950">
                        <a:latin typeface="Meiryo UI"/>
                        <a:cs typeface="Meiryo UI"/>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8"/>
                  </a:ext>
                </a:extLst>
              </a:tr>
              <a:tr h="114300">
                <a:tc rowSpan="2">
                  <a:txBody>
                    <a:bodyPr/>
                    <a:lstStyle/>
                    <a:p>
                      <a:pPr marL="133985">
                        <a:lnSpc>
                          <a:spcPts val="1140"/>
                        </a:lnSpc>
                        <a:spcBef>
                          <a:spcPts val="55"/>
                        </a:spcBef>
                      </a:pPr>
                      <a:r>
                        <a:rPr sz="1050" dirty="0">
                          <a:latin typeface="Meiryo UI"/>
                          <a:cs typeface="Meiryo UI"/>
                        </a:rPr>
                        <a:t>本</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tc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FF0000"/>
                      </a:solidFill>
                      <a:prstDash val="solid"/>
                    </a:lnT>
                    <a:lnB w="12700">
                      <a:solidFill>
                        <a:srgbClr val="000000"/>
                      </a:solidFill>
                      <a:prstDash val="solid"/>
                    </a:lnB>
                  </a:tcPr>
                </a:tc>
                <a:extLst>
                  <a:ext uri="{0D108BD9-81ED-4DB2-BD59-A6C34878D82A}">
                    <a16:rowId xmlns:a16="http://schemas.microsoft.com/office/drawing/2014/main" val="10019"/>
                  </a:ext>
                </a:extLst>
              </a:tr>
              <a:tr h="0">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大塚ホールディングス</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73</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67640">
                <a:tc>
                  <a:txBody>
                    <a:bodyPr/>
                    <a:lstStyle/>
                    <a:p>
                      <a:pPr marR="127635" algn="r">
                        <a:lnSpc>
                          <a:spcPts val="1165"/>
                        </a:lnSpc>
                        <a:spcBef>
                          <a:spcPts val="55"/>
                        </a:spcBef>
                      </a:pPr>
                      <a:r>
                        <a:rPr sz="1050" dirty="0">
                          <a:latin typeface="Meiryo UI"/>
                          <a:cs typeface="Meiryo UI"/>
                        </a:rPr>
                        <a:t>上</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61290">
                <a:tc>
                  <a:txBody>
                    <a:bodyPr/>
                    <a:lstStyle/>
                    <a:p>
                      <a:pPr marR="127635" algn="r">
                        <a:lnSpc>
                          <a:spcPts val="1140"/>
                        </a:lnSpc>
                        <a:spcBef>
                          <a:spcPts val="35"/>
                        </a:spcBef>
                      </a:pPr>
                      <a:r>
                        <a:rPr sz="1050" dirty="0">
                          <a:latin typeface="Meiryo UI"/>
                          <a:cs typeface="Meiryo UI"/>
                        </a:rPr>
                        <a:t>位</a:t>
                      </a:r>
                      <a:endParaRPr sz="1050">
                        <a:latin typeface="Meiryo UI"/>
                        <a:cs typeface="Meiryo UI"/>
                      </a:endParaRPr>
                    </a:p>
                  </a:txBody>
                  <a:tcPr marL="0" marR="0" marT="444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エーザイ</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95"/>
                        </a:spcBef>
                      </a:pPr>
                      <a:r>
                        <a:rPr sz="950" spc="-25" dirty="0">
                          <a:latin typeface="Meiryo UI"/>
                          <a:cs typeface="Meiryo UI"/>
                        </a:rPr>
                        <a:t>47</a:t>
                      </a:r>
                      <a:endParaRPr sz="95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55880">
                <a:tc rowSpan="2">
                  <a:txBody>
                    <a:bodyPr/>
                    <a:lstStyle/>
                    <a:p>
                      <a:pPr marL="116839">
                        <a:lnSpc>
                          <a:spcPts val="1140"/>
                        </a:lnSpc>
                        <a:spcBef>
                          <a:spcPts val="55"/>
                        </a:spcBef>
                      </a:pPr>
                      <a:r>
                        <a:rPr sz="1050" spc="-25" dirty="0">
                          <a:latin typeface="Meiryo UI"/>
                          <a:cs typeface="Meiryo UI"/>
                        </a:rPr>
                        <a:t>10</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08585">
                <a:tc vMerge="1">
                  <a:txBody>
                    <a:bodyPr/>
                    <a:lstStyle/>
                    <a:p>
                      <a:endParaRPr/>
                    </a:p>
                  </a:txBody>
                  <a:tcPr marL="0" marR="0" marT="6985" marB="0">
                    <a:lnL w="12700">
                      <a:solidFill>
                        <a:srgbClr val="000000"/>
                      </a:solidFill>
                      <a:prstDash val="solid"/>
                    </a:lnL>
                    <a:lnR w="12700">
                      <a:solidFill>
                        <a:srgbClr val="000000"/>
                      </a:solidFill>
                      <a:prstDash val="solid"/>
                    </a:lnR>
                  </a:tcPr>
                </a:tc>
                <a:tc rowSpan="2">
                  <a:txBody>
                    <a:bodyPr/>
                    <a:lstStyle/>
                    <a:p>
                      <a:pPr marL="37465">
                        <a:lnSpc>
                          <a:spcPct val="100000"/>
                        </a:lnSpc>
                        <a:spcBef>
                          <a:spcPts val="350"/>
                        </a:spcBef>
                      </a:pPr>
                      <a:r>
                        <a:rPr sz="850" spc="-15" dirty="0">
                          <a:latin typeface="Meiryo UI"/>
                          <a:cs typeface="Meiryo UI"/>
                        </a:rPr>
                        <a:t>住友ファーマ</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635" algn="ctr">
                        <a:lnSpc>
                          <a:spcPct val="100000"/>
                        </a:lnSpc>
                        <a:spcBef>
                          <a:spcPts val="285"/>
                        </a:spcBef>
                      </a:pPr>
                      <a:r>
                        <a:rPr sz="950" spc="-25" dirty="0">
                          <a:latin typeface="Meiryo UI"/>
                          <a:cs typeface="Meiryo UI"/>
                        </a:rPr>
                        <a:t>39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09220">
                <a:tc rowSpan="2">
                  <a:txBody>
                    <a:bodyPr/>
                    <a:lstStyle/>
                    <a:p>
                      <a:pPr marL="133985">
                        <a:lnSpc>
                          <a:spcPct val="100000"/>
                        </a:lnSpc>
                        <a:spcBef>
                          <a:spcPts val="55"/>
                        </a:spcBef>
                      </a:pPr>
                      <a:r>
                        <a:rPr sz="1050" dirty="0">
                          <a:latin typeface="Meiryo UI"/>
                          <a:cs typeface="Meiryo UI"/>
                        </a:rPr>
                        <a:t>社</a:t>
                      </a:r>
                      <a:endParaRPr sz="1050">
                        <a:latin typeface="Meiryo UI"/>
                        <a:cs typeface="Meiryo UI"/>
                      </a:endParaRPr>
                    </a:p>
                  </a:txBody>
                  <a:tcPr marL="0" marR="0" marT="6985" marB="0">
                    <a:lnL w="12700">
                      <a:solidFill>
                        <a:srgbClr val="000000"/>
                      </a:solidFill>
                      <a:prstDash val="solid"/>
                    </a:lnL>
                    <a:lnR w="12700">
                      <a:solidFill>
                        <a:srgbClr val="000000"/>
                      </a:solidFill>
                      <a:prstDash val="solid"/>
                    </a:lnR>
                  </a:tcPr>
                </a:tc>
                <a:tc vMerge="1">
                  <a:txBody>
                    <a:bodyPr/>
                    <a:lstStyle/>
                    <a:p>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217804">
                <a:tc vMerge="1">
                  <a:txBody>
                    <a:bodyPr/>
                    <a:lstStyle/>
                    <a:p>
                      <a:endParaRPr/>
                    </a:p>
                  </a:txBody>
                  <a:tcPr marL="0" marR="0" marT="6985" marB="0">
                    <a:lnL w="12700">
                      <a:solidFill>
                        <a:srgbClr val="000000"/>
                      </a:solidFill>
                      <a:prstDash val="solid"/>
                    </a:lnL>
                    <a:lnR w="12700">
                      <a:solidFill>
                        <a:srgbClr val="000000"/>
                      </a:solidFill>
                      <a:prstDash val="solid"/>
                    </a:lnR>
                  </a:tcPr>
                </a:tc>
                <a:tc>
                  <a:txBody>
                    <a:bodyPr/>
                    <a:lstStyle/>
                    <a:p>
                      <a:pPr marL="37465">
                        <a:lnSpc>
                          <a:spcPct val="100000"/>
                        </a:lnSpc>
                        <a:spcBef>
                          <a:spcPts val="350"/>
                        </a:spcBef>
                      </a:pPr>
                      <a:r>
                        <a:rPr sz="850" spc="-10" dirty="0">
                          <a:latin typeface="Meiryo UI"/>
                          <a:cs typeface="Meiryo UI"/>
                        </a:rPr>
                        <a:t>田辺三菱製薬</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29</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2159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37465">
                        <a:lnSpc>
                          <a:spcPct val="100000"/>
                        </a:lnSpc>
                        <a:spcBef>
                          <a:spcPts val="335"/>
                        </a:spcBef>
                      </a:pPr>
                      <a:r>
                        <a:rPr sz="850" spc="-10" dirty="0">
                          <a:latin typeface="Meiryo UI"/>
                          <a:cs typeface="Meiryo UI"/>
                        </a:rPr>
                        <a:t>小野薬品工業</a:t>
                      </a:r>
                      <a:endParaRPr sz="850">
                        <a:latin typeface="Meiryo UI"/>
                        <a:cs typeface="Meiryo UI"/>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85"/>
                        </a:spcBef>
                      </a:pPr>
                      <a:r>
                        <a:rPr sz="950" spc="-25" dirty="0">
                          <a:latin typeface="Meiryo UI"/>
                          <a:cs typeface="Meiryo UI"/>
                        </a:rPr>
                        <a:t>27</a:t>
                      </a:r>
                      <a:endParaRPr sz="950">
                        <a:latin typeface="Meiryo UI"/>
                        <a:cs typeface="Meiryo U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217804">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37465">
                        <a:lnSpc>
                          <a:spcPct val="100000"/>
                        </a:lnSpc>
                        <a:spcBef>
                          <a:spcPts val="350"/>
                        </a:spcBef>
                      </a:pPr>
                      <a:r>
                        <a:rPr sz="850" spc="-15" dirty="0">
                          <a:latin typeface="Meiryo UI"/>
                          <a:cs typeface="Meiryo UI"/>
                        </a:rPr>
                        <a:t>協和キリン</a:t>
                      </a:r>
                      <a:endParaRPr sz="850">
                        <a:latin typeface="Meiryo UI"/>
                        <a:cs typeface="Meiryo UI"/>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95"/>
                        </a:spcBef>
                      </a:pPr>
                      <a:r>
                        <a:rPr sz="950" spc="-25" dirty="0">
                          <a:latin typeface="Meiryo UI"/>
                          <a:cs typeface="Meiryo UI"/>
                        </a:rPr>
                        <a:t>26</a:t>
                      </a:r>
                      <a:endParaRPr sz="950" dirty="0">
                        <a:latin typeface="Meiryo UI"/>
                        <a:cs typeface="Meiryo UI"/>
                      </a:endParaRPr>
                    </a:p>
                  </a:txBody>
                  <a:tcPr marL="0" marR="0" marT="374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bl>
          </a:graphicData>
        </a:graphic>
      </p:graphicFrame>
      <p:grpSp>
        <p:nvGrpSpPr>
          <p:cNvPr id="14" name="object 7">
            <a:extLst>
              <a:ext uri="{FF2B5EF4-FFF2-40B4-BE49-F238E27FC236}">
                <a16:creationId xmlns:a16="http://schemas.microsoft.com/office/drawing/2014/main" id="{FE14AC8A-38DE-5F8E-EF3C-5AFF71BC269E}"/>
              </a:ext>
            </a:extLst>
          </p:cNvPr>
          <p:cNvGrpSpPr/>
          <p:nvPr/>
        </p:nvGrpSpPr>
        <p:grpSpPr>
          <a:xfrm>
            <a:off x="4692408" y="1311502"/>
            <a:ext cx="1965325" cy="2034539"/>
            <a:chOff x="4190238" y="2323338"/>
            <a:chExt cx="1965325" cy="2034539"/>
          </a:xfrm>
        </p:grpSpPr>
        <p:sp>
          <p:nvSpPr>
            <p:cNvPr id="15" name="object 8">
              <a:extLst>
                <a:ext uri="{FF2B5EF4-FFF2-40B4-BE49-F238E27FC236}">
                  <a16:creationId xmlns:a16="http://schemas.microsoft.com/office/drawing/2014/main" id="{10B8D712-8C6C-8531-134F-AC67F5CDAC68}"/>
                </a:ext>
              </a:extLst>
            </p:cNvPr>
            <p:cNvSpPr/>
            <p:nvPr/>
          </p:nvSpPr>
          <p:spPr>
            <a:xfrm>
              <a:off x="5205983" y="2388108"/>
              <a:ext cx="949960" cy="1767839"/>
            </a:xfrm>
            <a:custGeom>
              <a:avLst/>
              <a:gdLst/>
              <a:ahLst/>
              <a:cxnLst/>
              <a:rect l="l" t="t" r="r" b="b"/>
              <a:pathLst>
                <a:path w="949960" h="1767839">
                  <a:moveTo>
                    <a:pt x="478536" y="1767839"/>
                  </a:moveTo>
                  <a:lnTo>
                    <a:pt x="239268" y="1359408"/>
                  </a:lnTo>
                  <a:lnTo>
                    <a:pt x="279794" y="1332745"/>
                  </a:lnTo>
                  <a:lnTo>
                    <a:pt x="316736" y="1302695"/>
                  </a:lnTo>
                  <a:lnTo>
                    <a:pt x="350007" y="1269587"/>
                  </a:lnTo>
                  <a:lnTo>
                    <a:pt x="379523" y="1233749"/>
                  </a:lnTo>
                  <a:lnTo>
                    <a:pt x="405200" y="1195509"/>
                  </a:lnTo>
                  <a:lnTo>
                    <a:pt x="426952" y="1155194"/>
                  </a:lnTo>
                  <a:lnTo>
                    <a:pt x="444694" y="1113135"/>
                  </a:lnTo>
                  <a:lnTo>
                    <a:pt x="458342" y="1069657"/>
                  </a:lnTo>
                  <a:lnTo>
                    <a:pt x="467812" y="1025090"/>
                  </a:lnTo>
                  <a:lnTo>
                    <a:pt x="473017" y="979762"/>
                  </a:lnTo>
                  <a:lnTo>
                    <a:pt x="473873" y="934001"/>
                  </a:lnTo>
                  <a:lnTo>
                    <a:pt x="470296" y="888134"/>
                  </a:lnTo>
                  <a:lnTo>
                    <a:pt x="462201" y="842491"/>
                  </a:lnTo>
                  <a:lnTo>
                    <a:pt x="449502" y="797400"/>
                  </a:lnTo>
                  <a:lnTo>
                    <a:pt x="432115" y="753188"/>
                  </a:lnTo>
                  <a:lnTo>
                    <a:pt x="409956" y="710184"/>
                  </a:lnTo>
                  <a:lnTo>
                    <a:pt x="382306" y="668060"/>
                  </a:lnTo>
                  <a:lnTo>
                    <a:pt x="350788" y="629594"/>
                  </a:lnTo>
                  <a:lnTo>
                    <a:pt x="315740" y="594969"/>
                  </a:lnTo>
                  <a:lnTo>
                    <a:pt x="277502" y="564367"/>
                  </a:lnTo>
                  <a:lnTo>
                    <a:pt x="236410" y="537972"/>
                  </a:lnTo>
                  <a:lnTo>
                    <a:pt x="192804" y="515965"/>
                  </a:lnTo>
                  <a:lnTo>
                    <a:pt x="147021" y="498530"/>
                  </a:lnTo>
                  <a:lnTo>
                    <a:pt x="99401" y="485851"/>
                  </a:lnTo>
                  <a:lnTo>
                    <a:pt x="50281" y="478109"/>
                  </a:lnTo>
                  <a:lnTo>
                    <a:pt x="0" y="475488"/>
                  </a:lnTo>
                  <a:lnTo>
                    <a:pt x="0" y="0"/>
                  </a:lnTo>
                  <a:lnTo>
                    <a:pt x="48848" y="1235"/>
                  </a:lnTo>
                  <a:lnTo>
                    <a:pt x="97057" y="4903"/>
                  </a:lnTo>
                  <a:lnTo>
                    <a:pt x="144566" y="10942"/>
                  </a:lnTo>
                  <a:lnTo>
                    <a:pt x="191315" y="19294"/>
                  </a:lnTo>
                  <a:lnTo>
                    <a:pt x="237245" y="29898"/>
                  </a:lnTo>
                  <a:lnTo>
                    <a:pt x="282296" y="42695"/>
                  </a:lnTo>
                  <a:lnTo>
                    <a:pt x="326408" y="57625"/>
                  </a:lnTo>
                  <a:lnTo>
                    <a:pt x="369522" y="74628"/>
                  </a:lnTo>
                  <a:lnTo>
                    <a:pt x="411577" y="93645"/>
                  </a:lnTo>
                  <a:lnTo>
                    <a:pt x="452515" y="114616"/>
                  </a:lnTo>
                  <a:lnTo>
                    <a:pt x="492275" y="137481"/>
                  </a:lnTo>
                  <a:lnTo>
                    <a:pt x="530798" y="162180"/>
                  </a:lnTo>
                  <a:lnTo>
                    <a:pt x="568024" y="188655"/>
                  </a:lnTo>
                  <a:lnTo>
                    <a:pt x="603893" y="216844"/>
                  </a:lnTo>
                  <a:lnTo>
                    <a:pt x="638345" y="246689"/>
                  </a:lnTo>
                  <a:lnTo>
                    <a:pt x="671322" y="278130"/>
                  </a:lnTo>
                  <a:lnTo>
                    <a:pt x="702762" y="311106"/>
                  </a:lnTo>
                  <a:lnTo>
                    <a:pt x="732607" y="345558"/>
                  </a:lnTo>
                  <a:lnTo>
                    <a:pt x="760796" y="381427"/>
                  </a:lnTo>
                  <a:lnTo>
                    <a:pt x="787271" y="418653"/>
                  </a:lnTo>
                  <a:lnTo>
                    <a:pt x="811970" y="457176"/>
                  </a:lnTo>
                  <a:lnTo>
                    <a:pt x="834835" y="496936"/>
                  </a:lnTo>
                  <a:lnTo>
                    <a:pt x="855806" y="537874"/>
                  </a:lnTo>
                  <a:lnTo>
                    <a:pt x="874823" y="579929"/>
                  </a:lnTo>
                  <a:lnTo>
                    <a:pt x="891826" y="623043"/>
                  </a:lnTo>
                  <a:lnTo>
                    <a:pt x="906756" y="667155"/>
                  </a:lnTo>
                  <a:lnTo>
                    <a:pt x="919553" y="712206"/>
                  </a:lnTo>
                  <a:lnTo>
                    <a:pt x="930157" y="758136"/>
                  </a:lnTo>
                  <a:lnTo>
                    <a:pt x="938509" y="804885"/>
                  </a:lnTo>
                  <a:lnTo>
                    <a:pt x="944548" y="852394"/>
                  </a:lnTo>
                  <a:lnTo>
                    <a:pt x="948216" y="900603"/>
                  </a:lnTo>
                  <a:lnTo>
                    <a:pt x="949452" y="949452"/>
                  </a:lnTo>
                  <a:lnTo>
                    <a:pt x="948111" y="999774"/>
                  </a:lnTo>
                  <a:lnTo>
                    <a:pt x="944125" y="1049642"/>
                  </a:lnTo>
                  <a:lnTo>
                    <a:pt x="937544" y="1098966"/>
                  </a:lnTo>
                  <a:lnTo>
                    <a:pt x="928420" y="1147657"/>
                  </a:lnTo>
                  <a:lnTo>
                    <a:pt x="916805" y="1195625"/>
                  </a:lnTo>
                  <a:lnTo>
                    <a:pt x="902749" y="1242782"/>
                  </a:lnTo>
                  <a:lnTo>
                    <a:pt x="886304" y="1289038"/>
                  </a:lnTo>
                  <a:lnTo>
                    <a:pt x="867521" y="1334304"/>
                  </a:lnTo>
                  <a:lnTo>
                    <a:pt x="846453" y="1378491"/>
                  </a:lnTo>
                  <a:lnTo>
                    <a:pt x="823150" y="1421510"/>
                  </a:lnTo>
                  <a:lnTo>
                    <a:pt x="797664" y="1463272"/>
                  </a:lnTo>
                  <a:lnTo>
                    <a:pt x="770046" y="1503688"/>
                  </a:lnTo>
                  <a:lnTo>
                    <a:pt x="740348" y="1542667"/>
                  </a:lnTo>
                  <a:lnTo>
                    <a:pt x="708621" y="1580122"/>
                  </a:lnTo>
                  <a:lnTo>
                    <a:pt x="674917" y="1615963"/>
                  </a:lnTo>
                  <a:lnTo>
                    <a:pt x="639287" y="1650101"/>
                  </a:lnTo>
                  <a:lnTo>
                    <a:pt x="601782" y="1682447"/>
                  </a:lnTo>
                  <a:lnTo>
                    <a:pt x="562455" y="1712911"/>
                  </a:lnTo>
                  <a:lnTo>
                    <a:pt x="521355" y="1741405"/>
                  </a:lnTo>
                  <a:lnTo>
                    <a:pt x="478536" y="1767839"/>
                  </a:lnTo>
                  <a:close/>
                </a:path>
              </a:pathLst>
            </a:custGeom>
            <a:solidFill>
              <a:srgbClr val="2E5496"/>
            </a:solidFill>
          </p:spPr>
          <p:txBody>
            <a:bodyPr wrap="square" lIns="0" tIns="0" rIns="0" bIns="0" rtlCol="0"/>
            <a:lstStyle/>
            <a:p>
              <a:endParaRPr/>
            </a:p>
          </p:txBody>
        </p:sp>
        <p:sp>
          <p:nvSpPr>
            <p:cNvPr id="16" name="object 9">
              <a:extLst>
                <a:ext uri="{FF2B5EF4-FFF2-40B4-BE49-F238E27FC236}">
                  <a16:creationId xmlns:a16="http://schemas.microsoft.com/office/drawing/2014/main" id="{9DAC78D0-289F-6461-9B31-4589A4400EA2}"/>
                </a:ext>
              </a:extLst>
            </p:cNvPr>
            <p:cNvSpPr/>
            <p:nvPr/>
          </p:nvSpPr>
          <p:spPr>
            <a:xfrm>
              <a:off x="4796027" y="3813047"/>
              <a:ext cx="891540" cy="539115"/>
            </a:xfrm>
            <a:custGeom>
              <a:avLst/>
              <a:gdLst/>
              <a:ahLst/>
              <a:cxnLst/>
              <a:rect l="l" t="t" r="r" b="b"/>
              <a:pathLst>
                <a:path w="891539" h="539114">
                  <a:moveTo>
                    <a:pt x="426147" y="539008"/>
                  </a:move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close/>
                </a:path>
              </a:pathLst>
            </a:custGeom>
            <a:solidFill>
              <a:srgbClr val="FFD966"/>
            </a:solidFill>
          </p:spPr>
          <p:txBody>
            <a:bodyPr wrap="square" lIns="0" tIns="0" rIns="0" bIns="0" rtlCol="0"/>
            <a:lstStyle/>
            <a:p>
              <a:endParaRPr/>
            </a:p>
          </p:txBody>
        </p:sp>
        <p:sp>
          <p:nvSpPr>
            <p:cNvPr id="17" name="object 10">
              <a:extLst>
                <a:ext uri="{FF2B5EF4-FFF2-40B4-BE49-F238E27FC236}">
                  <a16:creationId xmlns:a16="http://schemas.microsoft.com/office/drawing/2014/main" id="{5AA292A7-98DE-BE1F-F939-DA38BE25FD77}"/>
                </a:ext>
              </a:extLst>
            </p:cNvPr>
            <p:cNvSpPr/>
            <p:nvPr/>
          </p:nvSpPr>
          <p:spPr>
            <a:xfrm>
              <a:off x="4796027" y="3813047"/>
              <a:ext cx="891540" cy="539115"/>
            </a:xfrm>
            <a:custGeom>
              <a:avLst/>
              <a:gdLst/>
              <a:ahLst/>
              <a:cxnLst/>
              <a:rect l="l" t="t" r="r" b="b"/>
              <a:pathLst>
                <a:path w="891539" h="539114">
                  <a:moveTo>
                    <a:pt x="891539" y="409956"/>
                  </a:moveTo>
                  <a:lnTo>
                    <a:pt x="847976" y="433777"/>
                  </a:lnTo>
                  <a:lnTo>
                    <a:pt x="803495" y="455187"/>
                  </a:lnTo>
                  <a:lnTo>
                    <a:pt x="758193" y="474180"/>
                  </a:lnTo>
                  <a:lnTo>
                    <a:pt x="712166" y="490751"/>
                  </a:lnTo>
                  <a:lnTo>
                    <a:pt x="665509" y="504894"/>
                  </a:lnTo>
                  <a:lnTo>
                    <a:pt x="618319" y="516604"/>
                  </a:lnTo>
                  <a:lnTo>
                    <a:pt x="570692" y="525876"/>
                  </a:lnTo>
                  <a:lnTo>
                    <a:pt x="522724" y="532704"/>
                  </a:lnTo>
                  <a:lnTo>
                    <a:pt x="474510" y="537083"/>
                  </a:lnTo>
                  <a:lnTo>
                    <a:pt x="426147" y="539008"/>
                  </a:lnTo>
                  <a:lnTo>
                    <a:pt x="377731" y="538473"/>
                  </a:lnTo>
                  <a:lnTo>
                    <a:pt x="329357" y="535473"/>
                  </a:lnTo>
                  <a:lnTo>
                    <a:pt x="281123" y="530003"/>
                  </a:lnTo>
                  <a:lnTo>
                    <a:pt x="233122" y="522057"/>
                  </a:lnTo>
                  <a:lnTo>
                    <a:pt x="185452" y="511631"/>
                  </a:lnTo>
                  <a:lnTo>
                    <a:pt x="138209" y="498718"/>
                  </a:lnTo>
                  <a:lnTo>
                    <a:pt x="91489" y="483313"/>
                  </a:lnTo>
                  <a:lnTo>
                    <a:pt x="45387" y="465411"/>
                  </a:lnTo>
                  <a:lnTo>
                    <a:pt x="0" y="445008"/>
                  </a:lnTo>
                  <a:lnTo>
                    <a:pt x="205739" y="18288"/>
                  </a:lnTo>
                  <a:lnTo>
                    <a:pt x="249350" y="36580"/>
                  </a:lnTo>
                  <a:lnTo>
                    <a:pt x="294022" y="50328"/>
                  </a:lnTo>
                  <a:lnTo>
                    <a:pt x="339443" y="59559"/>
                  </a:lnTo>
                  <a:lnTo>
                    <a:pt x="385303" y="64300"/>
                  </a:lnTo>
                  <a:lnTo>
                    <a:pt x="431291" y="64579"/>
                  </a:lnTo>
                  <a:lnTo>
                    <a:pt x="477097" y="60423"/>
                  </a:lnTo>
                  <a:lnTo>
                    <a:pt x="522408" y="51860"/>
                  </a:lnTo>
                  <a:lnTo>
                    <a:pt x="566915" y="38916"/>
                  </a:lnTo>
                  <a:lnTo>
                    <a:pt x="610307" y="21620"/>
                  </a:lnTo>
                  <a:lnTo>
                    <a:pt x="652271" y="0"/>
                  </a:lnTo>
                  <a:lnTo>
                    <a:pt x="891539" y="409956"/>
                  </a:lnTo>
                  <a:close/>
                </a:path>
              </a:pathLst>
            </a:custGeom>
            <a:ln w="10668">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59BF3EC3-376C-BEFC-4058-E3893B93508B}"/>
                </a:ext>
              </a:extLst>
            </p:cNvPr>
            <p:cNvSpPr/>
            <p:nvPr/>
          </p:nvSpPr>
          <p:spPr>
            <a:xfrm>
              <a:off x="4457700" y="3628644"/>
              <a:ext cx="542925" cy="562610"/>
            </a:xfrm>
            <a:custGeom>
              <a:avLst/>
              <a:gdLst/>
              <a:ahLst/>
              <a:cxnLst/>
              <a:rect l="l" t="t" r="r" b="b"/>
              <a:pathLst>
                <a:path w="542925" h="562610">
                  <a:moveTo>
                    <a:pt x="335279" y="562356"/>
                  </a:moveTo>
                  <a:lnTo>
                    <a:pt x="292223" y="540411"/>
                  </a:lnTo>
                  <a:lnTo>
                    <a:pt x="250471" y="516284"/>
                  </a:lnTo>
                  <a:lnTo>
                    <a:pt x="210086" y="490050"/>
                  </a:lnTo>
                  <a:lnTo>
                    <a:pt x="171131" y="461784"/>
                  </a:lnTo>
                  <a:lnTo>
                    <a:pt x="133668" y="431561"/>
                  </a:lnTo>
                  <a:lnTo>
                    <a:pt x="97761" y="399457"/>
                  </a:lnTo>
                  <a:lnTo>
                    <a:pt x="63472" y="365546"/>
                  </a:lnTo>
                  <a:lnTo>
                    <a:pt x="30864" y="329905"/>
                  </a:lnTo>
                  <a:lnTo>
                    <a:pt x="0" y="292608"/>
                  </a:lnTo>
                  <a:lnTo>
                    <a:pt x="374903" y="0"/>
                  </a:lnTo>
                  <a:lnTo>
                    <a:pt x="410527" y="41124"/>
                  </a:lnTo>
                  <a:lnTo>
                    <a:pt x="450722" y="77533"/>
                  </a:lnTo>
                  <a:lnTo>
                    <a:pt x="494918" y="109085"/>
                  </a:lnTo>
                  <a:lnTo>
                    <a:pt x="542543" y="135636"/>
                  </a:lnTo>
                  <a:lnTo>
                    <a:pt x="335279" y="562356"/>
                  </a:lnTo>
                  <a:close/>
                </a:path>
              </a:pathLst>
            </a:custGeom>
            <a:solidFill>
              <a:srgbClr val="D0CECE"/>
            </a:solidFill>
          </p:spPr>
          <p:txBody>
            <a:bodyPr wrap="square" lIns="0" tIns="0" rIns="0" bIns="0" rtlCol="0"/>
            <a:lstStyle/>
            <a:p>
              <a:endParaRPr/>
            </a:p>
          </p:txBody>
        </p:sp>
        <p:sp>
          <p:nvSpPr>
            <p:cNvPr id="19" name="object 12">
              <a:extLst>
                <a:ext uri="{FF2B5EF4-FFF2-40B4-BE49-F238E27FC236}">
                  <a16:creationId xmlns:a16="http://schemas.microsoft.com/office/drawing/2014/main" id="{61D3D411-547B-0BB0-F568-9150F4818121}"/>
                </a:ext>
              </a:extLst>
            </p:cNvPr>
            <p:cNvSpPr/>
            <p:nvPr/>
          </p:nvSpPr>
          <p:spPr>
            <a:xfrm>
              <a:off x="4276344" y="3433572"/>
              <a:ext cx="556260" cy="487680"/>
            </a:xfrm>
            <a:custGeom>
              <a:avLst/>
              <a:gdLst/>
              <a:ahLst/>
              <a:cxnLst/>
              <a:rect l="l" t="t" r="r" b="b"/>
              <a:pathLst>
                <a:path w="556260" h="487679">
                  <a:moveTo>
                    <a:pt x="181355" y="487680"/>
                  </a:moveTo>
                  <a:lnTo>
                    <a:pt x="152859" y="448862"/>
                  </a:lnTo>
                  <a:lnTo>
                    <a:pt x="126333" y="408678"/>
                  </a:lnTo>
                  <a:lnTo>
                    <a:pt x="101825" y="367227"/>
                  </a:lnTo>
                  <a:lnTo>
                    <a:pt x="79388" y="324609"/>
                  </a:lnTo>
                  <a:lnTo>
                    <a:pt x="59070" y="280926"/>
                  </a:lnTo>
                  <a:lnTo>
                    <a:pt x="40922" y="236276"/>
                  </a:lnTo>
                  <a:lnTo>
                    <a:pt x="24994" y="190761"/>
                  </a:lnTo>
                  <a:lnTo>
                    <a:pt x="11336" y="144481"/>
                  </a:lnTo>
                  <a:lnTo>
                    <a:pt x="0" y="97536"/>
                  </a:lnTo>
                  <a:lnTo>
                    <a:pt x="464819" y="0"/>
                  </a:lnTo>
                  <a:lnTo>
                    <a:pt x="479107" y="52768"/>
                  </a:lnTo>
                  <a:lnTo>
                    <a:pt x="499109" y="103251"/>
                  </a:lnTo>
                  <a:lnTo>
                    <a:pt x="524827" y="150876"/>
                  </a:lnTo>
                  <a:lnTo>
                    <a:pt x="556259" y="195072"/>
                  </a:lnTo>
                  <a:lnTo>
                    <a:pt x="181355" y="487680"/>
                  </a:lnTo>
                  <a:close/>
                </a:path>
              </a:pathLst>
            </a:custGeom>
            <a:solidFill>
              <a:srgbClr val="FFC000"/>
            </a:solidFill>
          </p:spPr>
          <p:txBody>
            <a:bodyPr wrap="square" lIns="0" tIns="0" rIns="0" bIns="0" rtlCol="0"/>
            <a:lstStyle/>
            <a:p>
              <a:endParaRPr/>
            </a:p>
          </p:txBody>
        </p:sp>
        <p:sp>
          <p:nvSpPr>
            <p:cNvPr id="20" name="object 13">
              <a:extLst>
                <a:ext uri="{FF2B5EF4-FFF2-40B4-BE49-F238E27FC236}">
                  <a16:creationId xmlns:a16="http://schemas.microsoft.com/office/drawing/2014/main" id="{CC47D330-A534-2344-DC66-8FD92039A294}"/>
                </a:ext>
              </a:extLst>
            </p:cNvPr>
            <p:cNvSpPr/>
            <p:nvPr/>
          </p:nvSpPr>
          <p:spPr>
            <a:xfrm>
              <a:off x="4256835" y="3099816"/>
              <a:ext cx="490855" cy="431800"/>
            </a:xfrm>
            <a:custGeom>
              <a:avLst/>
              <a:gdLst/>
              <a:ahLst/>
              <a:cxnLst/>
              <a:rect l="l" t="t" r="r" b="b"/>
              <a:pathLst>
                <a:path w="490854" h="431800">
                  <a:moveTo>
                    <a:pt x="19508" y="431291"/>
                  </a:moveTo>
                  <a:lnTo>
                    <a:pt x="11044" y="383437"/>
                  </a:lnTo>
                  <a:lnTo>
                    <a:pt x="4962" y="335420"/>
                  </a:lnTo>
                  <a:lnTo>
                    <a:pt x="1277" y="287302"/>
                  </a:lnTo>
                  <a:lnTo>
                    <a:pt x="0" y="239146"/>
                  </a:lnTo>
                  <a:lnTo>
                    <a:pt x="1143" y="191016"/>
                  </a:lnTo>
                  <a:lnTo>
                    <a:pt x="4720" y="142973"/>
                  </a:lnTo>
                  <a:lnTo>
                    <a:pt x="10743" y="95081"/>
                  </a:lnTo>
                  <a:lnTo>
                    <a:pt x="19224" y="47402"/>
                  </a:lnTo>
                  <a:lnTo>
                    <a:pt x="30176" y="0"/>
                  </a:lnTo>
                  <a:lnTo>
                    <a:pt x="490424" y="118871"/>
                  </a:lnTo>
                  <a:lnTo>
                    <a:pt x="479613" y="172164"/>
                  </a:lnTo>
                  <a:lnTo>
                    <a:pt x="474803" y="226313"/>
                  </a:lnTo>
                  <a:lnTo>
                    <a:pt x="476280" y="280463"/>
                  </a:lnTo>
                  <a:lnTo>
                    <a:pt x="484328" y="333755"/>
                  </a:lnTo>
                  <a:lnTo>
                    <a:pt x="19508" y="431291"/>
                  </a:lnTo>
                  <a:close/>
                </a:path>
              </a:pathLst>
            </a:custGeom>
            <a:solidFill>
              <a:srgbClr val="B4C6E7"/>
            </a:solidFill>
          </p:spPr>
          <p:txBody>
            <a:bodyPr wrap="square" lIns="0" tIns="0" rIns="0" bIns="0" rtlCol="0"/>
            <a:lstStyle/>
            <a:p>
              <a:endParaRPr/>
            </a:p>
          </p:txBody>
        </p:sp>
        <p:sp>
          <p:nvSpPr>
            <p:cNvPr id="21" name="object 14">
              <a:extLst>
                <a:ext uri="{FF2B5EF4-FFF2-40B4-BE49-F238E27FC236}">
                  <a16:creationId xmlns:a16="http://schemas.microsoft.com/office/drawing/2014/main" id="{9038F5BE-8688-22CD-A95C-44DA0154C0C0}"/>
                </a:ext>
              </a:extLst>
            </p:cNvPr>
            <p:cNvSpPr/>
            <p:nvPr/>
          </p:nvSpPr>
          <p:spPr>
            <a:xfrm>
              <a:off x="4287011" y="2878836"/>
              <a:ext cx="504825" cy="340360"/>
            </a:xfrm>
            <a:custGeom>
              <a:avLst/>
              <a:gdLst/>
              <a:ahLst/>
              <a:cxnLst/>
              <a:rect l="l" t="t" r="r" b="b"/>
              <a:pathLst>
                <a:path w="504825" h="340360">
                  <a:moveTo>
                    <a:pt x="460248" y="339851"/>
                  </a:moveTo>
                  <a:lnTo>
                    <a:pt x="0" y="220979"/>
                  </a:lnTo>
                  <a:lnTo>
                    <a:pt x="13142" y="174735"/>
                  </a:lnTo>
                  <a:lnTo>
                    <a:pt x="28699" y="129369"/>
                  </a:lnTo>
                  <a:lnTo>
                    <a:pt x="46524" y="85027"/>
                  </a:lnTo>
                  <a:lnTo>
                    <a:pt x="66470" y="41855"/>
                  </a:lnTo>
                  <a:lnTo>
                    <a:pt x="88391" y="0"/>
                  </a:lnTo>
                  <a:lnTo>
                    <a:pt x="504444" y="228599"/>
                  </a:lnTo>
                  <a:lnTo>
                    <a:pt x="490466" y="255412"/>
                  </a:lnTo>
                  <a:lnTo>
                    <a:pt x="478345" y="283082"/>
                  </a:lnTo>
                  <a:lnTo>
                    <a:pt x="468225" y="311324"/>
                  </a:lnTo>
                  <a:lnTo>
                    <a:pt x="460248" y="339851"/>
                  </a:lnTo>
                  <a:close/>
                </a:path>
              </a:pathLst>
            </a:custGeom>
            <a:solidFill>
              <a:srgbClr val="A9D18E"/>
            </a:solidFill>
          </p:spPr>
          <p:txBody>
            <a:bodyPr wrap="square" lIns="0" tIns="0" rIns="0" bIns="0" rtlCol="0"/>
            <a:lstStyle/>
            <a:p>
              <a:endParaRPr/>
            </a:p>
          </p:txBody>
        </p:sp>
        <p:sp>
          <p:nvSpPr>
            <p:cNvPr id="22" name="object 15">
              <a:extLst>
                <a:ext uri="{FF2B5EF4-FFF2-40B4-BE49-F238E27FC236}">
                  <a16:creationId xmlns:a16="http://schemas.microsoft.com/office/drawing/2014/main" id="{265DDE29-C7AF-631F-13E5-3A3981AAECEA}"/>
                </a:ext>
              </a:extLst>
            </p:cNvPr>
            <p:cNvSpPr/>
            <p:nvPr/>
          </p:nvSpPr>
          <p:spPr>
            <a:xfrm>
              <a:off x="4375403" y="2753867"/>
              <a:ext cx="457200" cy="353695"/>
            </a:xfrm>
            <a:custGeom>
              <a:avLst/>
              <a:gdLst/>
              <a:ahLst/>
              <a:cxnLst/>
              <a:rect l="l" t="t" r="r" b="b"/>
              <a:pathLst>
                <a:path w="457200" h="353694">
                  <a:moveTo>
                    <a:pt x="416052" y="353567"/>
                  </a:moveTo>
                  <a:lnTo>
                    <a:pt x="0" y="124967"/>
                  </a:lnTo>
                  <a:lnTo>
                    <a:pt x="18859" y="92154"/>
                  </a:lnTo>
                  <a:lnTo>
                    <a:pt x="38861" y="60197"/>
                  </a:lnTo>
                  <a:lnTo>
                    <a:pt x="60007" y="29384"/>
                  </a:lnTo>
                  <a:lnTo>
                    <a:pt x="82296" y="0"/>
                  </a:lnTo>
                  <a:lnTo>
                    <a:pt x="457200" y="291083"/>
                  </a:lnTo>
                  <a:lnTo>
                    <a:pt x="445841" y="306204"/>
                  </a:lnTo>
                  <a:lnTo>
                    <a:pt x="434911" y="321754"/>
                  </a:lnTo>
                  <a:lnTo>
                    <a:pt x="424838" y="337589"/>
                  </a:lnTo>
                  <a:lnTo>
                    <a:pt x="416052" y="353567"/>
                  </a:lnTo>
                  <a:close/>
                </a:path>
              </a:pathLst>
            </a:custGeom>
            <a:solidFill>
              <a:srgbClr val="4471C4"/>
            </a:solidFill>
          </p:spPr>
          <p:txBody>
            <a:bodyPr wrap="square" lIns="0" tIns="0" rIns="0" bIns="0" rtlCol="0"/>
            <a:lstStyle/>
            <a:p>
              <a:endParaRPr/>
            </a:p>
          </p:txBody>
        </p:sp>
        <p:sp>
          <p:nvSpPr>
            <p:cNvPr id="23" name="object 16">
              <a:extLst>
                <a:ext uri="{FF2B5EF4-FFF2-40B4-BE49-F238E27FC236}">
                  <a16:creationId xmlns:a16="http://schemas.microsoft.com/office/drawing/2014/main" id="{F6A8B3AF-D9E0-CB37-11F8-2B3E999BEC5D}"/>
                </a:ext>
              </a:extLst>
            </p:cNvPr>
            <p:cNvSpPr/>
            <p:nvPr/>
          </p:nvSpPr>
          <p:spPr>
            <a:xfrm>
              <a:off x="4457700" y="2695955"/>
              <a:ext cx="399415" cy="349250"/>
            </a:xfrm>
            <a:custGeom>
              <a:avLst/>
              <a:gdLst/>
              <a:ahLst/>
              <a:cxnLst/>
              <a:rect l="l" t="t" r="r" b="b"/>
              <a:pathLst>
                <a:path w="399414" h="349250">
                  <a:moveTo>
                    <a:pt x="374904" y="348996"/>
                  </a:moveTo>
                  <a:lnTo>
                    <a:pt x="0" y="57912"/>
                  </a:lnTo>
                  <a:lnTo>
                    <a:pt x="11691" y="43076"/>
                  </a:lnTo>
                  <a:lnTo>
                    <a:pt x="23812" y="28384"/>
                  </a:lnTo>
                  <a:lnTo>
                    <a:pt x="36218" y="13977"/>
                  </a:lnTo>
                  <a:lnTo>
                    <a:pt x="48768" y="0"/>
                  </a:lnTo>
                  <a:lnTo>
                    <a:pt x="399288" y="320040"/>
                  </a:lnTo>
                  <a:lnTo>
                    <a:pt x="374904" y="348996"/>
                  </a:lnTo>
                  <a:close/>
                </a:path>
              </a:pathLst>
            </a:custGeom>
            <a:solidFill>
              <a:srgbClr val="EC7C30"/>
            </a:solidFill>
          </p:spPr>
          <p:txBody>
            <a:bodyPr wrap="square" lIns="0" tIns="0" rIns="0" bIns="0" rtlCol="0"/>
            <a:lstStyle/>
            <a:p>
              <a:endParaRPr/>
            </a:p>
          </p:txBody>
        </p:sp>
        <p:sp>
          <p:nvSpPr>
            <p:cNvPr id="24" name="object 17">
              <a:extLst>
                <a:ext uri="{FF2B5EF4-FFF2-40B4-BE49-F238E27FC236}">
                  <a16:creationId xmlns:a16="http://schemas.microsoft.com/office/drawing/2014/main" id="{27F065C2-2247-188B-B096-7FF2953CF1F8}"/>
                </a:ext>
              </a:extLst>
            </p:cNvPr>
            <p:cNvSpPr/>
            <p:nvPr/>
          </p:nvSpPr>
          <p:spPr>
            <a:xfrm>
              <a:off x="4506467" y="2663952"/>
              <a:ext cx="365760" cy="352425"/>
            </a:xfrm>
            <a:custGeom>
              <a:avLst/>
              <a:gdLst/>
              <a:ahLst/>
              <a:cxnLst/>
              <a:rect l="l" t="t" r="r" b="b"/>
              <a:pathLst>
                <a:path w="365760" h="352425">
                  <a:moveTo>
                    <a:pt x="350520" y="352043"/>
                  </a:moveTo>
                  <a:lnTo>
                    <a:pt x="0" y="32003"/>
                  </a:lnTo>
                  <a:lnTo>
                    <a:pt x="15811" y="16001"/>
                  </a:lnTo>
                  <a:lnTo>
                    <a:pt x="23360" y="8000"/>
                  </a:lnTo>
                  <a:lnTo>
                    <a:pt x="30480" y="0"/>
                  </a:lnTo>
                  <a:lnTo>
                    <a:pt x="365759" y="336803"/>
                  </a:lnTo>
                  <a:lnTo>
                    <a:pt x="359664" y="341375"/>
                  </a:lnTo>
                  <a:lnTo>
                    <a:pt x="355092" y="347471"/>
                  </a:lnTo>
                  <a:lnTo>
                    <a:pt x="350520" y="352043"/>
                  </a:lnTo>
                  <a:close/>
                </a:path>
              </a:pathLst>
            </a:custGeom>
            <a:solidFill>
              <a:srgbClr val="6FAC46"/>
            </a:solidFill>
          </p:spPr>
          <p:txBody>
            <a:bodyPr wrap="square" lIns="0" tIns="0" rIns="0" bIns="0" rtlCol="0"/>
            <a:lstStyle/>
            <a:p>
              <a:endParaRPr/>
            </a:p>
          </p:txBody>
        </p:sp>
        <p:sp>
          <p:nvSpPr>
            <p:cNvPr id="25" name="object 18">
              <a:extLst>
                <a:ext uri="{FF2B5EF4-FFF2-40B4-BE49-F238E27FC236}">
                  <a16:creationId xmlns:a16="http://schemas.microsoft.com/office/drawing/2014/main" id="{0E7F6A63-96A5-B0A8-6E45-D190B98143EA}"/>
                </a:ext>
              </a:extLst>
            </p:cNvPr>
            <p:cNvSpPr/>
            <p:nvPr/>
          </p:nvSpPr>
          <p:spPr>
            <a:xfrm>
              <a:off x="4536948" y="2633471"/>
              <a:ext cx="350520" cy="367665"/>
            </a:xfrm>
            <a:custGeom>
              <a:avLst/>
              <a:gdLst/>
              <a:ahLst/>
              <a:cxnLst/>
              <a:rect l="l" t="t" r="r" b="b"/>
              <a:pathLst>
                <a:path w="350520" h="367664">
                  <a:moveTo>
                    <a:pt x="335280" y="367283"/>
                  </a:moveTo>
                  <a:lnTo>
                    <a:pt x="0" y="30479"/>
                  </a:lnTo>
                  <a:lnTo>
                    <a:pt x="8239" y="22502"/>
                  </a:lnTo>
                  <a:lnTo>
                    <a:pt x="16764" y="14668"/>
                  </a:lnTo>
                  <a:lnTo>
                    <a:pt x="33528" y="0"/>
                  </a:lnTo>
                  <a:lnTo>
                    <a:pt x="350520" y="352043"/>
                  </a:lnTo>
                  <a:lnTo>
                    <a:pt x="345948" y="356615"/>
                  </a:lnTo>
                  <a:lnTo>
                    <a:pt x="339852" y="361187"/>
                  </a:lnTo>
                  <a:lnTo>
                    <a:pt x="335280" y="367283"/>
                  </a:lnTo>
                  <a:close/>
                </a:path>
              </a:pathLst>
            </a:custGeom>
            <a:solidFill>
              <a:srgbClr val="CC6600"/>
            </a:solidFill>
          </p:spPr>
          <p:txBody>
            <a:bodyPr wrap="square" lIns="0" tIns="0" rIns="0" bIns="0" rtlCol="0"/>
            <a:lstStyle/>
            <a:p>
              <a:endParaRPr/>
            </a:p>
          </p:txBody>
        </p:sp>
        <p:sp>
          <p:nvSpPr>
            <p:cNvPr id="26" name="object 19">
              <a:extLst>
                <a:ext uri="{FF2B5EF4-FFF2-40B4-BE49-F238E27FC236}">
                  <a16:creationId xmlns:a16="http://schemas.microsoft.com/office/drawing/2014/main" id="{4AFC9BF9-D979-D317-4346-4B345A3A7AA0}"/>
                </a:ext>
              </a:extLst>
            </p:cNvPr>
            <p:cNvSpPr/>
            <p:nvPr/>
          </p:nvSpPr>
          <p:spPr>
            <a:xfrm>
              <a:off x="4570475" y="2506980"/>
              <a:ext cx="405765" cy="478790"/>
            </a:xfrm>
            <a:custGeom>
              <a:avLst/>
              <a:gdLst/>
              <a:ahLst/>
              <a:cxnLst/>
              <a:rect l="l" t="t" r="r" b="b"/>
              <a:pathLst>
                <a:path w="405764" h="478789">
                  <a:moveTo>
                    <a:pt x="316992" y="478535"/>
                  </a:moveTo>
                  <a:lnTo>
                    <a:pt x="0" y="126491"/>
                  </a:lnTo>
                  <a:lnTo>
                    <a:pt x="41124" y="91082"/>
                  </a:lnTo>
                  <a:lnTo>
                    <a:pt x="84391" y="58102"/>
                  </a:lnTo>
                  <a:lnTo>
                    <a:pt x="129659" y="27693"/>
                  </a:lnTo>
                  <a:lnTo>
                    <a:pt x="176783" y="0"/>
                  </a:lnTo>
                  <a:lnTo>
                    <a:pt x="405384" y="414527"/>
                  </a:lnTo>
                  <a:lnTo>
                    <a:pt x="381928" y="428815"/>
                  </a:lnTo>
                  <a:lnTo>
                    <a:pt x="359473" y="444245"/>
                  </a:lnTo>
                  <a:lnTo>
                    <a:pt x="337875" y="460819"/>
                  </a:lnTo>
                  <a:lnTo>
                    <a:pt x="316992" y="478535"/>
                  </a:lnTo>
                  <a:close/>
                </a:path>
              </a:pathLst>
            </a:custGeom>
            <a:solidFill>
              <a:srgbClr val="FAE4D5"/>
            </a:solidFill>
          </p:spPr>
          <p:txBody>
            <a:bodyPr wrap="square" lIns="0" tIns="0" rIns="0" bIns="0" rtlCol="0"/>
            <a:lstStyle/>
            <a:p>
              <a:endParaRPr/>
            </a:p>
          </p:txBody>
        </p:sp>
        <p:pic>
          <p:nvPicPr>
            <p:cNvPr id="27" name="object 20">
              <a:extLst>
                <a:ext uri="{FF2B5EF4-FFF2-40B4-BE49-F238E27FC236}">
                  <a16:creationId xmlns:a16="http://schemas.microsoft.com/office/drawing/2014/main" id="{7071676F-27F7-4882-C5DB-C401DF2D1018}"/>
                </a:ext>
              </a:extLst>
            </p:cNvPr>
            <p:cNvPicPr/>
            <p:nvPr/>
          </p:nvPicPr>
          <p:blipFill>
            <a:blip r:embed="rId2" cstate="print"/>
            <a:stretch>
              <a:fillRect/>
            </a:stretch>
          </p:blipFill>
          <p:spPr>
            <a:xfrm>
              <a:off x="4747260" y="2388108"/>
              <a:ext cx="458724" cy="533400"/>
            </a:xfrm>
            <a:prstGeom prst="rect">
              <a:avLst/>
            </a:prstGeom>
          </p:spPr>
        </p:pic>
        <p:sp>
          <p:nvSpPr>
            <p:cNvPr id="28" name="object 21">
              <a:extLst>
                <a:ext uri="{FF2B5EF4-FFF2-40B4-BE49-F238E27FC236}">
                  <a16:creationId xmlns:a16="http://schemas.microsoft.com/office/drawing/2014/main" id="{C9C4F9C3-0E1E-E3DD-FC98-4D27DAB81789}"/>
                </a:ext>
              </a:extLst>
            </p:cNvPr>
            <p:cNvSpPr/>
            <p:nvPr/>
          </p:nvSpPr>
          <p:spPr>
            <a:xfrm>
              <a:off x="4195572" y="2770632"/>
              <a:ext cx="416559" cy="173990"/>
            </a:xfrm>
            <a:custGeom>
              <a:avLst/>
              <a:gdLst/>
              <a:ahLst/>
              <a:cxnLst/>
              <a:rect l="l" t="t" r="r" b="b"/>
              <a:pathLst>
                <a:path w="416560" h="173989">
                  <a:moveTo>
                    <a:pt x="416051" y="173736"/>
                  </a:moveTo>
                  <a:lnTo>
                    <a:pt x="60959" y="0"/>
                  </a:lnTo>
                  <a:lnTo>
                    <a:pt x="0" y="0"/>
                  </a:lnTo>
                </a:path>
              </a:pathLst>
            </a:custGeom>
            <a:ln w="10668">
              <a:solidFill>
                <a:srgbClr val="000000"/>
              </a:solidFill>
            </a:ln>
          </p:spPr>
          <p:txBody>
            <a:bodyPr wrap="square" lIns="0" tIns="0" rIns="0" bIns="0" rtlCol="0"/>
            <a:lstStyle/>
            <a:p>
              <a:endParaRPr/>
            </a:p>
          </p:txBody>
        </p:sp>
        <p:sp>
          <p:nvSpPr>
            <p:cNvPr id="29" name="object 22">
              <a:extLst>
                <a:ext uri="{FF2B5EF4-FFF2-40B4-BE49-F238E27FC236}">
                  <a16:creationId xmlns:a16="http://schemas.microsoft.com/office/drawing/2014/main" id="{1FAEB060-FB91-49A5-4654-D6AAE38D0BEB}"/>
                </a:ext>
              </a:extLst>
            </p:cNvPr>
            <p:cNvSpPr/>
            <p:nvPr/>
          </p:nvSpPr>
          <p:spPr>
            <a:xfrm>
              <a:off x="4322064" y="2656332"/>
              <a:ext cx="341630" cy="220979"/>
            </a:xfrm>
            <a:custGeom>
              <a:avLst/>
              <a:gdLst/>
              <a:ahLst/>
              <a:cxnLst/>
              <a:rect l="l" t="t" r="r" b="b"/>
              <a:pathLst>
                <a:path w="341629" h="220980">
                  <a:moveTo>
                    <a:pt x="341375" y="220979"/>
                  </a:moveTo>
                  <a:lnTo>
                    <a:pt x="60959" y="0"/>
                  </a:lnTo>
                  <a:lnTo>
                    <a:pt x="0" y="0"/>
                  </a:lnTo>
                </a:path>
              </a:pathLst>
            </a:custGeom>
            <a:ln w="10668">
              <a:solidFill>
                <a:srgbClr val="000000"/>
              </a:solidFill>
            </a:ln>
          </p:spPr>
          <p:txBody>
            <a:bodyPr wrap="square" lIns="0" tIns="0" rIns="0" bIns="0" rtlCol="0"/>
            <a:lstStyle/>
            <a:p>
              <a:endParaRPr/>
            </a:p>
          </p:txBody>
        </p:sp>
        <p:sp>
          <p:nvSpPr>
            <p:cNvPr id="30" name="object 23">
              <a:extLst>
                <a:ext uri="{FF2B5EF4-FFF2-40B4-BE49-F238E27FC236}">
                  <a16:creationId xmlns:a16="http://schemas.microsoft.com/office/drawing/2014/main" id="{3BBAAB13-9CE9-8551-FF1F-A440E04D3C7B}"/>
                </a:ext>
              </a:extLst>
            </p:cNvPr>
            <p:cNvSpPr/>
            <p:nvPr/>
          </p:nvSpPr>
          <p:spPr>
            <a:xfrm>
              <a:off x="4364736" y="2494788"/>
              <a:ext cx="327660" cy="349250"/>
            </a:xfrm>
            <a:custGeom>
              <a:avLst/>
              <a:gdLst/>
              <a:ahLst/>
              <a:cxnLst/>
              <a:rect l="l" t="t" r="r" b="b"/>
              <a:pathLst>
                <a:path w="327660" h="349250">
                  <a:moveTo>
                    <a:pt x="327660" y="348996"/>
                  </a:moveTo>
                  <a:lnTo>
                    <a:pt x="60960" y="0"/>
                  </a:lnTo>
                  <a:lnTo>
                    <a:pt x="0" y="0"/>
                  </a:lnTo>
                </a:path>
              </a:pathLst>
            </a:custGeom>
            <a:ln w="10668">
              <a:solidFill>
                <a:srgbClr val="000000"/>
              </a:solidFill>
            </a:ln>
          </p:spPr>
          <p:txBody>
            <a:bodyPr wrap="square" lIns="0" tIns="0" rIns="0" bIns="0" rtlCol="0"/>
            <a:lstStyle/>
            <a:p>
              <a:endParaRPr/>
            </a:p>
          </p:txBody>
        </p:sp>
        <p:sp>
          <p:nvSpPr>
            <p:cNvPr id="31" name="object 24">
              <a:extLst>
                <a:ext uri="{FF2B5EF4-FFF2-40B4-BE49-F238E27FC236}">
                  <a16:creationId xmlns:a16="http://schemas.microsoft.com/office/drawing/2014/main" id="{9CA470D7-7FFD-CA7A-F846-97C0A37EB838}"/>
                </a:ext>
              </a:extLst>
            </p:cNvPr>
            <p:cNvSpPr/>
            <p:nvPr/>
          </p:nvSpPr>
          <p:spPr>
            <a:xfrm>
              <a:off x="4498848" y="2354580"/>
              <a:ext cx="218440" cy="466725"/>
            </a:xfrm>
            <a:custGeom>
              <a:avLst/>
              <a:gdLst/>
              <a:ahLst/>
              <a:cxnLst/>
              <a:rect l="l" t="t" r="r" b="b"/>
              <a:pathLst>
                <a:path w="218439" h="466725">
                  <a:moveTo>
                    <a:pt x="217932" y="466344"/>
                  </a:moveTo>
                  <a:lnTo>
                    <a:pt x="60960" y="0"/>
                  </a:lnTo>
                  <a:lnTo>
                    <a:pt x="0" y="0"/>
                  </a:lnTo>
                </a:path>
              </a:pathLst>
            </a:custGeom>
            <a:ln w="10668">
              <a:solidFill>
                <a:srgbClr val="000000"/>
              </a:solidFill>
            </a:ln>
          </p:spPr>
          <p:txBody>
            <a:bodyPr wrap="square" lIns="0" tIns="0" rIns="0" bIns="0" rtlCol="0"/>
            <a:lstStyle/>
            <a:p>
              <a:endParaRPr/>
            </a:p>
          </p:txBody>
        </p:sp>
        <p:sp>
          <p:nvSpPr>
            <p:cNvPr id="32" name="object 25">
              <a:extLst>
                <a:ext uri="{FF2B5EF4-FFF2-40B4-BE49-F238E27FC236}">
                  <a16:creationId xmlns:a16="http://schemas.microsoft.com/office/drawing/2014/main" id="{C2667CAE-2BFF-7BF3-04A6-F1D4A4B727EB}"/>
                </a:ext>
              </a:extLst>
            </p:cNvPr>
            <p:cNvSpPr/>
            <p:nvPr/>
          </p:nvSpPr>
          <p:spPr>
            <a:xfrm>
              <a:off x="4605528" y="2328672"/>
              <a:ext cx="187960" cy="429895"/>
            </a:xfrm>
            <a:custGeom>
              <a:avLst/>
              <a:gdLst/>
              <a:ahLst/>
              <a:cxnLst/>
              <a:rect l="l" t="t" r="r" b="b"/>
              <a:pathLst>
                <a:path w="187960" h="429894">
                  <a:moveTo>
                    <a:pt x="187451" y="429767"/>
                  </a:moveTo>
                  <a:lnTo>
                    <a:pt x="0" y="0"/>
                  </a:lnTo>
                </a:path>
              </a:pathLst>
            </a:custGeom>
            <a:ln w="10668">
              <a:solidFill>
                <a:srgbClr val="000000"/>
              </a:solidFill>
            </a:ln>
          </p:spPr>
          <p:txBody>
            <a:bodyPr wrap="square" lIns="0" tIns="0" rIns="0" bIns="0" rtlCol="0"/>
            <a:lstStyle/>
            <a:p>
              <a:endParaRPr/>
            </a:p>
          </p:txBody>
        </p:sp>
        <p:sp>
          <p:nvSpPr>
            <p:cNvPr id="33" name="object 26">
              <a:extLst>
                <a:ext uri="{FF2B5EF4-FFF2-40B4-BE49-F238E27FC236}">
                  <a16:creationId xmlns:a16="http://schemas.microsoft.com/office/drawing/2014/main" id="{991DB1A2-548A-0C5E-364B-C9CD39388AB2}"/>
                </a:ext>
              </a:extLst>
            </p:cNvPr>
            <p:cNvSpPr/>
            <p:nvPr/>
          </p:nvSpPr>
          <p:spPr>
            <a:xfrm>
              <a:off x="5027676" y="2330196"/>
              <a:ext cx="262255" cy="318770"/>
            </a:xfrm>
            <a:custGeom>
              <a:avLst/>
              <a:gdLst/>
              <a:ahLst/>
              <a:cxnLst/>
              <a:rect l="l" t="t" r="r" b="b"/>
              <a:pathLst>
                <a:path w="262254" h="318769">
                  <a:moveTo>
                    <a:pt x="0" y="318515"/>
                  </a:moveTo>
                  <a:lnTo>
                    <a:pt x="262128" y="0"/>
                  </a:lnTo>
                </a:path>
              </a:pathLst>
            </a:custGeom>
            <a:ln w="10668">
              <a:solidFill>
                <a:srgbClr val="000000"/>
              </a:solidFill>
            </a:ln>
          </p:spPr>
          <p:txBody>
            <a:bodyPr wrap="square" lIns="0" tIns="0" rIns="0" bIns="0" rtlCol="0"/>
            <a:lstStyle/>
            <a:p>
              <a:endParaRPr/>
            </a:p>
          </p:txBody>
        </p:sp>
      </p:grpSp>
      <p:sp>
        <p:nvSpPr>
          <p:cNvPr id="34" name="object 27">
            <a:extLst>
              <a:ext uri="{FF2B5EF4-FFF2-40B4-BE49-F238E27FC236}">
                <a16:creationId xmlns:a16="http://schemas.microsoft.com/office/drawing/2014/main" id="{34CC692F-AF6C-8EA4-CD6B-11038A345BC4}"/>
              </a:ext>
            </a:extLst>
          </p:cNvPr>
          <p:cNvSpPr txBox="1"/>
          <p:nvPr/>
        </p:nvSpPr>
        <p:spPr>
          <a:xfrm>
            <a:off x="6189297" y="1980095"/>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165.5</a:t>
            </a:r>
            <a:endParaRPr sz="750">
              <a:latin typeface="Calibri"/>
              <a:cs typeface="Calibri"/>
            </a:endParaRPr>
          </a:p>
        </p:txBody>
      </p:sp>
      <p:sp>
        <p:nvSpPr>
          <p:cNvPr id="35" name="object 28">
            <a:extLst>
              <a:ext uri="{FF2B5EF4-FFF2-40B4-BE49-F238E27FC236}">
                <a16:creationId xmlns:a16="http://schemas.microsoft.com/office/drawing/2014/main" id="{ABFB2865-EDBE-FE71-D542-9A66A84A01AE}"/>
              </a:ext>
            </a:extLst>
          </p:cNvPr>
          <p:cNvSpPr txBox="1"/>
          <p:nvPr/>
        </p:nvSpPr>
        <p:spPr>
          <a:xfrm>
            <a:off x="5629253" y="2944402"/>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62</a:t>
            </a:r>
            <a:endParaRPr sz="750">
              <a:latin typeface="Calibri"/>
              <a:cs typeface="Calibri"/>
            </a:endParaRPr>
          </a:p>
        </p:txBody>
      </p:sp>
      <p:sp>
        <p:nvSpPr>
          <p:cNvPr id="36" name="object 29">
            <a:extLst>
              <a:ext uri="{FF2B5EF4-FFF2-40B4-BE49-F238E27FC236}">
                <a16:creationId xmlns:a16="http://schemas.microsoft.com/office/drawing/2014/main" id="{778CB686-1E53-00BC-2884-58C685E8BDEE}"/>
              </a:ext>
            </a:extLst>
          </p:cNvPr>
          <p:cNvSpPr txBox="1"/>
          <p:nvPr/>
        </p:nvSpPr>
        <p:spPr>
          <a:xfrm>
            <a:off x="5101334" y="2767383"/>
            <a:ext cx="314325" cy="303530"/>
          </a:xfrm>
          <a:prstGeom prst="rect">
            <a:avLst/>
          </a:prstGeom>
        </p:spPr>
        <p:txBody>
          <a:bodyPr vert="horz" wrap="square" lIns="0" tIns="36830" rIns="0" bIns="0" rtlCol="0">
            <a:spAutoFit/>
          </a:bodyPr>
          <a:lstStyle/>
          <a:p>
            <a:pPr algn="ctr">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1270" algn="ctr">
              <a:lnSpc>
                <a:spcPct val="100000"/>
              </a:lnSpc>
              <a:spcBef>
                <a:spcPts val="195"/>
              </a:spcBef>
            </a:pPr>
            <a:r>
              <a:rPr sz="750" b="1" spc="-25" dirty="0">
                <a:latin typeface="Calibri"/>
                <a:cs typeface="Calibri"/>
              </a:rPr>
              <a:t>29</a:t>
            </a:r>
            <a:endParaRPr sz="750">
              <a:latin typeface="Calibri"/>
              <a:cs typeface="Calibri"/>
            </a:endParaRPr>
          </a:p>
        </p:txBody>
      </p:sp>
      <p:sp>
        <p:nvSpPr>
          <p:cNvPr id="37" name="object 30">
            <a:extLst>
              <a:ext uri="{FF2B5EF4-FFF2-40B4-BE49-F238E27FC236}">
                <a16:creationId xmlns:a16="http://schemas.microsoft.com/office/drawing/2014/main" id="{9D2E460D-5E46-FE55-A475-47D50A8907B9}"/>
              </a:ext>
            </a:extLst>
          </p:cNvPr>
          <p:cNvSpPr txBox="1"/>
          <p:nvPr/>
        </p:nvSpPr>
        <p:spPr>
          <a:xfrm>
            <a:off x="4855666" y="2466796"/>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29</a:t>
            </a:r>
            <a:endParaRPr sz="750">
              <a:latin typeface="Calibri"/>
              <a:cs typeface="Calibri"/>
            </a:endParaRPr>
          </a:p>
        </p:txBody>
      </p:sp>
      <p:sp>
        <p:nvSpPr>
          <p:cNvPr id="38" name="object 31">
            <a:extLst>
              <a:ext uri="{FF2B5EF4-FFF2-40B4-BE49-F238E27FC236}">
                <a16:creationId xmlns:a16="http://schemas.microsoft.com/office/drawing/2014/main" id="{8DA92AB1-B572-F795-1F0F-77B6D4E457A4}"/>
              </a:ext>
            </a:extLst>
          </p:cNvPr>
          <p:cNvSpPr txBox="1"/>
          <p:nvPr/>
        </p:nvSpPr>
        <p:spPr>
          <a:xfrm>
            <a:off x="4777834" y="2232418"/>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29</a:t>
            </a:r>
            <a:endParaRPr sz="750">
              <a:latin typeface="Calibri"/>
              <a:cs typeface="Calibri"/>
            </a:endParaRPr>
          </a:p>
        </p:txBody>
      </p:sp>
      <p:sp>
        <p:nvSpPr>
          <p:cNvPr id="39" name="object 32">
            <a:extLst>
              <a:ext uri="{FF2B5EF4-FFF2-40B4-BE49-F238E27FC236}">
                <a16:creationId xmlns:a16="http://schemas.microsoft.com/office/drawing/2014/main" id="{E60F12CF-5170-3700-7B97-0AD56B3DBD86}"/>
              </a:ext>
            </a:extLst>
          </p:cNvPr>
          <p:cNvSpPr txBox="1"/>
          <p:nvPr/>
        </p:nvSpPr>
        <p:spPr>
          <a:xfrm>
            <a:off x="4332954" y="193044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デンマーク </a:t>
            </a:r>
            <a:r>
              <a:rPr sz="750" spc="-25" dirty="0">
                <a:latin typeface="HG明朝E"/>
                <a:cs typeface="HG明朝E"/>
              </a:rPr>
              <a:t>16</a:t>
            </a:r>
            <a:endParaRPr sz="750">
              <a:latin typeface="HG明朝E"/>
              <a:cs typeface="HG明朝E"/>
            </a:endParaRPr>
          </a:p>
        </p:txBody>
      </p:sp>
      <p:sp>
        <p:nvSpPr>
          <p:cNvPr id="40" name="object 33">
            <a:extLst>
              <a:ext uri="{FF2B5EF4-FFF2-40B4-BE49-F238E27FC236}">
                <a16:creationId xmlns:a16="http://schemas.microsoft.com/office/drawing/2014/main" id="{B13522AA-5197-DF89-FE5F-2B5AE0B25FA4}"/>
              </a:ext>
            </a:extLst>
          </p:cNvPr>
          <p:cNvSpPr txBox="1"/>
          <p:nvPr/>
        </p:nvSpPr>
        <p:spPr>
          <a:xfrm>
            <a:off x="4113517" y="1159226"/>
            <a:ext cx="1273175" cy="665480"/>
          </a:xfrm>
          <a:prstGeom prst="rect">
            <a:avLst/>
          </a:prstGeom>
        </p:spPr>
        <p:txBody>
          <a:bodyPr vert="horz" wrap="square" lIns="0" tIns="13335" rIns="0" bIns="0" rtlCol="0">
            <a:spAutoFit/>
          </a:bodyPr>
          <a:lstStyle/>
          <a:p>
            <a:pPr marL="728980">
              <a:lnSpc>
                <a:spcPts val="885"/>
              </a:lnSpc>
              <a:spcBef>
                <a:spcPts val="105"/>
              </a:spcBef>
            </a:pPr>
            <a:r>
              <a:rPr sz="750" dirty="0">
                <a:latin typeface="HG明朝E"/>
                <a:cs typeface="HG明朝E"/>
              </a:rPr>
              <a:t>その他 </a:t>
            </a:r>
            <a:r>
              <a:rPr sz="750" spc="-20" dirty="0">
                <a:latin typeface="HG明朝E"/>
                <a:cs typeface="HG明朝E"/>
              </a:rPr>
              <a:t>14.5</a:t>
            </a:r>
            <a:endParaRPr sz="750">
              <a:latin typeface="HG明朝E"/>
              <a:cs typeface="HG明朝E"/>
            </a:endParaRPr>
          </a:p>
          <a:p>
            <a:pPr marL="21590">
              <a:lnSpc>
                <a:spcPts val="885"/>
              </a:lnSpc>
            </a:pPr>
            <a:r>
              <a:rPr sz="750" dirty="0">
                <a:latin typeface="HG明朝E"/>
                <a:cs typeface="HG明朝E"/>
              </a:rPr>
              <a:t>オーストラリア </a:t>
            </a:r>
            <a:r>
              <a:rPr sz="750" spc="-50" dirty="0">
                <a:latin typeface="HG明朝E"/>
                <a:cs typeface="HG明朝E"/>
              </a:rPr>
              <a:t>3</a:t>
            </a:r>
            <a:endParaRPr sz="750">
              <a:latin typeface="HG明朝E"/>
              <a:cs typeface="HG明朝E"/>
            </a:endParaRPr>
          </a:p>
          <a:p>
            <a:pPr marL="230504">
              <a:lnSpc>
                <a:spcPct val="100000"/>
              </a:lnSpc>
              <a:spcBef>
                <a:spcPts val="200"/>
              </a:spcBef>
            </a:pPr>
            <a:r>
              <a:rPr sz="750" dirty="0">
                <a:latin typeface="HG明朝E"/>
                <a:cs typeface="HG明朝E"/>
              </a:rPr>
              <a:t>スペイン </a:t>
            </a:r>
            <a:r>
              <a:rPr sz="750" spc="-50" dirty="0">
                <a:latin typeface="HG明朝E"/>
                <a:cs typeface="HG明朝E"/>
              </a:rPr>
              <a:t>3</a:t>
            </a:r>
            <a:endParaRPr sz="750">
              <a:latin typeface="HG明朝E"/>
              <a:cs typeface="HG明朝E"/>
            </a:endParaRPr>
          </a:p>
          <a:p>
            <a:pPr marL="187325">
              <a:lnSpc>
                <a:spcPts val="894"/>
              </a:lnSpc>
              <a:spcBef>
                <a:spcPts val="375"/>
              </a:spcBef>
            </a:pPr>
            <a:r>
              <a:rPr sz="750" dirty="0">
                <a:latin typeface="HG明朝E"/>
                <a:cs typeface="HG明朝E"/>
              </a:rPr>
              <a:t>イタリア </a:t>
            </a:r>
            <a:r>
              <a:rPr sz="750" spc="-50" dirty="0">
                <a:latin typeface="HG明朝E"/>
                <a:cs typeface="HG明朝E"/>
              </a:rPr>
              <a:t>5</a:t>
            </a:r>
            <a:endParaRPr sz="750">
              <a:latin typeface="HG明朝E"/>
              <a:cs typeface="HG明朝E"/>
            </a:endParaRPr>
          </a:p>
          <a:p>
            <a:pPr marL="12700">
              <a:lnSpc>
                <a:spcPts val="894"/>
              </a:lnSpc>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41" name="object 34">
            <a:extLst>
              <a:ext uri="{FF2B5EF4-FFF2-40B4-BE49-F238E27FC236}">
                <a16:creationId xmlns:a16="http://schemas.microsoft.com/office/drawing/2014/main" id="{B2174049-EC09-3ADA-9B64-FC838B44A828}"/>
              </a:ext>
            </a:extLst>
          </p:cNvPr>
          <p:cNvSpPr txBox="1"/>
          <p:nvPr/>
        </p:nvSpPr>
        <p:spPr>
          <a:xfrm>
            <a:off x="5465403" y="1160726"/>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32</a:t>
            </a:r>
            <a:endParaRPr sz="750">
              <a:latin typeface="HG明朝E"/>
              <a:cs typeface="HG明朝E"/>
            </a:endParaRPr>
          </a:p>
        </p:txBody>
      </p:sp>
      <p:sp>
        <p:nvSpPr>
          <p:cNvPr id="42" name="object 35">
            <a:extLst>
              <a:ext uri="{FF2B5EF4-FFF2-40B4-BE49-F238E27FC236}">
                <a16:creationId xmlns:a16="http://schemas.microsoft.com/office/drawing/2014/main" id="{44245A66-7A32-8726-EC0F-7D01DD3BFA49}"/>
              </a:ext>
            </a:extLst>
          </p:cNvPr>
          <p:cNvSpPr txBox="1"/>
          <p:nvPr/>
        </p:nvSpPr>
        <p:spPr>
          <a:xfrm>
            <a:off x="5323659" y="2204703"/>
            <a:ext cx="782320" cy="321945"/>
          </a:xfrm>
          <a:prstGeom prst="rect">
            <a:avLst/>
          </a:prstGeom>
        </p:spPr>
        <p:txBody>
          <a:bodyPr vert="horz" wrap="square" lIns="0" tIns="15240" rIns="0" bIns="0" rtlCol="0">
            <a:spAutoFit/>
          </a:bodyPr>
          <a:lstStyle/>
          <a:p>
            <a:pPr algn="ctr">
              <a:lnSpc>
                <a:spcPct val="100000"/>
              </a:lnSpc>
              <a:spcBef>
                <a:spcPts val="120"/>
              </a:spcBef>
            </a:pPr>
            <a:r>
              <a:rPr sz="950" b="1" spc="-5" dirty="0">
                <a:latin typeface="Meiryo UI"/>
                <a:cs typeface="Meiryo UI"/>
              </a:rPr>
              <a:t>日本(</a:t>
            </a:r>
            <a:r>
              <a:rPr sz="950" b="1" spc="-10" dirty="0">
                <a:latin typeface="Meiryo UI"/>
                <a:cs typeface="Meiryo UI"/>
              </a:rPr>
              <a:t>PMDA)</a:t>
            </a:r>
            <a:endParaRPr sz="950">
              <a:latin typeface="Meiryo UI"/>
              <a:cs typeface="Meiryo UI"/>
            </a:endParaRPr>
          </a:p>
          <a:p>
            <a:pPr marL="1905" algn="ctr">
              <a:lnSpc>
                <a:spcPct val="100000"/>
              </a:lnSpc>
              <a:spcBef>
                <a:spcPts val="25"/>
              </a:spcBef>
            </a:pPr>
            <a:r>
              <a:rPr sz="950" b="1" dirty="0">
                <a:latin typeface="Meiryo UI"/>
                <a:cs typeface="Meiryo UI"/>
              </a:rPr>
              <a:t>398</a:t>
            </a:r>
            <a:r>
              <a:rPr sz="950" b="1" spc="-25" dirty="0">
                <a:latin typeface="Meiryo UI"/>
                <a:cs typeface="Meiryo UI"/>
              </a:rPr>
              <a:t>品目</a:t>
            </a:r>
            <a:endParaRPr sz="950">
              <a:latin typeface="Meiryo UI"/>
              <a:cs typeface="Meiryo UI"/>
            </a:endParaRPr>
          </a:p>
        </p:txBody>
      </p:sp>
      <p:grpSp>
        <p:nvGrpSpPr>
          <p:cNvPr id="43" name="object 36">
            <a:extLst>
              <a:ext uri="{FF2B5EF4-FFF2-40B4-BE49-F238E27FC236}">
                <a16:creationId xmlns:a16="http://schemas.microsoft.com/office/drawing/2014/main" id="{736CF2A9-7BBD-9E20-4DE3-EFE7770A8486}"/>
              </a:ext>
            </a:extLst>
          </p:cNvPr>
          <p:cNvGrpSpPr/>
          <p:nvPr/>
        </p:nvGrpSpPr>
        <p:grpSpPr>
          <a:xfrm>
            <a:off x="6954023" y="1207869"/>
            <a:ext cx="1918335" cy="2146300"/>
            <a:chOff x="6451853" y="2219705"/>
            <a:chExt cx="1918335" cy="2146300"/>
          </a:xfrm>
        </p:grpSpPr>
        <p:sp>
          <p:nvSpPr>
            <p:cNvPr id="44" name="object 37">
              <a:extLst>
                <a:ext uri="{FF2B5EF4-FFF2-40B4-BE49-F238E27FC236}">
                  <a16:creationId xmlns:a16="http://schemas.microsoft.com/office/drawing/2014/main" id="{18FFAAF1-C5FF-56AD-AA80-587519C6A204}"/>
                </a:ext>
              </a:extLst>
            </p:cNvPr>
            <p:cNvSpPr/>
            <p:nvPr/>
          </p:nvSpPr>
          <p:spPr>
            <a:xfrm>
              <a:off x="7271003" y="2415540"/>
              <a:ext cx="1099185" cy="1899285"/>
            </a:xfrm>
            <a:custGeom>
              <a:avLst/>
              <a:gdLst/>
              <a:ahLst/>
              <a:cxnLst/>
              <a:rect l="l" t="t" r="r" b="b"/>
              <a:pathLst>
                <a:path w="1099184" h="1899285">
                  <a:moveTo>
                    <a:pt x="149351" y="1898904"/>
                  </a:moveTo>
                  <a:lnTo>
                    <a:pt x="111656" y="1898070"/>
                  </a:lnTo>
                  <a:lnTo>
                    <a:pt x="74104" y="1895665"/>
                  </a:lnTo>
                  <a:lnTo>
                    <a:pt x="36837" y="1891831"/>
                  </a:lnTo>
                  <a:lnTo>
                    <a:pt x="0" y="1886712"/>
                  </a:lnTo>
                  <a:lnTo>
                    <a:pt x="74675" y="1418844"/>
                  </a:lnTo>
                  <a:lnTo>
                    <a:pt x="123012" y="1424038"/>
                  </a:lnTo>
                  <a:lnTo>
                    <a:pt x="170685" y="1424323"/>
                  </a:lnTo>
                  <a:lnTo>
                    <a:pt x="217424" y="1419898"/>
                  </a:lnTo>
                  <a:lnTo>
                    <a:pt x="262961" y="1410962"/>
                  </a:lnTo>
                  <a:lnTo>
                    <a:pt x="307024" y="1397712"/>
                  </a:lnTo>
                  <a:lnTo>
                    <a:pt x="349344" y="1380348"/>
                  </a:lnTo>
                  <a:lnTo>
                    <a:pt x="389650" y="1359068"/>
                  </a:lnTo>
                  <a:lnTo>
                    <a:pt x="427672" y="1334071"/>
                  </a:lnTo>
                  <a:lnTo>
                    <a:pt x="463140" y="1305556"/>
                  </a:lnTo>
                  <a:lnTo>
                    <a:pt x="495785" y="1273721"/>
                  </a:lnTo>
                  <a:lnTo>
                    <a:pt x="525335" y="1238766"/>
                  </a:lnTo>
                  <a:lnTo>
                    <a:pt x="551521" y="1200888"/>
                  </a:lnTo>
                  <a:lnTo>
                    <a:pt x="574072" y="1160286"/>
                  </a:lnTo>
                  <a:lnTo>
                    <a:pt x="592719" y="1117160"/>
                  </a:lnTo>
                  <a:lnTo>
                    <a:pt x="607192" y="1071707"/>
                  </a:lnTo>
                  <a:lnTo>
                    <a:pt x="617219" y="1024128"/>
                  </a:lnTo>
                  <a:lnTo>
                    <a:pt x="622431" y="975791"/>
                  </a:lnTo>
                  <a:lnTo>
                    <a:pt x="622765" y="928118"/>
                  </a:lnTo>
                  <a:lnTo>
                    <a:pt x="618415" y="881379"/>
                  </a:lnTo>
                  <a:lnTo>
                    <a:pt x="609576" y="835842"/>
                  </a:lnTo>
                  <a:lnTo>
                    <a:pt x="596441" y="791779"/>
                  </a:lnTo>
                  <a:lnTo>
                    <a:pt x="579206" y="749459"/>
                  </a:lnTo>
                  <a:lnTo>
                    <a:pt x="558064" y="709153"/>
                  </a:lnTo>
                  <a:lnTo>
                    <a:pt x="533209" y="671131"/>
                  </a:lnTo>
                  <a:lnTo>
                    <a:pt x="504836" y="635663"/>
                  </a:lnTo>
                  <a:lnTo>
                    <a:pt x="473139" y="603018"/>
                  </a:lnTo>
                  <a:lnTo>
                    <a:pt x="438312" y="573468"/>
                  </a:lnTo>
                  <a:lnTo>
                    <a:pt x="400550" y="547282"/>
                  </a:lnTo>
                  <a:lnTo>
                    <a:pt x="360046" y="524731"/>
                  </a:lnTo>
                  <a:lnTo>
                    <a:pt x="316994" y="506084"/>
                  </a:lnTo>
                  <a:lnTo>
                    <a:pt x="271590" y="491611"/>
                  </a:lnTo>
                  <a:lnTo>
                    <a:pt x="224027" y="481584"/>
                  </a:lnTo>
                  <a:lnTo>
                    <a:pt x="167878" y="475797"/>
                  </a:lnTo>
                  <a:lnTo>
                    <a:pt x="149351" y="475488"/>
                  </a:lnTo>
                  <a:lnTo>
                    <a:pt x="149351" y="0"/>
                  </a:lnTo>
                  <a:lnTo>
                    <a:pt x="198200" y="1235"/>
                  </a:lnTo>
                  <a:lnTo>
                    <a:pt x="246409" y="4903"/>
                  </a:lnTo>
                  <a:lnTo>
                    <a:pt x="293918" y="10942"/>
                  </a:lnTo>
                  <a:lnTo>
                    <a:pt x="340667" y="19294"/>
                  </a:lnTo>
                  <a:lnTo>
                    <a:pt x="386597" y="29898"/>
                  </a:lnTo>
                  <a:lnTo>
                    <a:pt x="431648" y="42695"/>
                  </a:lnTo>
                  <a:lnTo>
                    <a:pt x="475760" y="57625"/>
                  </a:lnTo>
                  <a:lnTo>
                    <a:pt x="518874" y="74628"/>
                  </a:lnTo>
                  <a:lnTo>
                    <a:pt x="560929" y="93645"/>
                  </a:lnTo>
                  <a:lnTo>
                    <a:pt x="601867" y="114616"/>
                  </a:lnTo>
                  <a:lnTo>
                    <a:pt x="641627" y="137481"/>
                  </a:lnTo>
                  <a:lnTo>
                    <a:pt x="680150" y="162180"/>
                  </a:lnTo>
                  <a:lnTo>
                    <a:pt x="717376" y="188655"/>
                  </a:lnTo>
                  <a:lnTo>
                    <a:pt x="753245" y="216844"/>
                  </a:lnTo>
                  <a:lnTo>
                    <a:pt x="787697" y="246689"/>
                  </a:lnTo>
                  <a:lnTo>
                    <a:pt x="820674" y="278130"/>
                  </a:lnTo>
                  <a:lnTo>
                    <a:pt x="852114" y="311106"/>
                  </a:lnTo>
                  <a:lnTo>
                    <a:pt x="881959" y="345558"/>
                  </a:lnTo>
                  <a:lnTo>
                    <a:pt x="910148" y="381427"/>
                  </a:lnTo>
                  <a:lnTo>
                    <a:pt x="936623" y="418653"/>
                  </a:lnTo>
                  <a:lnTo>
                    <a:pt x="961322" y="457176"/>
                  </a:lnTo>
                  <a:lnTo>
                    <a:pt x="984187" y="496936"/>
                  </a:lnTo>
                  <a:lnTo>
                    <a:pt x="1005158" y="537874"/>
                  </a:lnTo>
                  <a:lnTo>
                    <a:pt x="1024175" y="579929"/>
                  </a:lnTo>
                  <a:lnTo>
                    <a:pt x="1041178" y="623043"/>
                  </a:lnTo>
                  <a:lnTo>
                    <a:pt x="1056108" y="667155"/>
                  </a:lnTo>
                  <a:lnTo>
                    <a:pt x="1068905" y="712206"/>
                  </a:lnTo>
                  <a:lnTo>
                    <a:pt x="1079509" y="758136"/>
                  </a:lnTo>
                  <a:lnTo>
                    <a:pt x="1087861" y="804885"/>
                  </a:lnTo>
                  <a:lnTo>
                    <a:pt x="1093900" y="852394"/>
                  </a:lnTo>
                  <a:lnTo>
                    <a:pt x="1097568" y="900603"/>
                  </a:lnTo>
                  <a:lnTo>
                    <a:pt x="1098804" y="949452"/>
                  </a:lnTo>
                  <a:lnTo>
                    <a:pt x="1097568" y="998300"/>
                  </a:lnTo>
                  <a:lnTo>
                    <a:pt x="1093900" y="1046509"/>
                  </a:lnTo>
                  <a:lnTo>
                    <a:pt x="1087861" y="1094018"/>
                  </a:lnTo>
                  <a:lnTo>
                    <a:pt x="1079509" y="1140767"/>
                  </a:lnTo>
                  <a:lnTo>
                    <a:pt x="1068905" y="1186697"/>
                  </a:lnTo>
                  <a:lnTo>
                    <a:pt x="1056108" y="1231748"/>
                  </a:lnTo>
                  <a:lnTo>
                    <a:pt x="1041178" y="1275860"/>
                  </a:lnTo>
                  <a:lnTo>
                    <a:pt x="1024175" y="1318974"/>
                  </a:lnTo>
                  <a:lnTo>
                    <a:pt x="1005158" y="1361029"/>
                  </a:lnTo>
                  <a:lnTo>
                    <a:pt x="984187" y="1401967"/>
                  </a:lnTo>
                  <a:lnTo>
                    <a:pt x="961322" y="1441727"/>
                  </a:lnTo>
                  <a:lnTo>
                    <a:pt x="936623" y="1480250"/>
                  </a:lnTo>
                  <a:lnTo>
                    <a:pt x="910148" y="1517476"/>
                  </a:lnTo>
                  <a:lnTo>
                    <a:pt x="881959" y="1553345"/>
                  </a:lnTo>
                  <a:lnTo>
                    <a:pt x="852114" y="1587797"/>
                  </a:lnTo>
                  <a:lnTo>
                    <a:pt x="820673" y="1620774"/>
                  </a:lnTo>
                  <a:lnTo>
                    <a:pt x="787697" y="1652214"/>
                  </a:lnTo>
                  <a:lnTo>
                    <a:pt x="753245" y="1682059"/>
                  </a:lnTo>
                  <a:lnTo>
                    <a:pt x="717376" y="1710248"/>
                  </a:lnTo>
                  <a:lnTo>
                    <a:pt x="680150" y="1736723"/>
                  </a:lnTo>
                  <a:lnTo>
                    <a:pt x="641627" y="1761422"/>
                  </a:lnTo>
                  <a:lnTo>
                    <a:pt x="601867" y="1784287"/>
                  </a:lnTo>
                  <a:lnTo>
                    <a:pt x="560929" y="1805258"/>
                  </a:lnTo>
                  <a:lnTo>
                    <a:pt x="518874" y="1824275"/>
                  </a:lnTo>
                  <a:lnTo>
                    <a:pt x="475760" y="1841278"/>
                  </a:lnTo>
                  <a:lnTo>
                    <a:pt x="431648" y="1856208"/>
                  </a:lnTo>
                  <a:lnTo>
                    <a:pt x="386597" y="1869005"/>
                  </a:lnTo>
                  <a:lnTo>
                    <a:pt x="340667" y="1879609"/>
                  </a:lnTo>
                  <a:lnTo>
                    <a:pt x="293918" y="1887961"/>
                  </a:lnTo>
                  <a:lnTo>
                    <a:pt x="246409" y="1894000"/>
                  </a:lnTo>
                  <a:lnTo>
                    <a:pt x="198200" y="1897668"/>
                  </a:lnTo>
                  <a:lnTo>
                    <a:pt x="149351" y="1898904"/>
                  </a:lnTo>
                  <a:close/>
                </a:path>
              </a:pathLst>
            </a:custGeom>
            <a:solidFill>
              <a:srgbClr val="2E5496"/>
            </a:solidFill>
          </p:spPr>
          <p:txBody>
            <a:bodyPr wrap="square" lIns="0" tIns="0" rIns="0" bIns="0" rtlCol="0"/>
            <a:lstStyle/>
            <a:p>
              <a:endParaRPr/>
            </a:p>
          </p:txBody>
        </p:sp>
        <p:sp>
          <p:nvSpPr>
            <p:cNvPr id="45" name="object 38">
              <a:extLst>
                <a:ext uri="{FF2B5EF4-FFF2-40B4-BE49-F238E27FC236}">
                  <a16:creationId xmlns:a16="http://schemas.microsoft.com/office/drawing/2014/main" id="{BC4188DF-AE08-E596-438E-546CF307E9C7}"/>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solidFill>
              <a:srgbClr val="FFD966"/>
            </a:solidFill>
          </p:spPr>
          <p:txBody>
            <a:bodyPr wrap="square" lIns="0" tIns="0" rIns="0" bIns="0" rtlCol="0"/>
            <a:lstStyle/>
            <a:p>
              <a:endParaRPr/>
            </a:p>
          </p:txBody>
        </p:sp>
        <p:sp>
          <p:nvSpPr>
            <p:cNvPr id="46" name="object 39">
              <a:extLst>
                <a:ext uri="{FF2B5EF4-FFF2-40B4-BE49-F238E27FC236}">
                  <a16:creationId xmlns:a16="http://schemas.microsoft.com/office/drawing/2014/main" id="{1E5244F0-68C4-C5F3-A1C9-B885F9AEE023}"/>
                </a:ext>
              </a:extLst>
            </p:cNvPr>
            <p:cNvSpPr/>
            <p:nvPr/>
          </p:nvSpPr>
          <p:spPr>
            <a:xfrm>
              <a:off x="6687311" y="3742944"/>
              <a:ext cx="626745" cy="617220"/>
            </a:xfrm>
            <a:custGeom>
              <a:avLst/>
              <a:gdLst/>
              <a:ahLst/>
              <a:cxnLst/>
              <a:rect l="l" t="t" r="r" b="b"/>
              <a:pathLst>
                <a:path w="626745" h="617220">
                  <a:moveTo>
                    <a:pt x="551688" y="617219"/>
                  </a:moveTo>
                  <a:lnTo>
                    <a:pt x="503115" y="608219"/>
                  </a:lnTo>
                  <a:lnTo>
                    <a:pt x="455229" y="596726"/>
                  </a:lnTo>
                  <a:lnTo>
                    <a:pt x="408122" y="582789"/>
                  </a:lnTo>
                  <a:lnTo>
                    <a:pt x="361885" y="566459"/>
                  </a:lnTo>
                  <a:lnTo>
                    <a:pt x="316609" y="547786"/>
                  </a:lnTo>
                  <a:lnTo>
                    <a:pt x="272386" y="526820"/>
                  </a:lnTo>
                  <a:lnTo>
                    <a:pt x="229307" y="503610"/>
                  </a:lnTo>
                  <a:lnTo>
                    <a:pt x="187465" y="478207"/>
                  </a:lnTo>
                  <a:lnTo>
                    <a:pt x="146950" y="450661"/>
                  </a:lnTo>
                  <a:lnTo>
                    <a:pt x="107855" y="421021"/>
                  </a:lnTo>
                  <a:lnTo>
                    <a:pt x="70270" y="389337"/>
                  </a:lnTo>
                  <a:lnTo>
                    <a:pt x="34288" y="355660"/>
                  </a:lnTo>
                  <a:lnTo>
                    <a:pt x="0" y="320039"/>
                  </a:lnTo>
                  <a:lnTo>
                    <a:pt x="350520" y="0"/>
                  </a:lnTo>
                  <a:lnTo>
                    <a:pt x="389050" y="37415"/>
                  </a:lnTo>
                  <a:lnTo>
                    <a:pt x="431179" y="70216"/>
                  </a:lnTo>
                  <a:lnTo>
                    <a:pt x="476440" y="98107"/>
                  </a:lnTo>
                  <a:lnTo>
                    <a:pt x="524368" y="120791"/>
                  </a:lnTo>
                  <a:lnTo>
                    <a:pt x="574498" y="137971"/>
                  </a:lnTo>
                  <a:lnTo>
                    <a:pt x="626364" y="149351"/>
                  </a:lnTo>
                  <a:lnTo>
                    <a:pt x="551688" y="617219"/>
                  </a:lnTo>
                  <a:close/>
                </a:path>
              </a:pathLst>
            </a:custGeom>
            <a:ln w="10668">
              <a:solidFill>
                <a:srgbClr val="000000"/>
              </a:solidFill>
            </a:ln>
          </p:spPr>
          <p:txBody>
            <a:bodyPr wrap="square" lIns="0" tIns="0" rIns="0" bIns="0" rtlCol="0"/>
            <a:lstStyle/>
            <a:p>
              <a:endParaRPr/>
            </a:p>
          </p:txBody>
        </p:sp>
        <p:sp>
          <p:nvSpPr>
            <p:cNvPr id="47" name="object 40">
              <a:extLst>
                <a:ext uri="{FF2B5EF4-FFF2-40B4-BE49-F238E27FC236}">
                  <a16:creationId xmlns:a16="http://schemas.microsoft.com/office/drawing/2014/main" id="{B51E36DC-6607-2859-790E-2E5F8CF7A229}"/>
                </a:ext>
              </a:extLst>
            </p:cNvPr>
            <p:cNvSpPr/>
            <p:nvPr/>
          </p:nvSpPr>
          <p:spPr>
            <a:xfrm>
              <a:off x="6493763" y="3467100"/>
              <a:ext cx="576580" cy="538480"/>
            </a:xfrm>
            <a:custGeom>
              <a:avLst/>
              <a:gdLst/>
              <a:ahLst/>
              <a:cxnLst/>
              <a:rect l="l" t="t" r="r" b="b"/>
              <a:pathLst>
                <a:path w="576579" h="538479">
                  <a:moveTo>
                    <a:pt x="225551" y="537972"/>
                  </a:moveTo>
                  <a:lnTo>
                    <a:pt x="192778" y="500132"/>
                  </a:lnTo>
                  <a:lnTo>
                    <a:pt x="162153" y="460747"/>
                  </a:lnTo>
                  <a:lnTo>
                    <a:pt x="133723" y="419918"/>
                  </a:lnTo>
                  <a:lnTo>
                    <a:pt x="107533" y="377744"/>
                  </a:lnTo>
                  <a:lnTo>
                    <a:pt x="83629" y="334327"/>
                  </a:lnTo>
                  <a:lnTo>
                    <a:pt x="62057" y="289767"/>
                  </a:lnTo>
                  <a:lnTo>
                    <a:pt x="42862" y="244164"/>
                  </a:lnTo>
                  <a:lnTo>
                    <a:pt x="26090" y="197620"/>
                  </a:lnTo>
                  <a:lnTo>
                    <a:pt x="11788" y="150234"/>
                  </a:lnTo>
                  <a:lnTo>
                    <a:pt x="0" y="102108"/>
                  </a:lnTo>
                  <a:lnTo>
                    <a:pt x="463295" y="0"/>
                  </a:lnTo>
                  <a:lnTo>
                    <a:pt x="476048" y="47829"/>
                  </a:lnTo>
                  <a:lnTo>
                    <a:pt x="493995" y="94049"/>
                  </a:lnTo>
                  <a:lnTo>
                    <a:pt x="516843" y="138147"/>
                  </a:lnTo>
                  <a:lnTo>
                    <a:pt x="544299" y="179612"/>
                  </a:lnTo>
                  <a:lnTo>
                    <a:pt x="576071" y="217932"/>
                  </a:lnTo>
                  <a:lnTo>
                    <a:pt x="225551" y="537972"/>
                  </a:lnTo>
                  <a:close/>
                </a:path>
              </a:pathLst>
            </a:custGeom>
            <a:solidFill>
              <a:srgbClr val="D0CECE"/>
            </a:solidFill>
          </p:spPr>
          <p:txBody>
            <a:bodyPr wrap="square" lIns="0" tIns="0" rIns="0" bIns="0" rtlCol="0"/>
            <a:lstStyle/>
            <a:p>
              <a:endParaRPr/>
            </a:p>
          </p:txBody>
        </p:sp>
        <p:sp>
          <p:nvSpPr>
            <p:cNvPr id="48" name="object 41">
              <a:extLst>
                <a:ext uri="{FF2B5EF4-FFF2-40B4-BE49-F238E27FC236}">
                  <a16:creationId xmlns:a16="http://schemas.microsoft.com/office/drawing/2014/main" id="{5C985021-00A8-99CD-3AAF-D66DEE16AB74}"/>
                </a:ext>
              </a:extLst>
            </p:cNvPr>
            <p:cNvSpPr/>
            <p:nvPr/>
          </p:nvSpPr>
          <p:spPr>
            <a:xfrm>
              <a:off x="6471284" y="3145536"/>
              <a:ext cx="487680" cy="424180"/>
            </a:xfrm>
            <a:custGeom>
              <a:avLst/>
              <a:gdLst/>
              <a:ahLst/>
              <a:cxnLst/>
              <a:rect l="l" t="t" r="r" b="b"/>
              <a:pathLst>
                <a:path w="487679" h="424179">
                  <a:moveTo>
                    <a:pt x="22478" y="423672"/>
                  </a:moveTo>
                  <a:lnTo>
                    <a:pt x="12483" y="370900"/>
                  </a:lnTo>
                  <a:lnTo>
                    <a:pt x="5381" y="317825"/>
                  </a:lnTo>
                  <a:lnTo>
                    <a:pt x="1208" y="264571"/>
                  </a:lnTo>
                  <a:lnTo>
                    <a:pt x="0" y="211264"/>
                  </a:lnTo>
                  <a:lnTo>
                    <a:pt x="1791" y="158028"/>
                  </a:lnTo>
                  <a:lnTo>
                    <a:pt x="6619" y="104989"/>
                  </a:lnTo>
                  <a:lnTo>
                    <a:pt x="14519" y="52271"/>
                  </a:lnTo>
                  <a:lnTo>
                    <a:pt x="25526" y="0"/>
                  </a:lnTo>
                  <a:lnTo>
                    <a:pt x="487298" y="109728"/>
                  </a:lnTo>
                  <a:lnTo>
                    <a:pt x="477845" y="162544"/>
                  </a:lnTo>
                  <a:lnTo>
                    <a:pt x="474535" y="215646"/>
                  </a:lnTo>
                  <a:lnTo>
                    <a:pt x="477226" y="268747"/>
                  </a:lnTo>
                  <a:lnTo>
                    <a:pt x="485774" y="321564"/>
                  </a:lnTo>
                  <a:lnTo>
                    <a:pt x="22478" y="423672"/>
                  </a:lnTo>
                  <a:close/>
                </a:path>
              </a:pathLst>
            </a:custGeom>
            <a:solidFill>
              <a:srgbClr val="B4C6E7"/>
            </a:solidFill>
          </p:spPr>
          <p:txBody>
            <a:bodyPr wrap="square" lIns="0" tIns="0" rIns="0" bIns="0" rtlCol="0"/>
            <a:lstStyle/>
            <a:p>
              <a:endParaRPr/>
            </a:p>
          </p:txBody>
        </p:sp>
        <p:sp>
          <p:nvSpPr>
            <p:cNvPr id="49" name="object 42">
              <a:extLst>
                <a:ext uri="{FF2B5EF4-FFF2-40B4-BE49-F238E27FC236}">
                  <a16:creationId xmlns:a16="http://schemas.microsoft.com/office/drawing/2014/main" id="{ACFD5AF6-BE32-A132-2137-1ECE811438C0}"/>
                </a:ext>
              </a:extLst>
            </p:cNvPr>
            <p:cNvSpPr/>
            <p:nvPr/>
          </p:nvSpPr>
          <p:spPr>
            <a:xfrm>
              <a:off x="6496812" y="2830067"/>
              <a:ext cx="532130" cy="425450"/>
            </a:xfrm>
            <a:custGeom>
              <a:avLst/>
              <a:gdLst/>
              <a:ahLst/>
              <a:cxnLst/>
              <a:rect l="l" t="t" r="r" b="b"/>
              <a:pathLst>
                <a:path w="532129" h="425450">
                  <a:moveTo>
                    <a:pt x="461772" y="425195"/>
                  </a:moveTo>
                  <a:lnTo>
                    <a:pt x="0" y="315467"/>
                  </a:lnTo>
                  <a:lnTo>
                    <a:pt x="12400" y="267521"/>
                  </a:lnTo>
                  <a:lnTo>
                    <a:pt x="27360" y="220402"/>
                  </a:lnTo>
                  <a:lnTo>
                    <a:pt x="44826" y="174189"/>
                  </a:lnTo>
                  <a:lnTo>
                    <a:pt x="64745" y="128962"/>
                  </a:lnTo>
                  <a:lnTo>
                    <a:pt x="87063" y="84801"/>
                  </a:lnTo>
                  <a:lnTo>
                    <a:pt x="111727" y="41787"/>
                  </a:lnTo>
                  <a:lnTo>
                    <a:pt x="138684" y="0"/>
                  </a:lnTo>
                  <a:lnTo>
                    <a:pt x="531876" y="268223"/>
                  </a:lnTo>
                  <a:lnTo>
                    <a:pt x="508706" y="304752"/>
                  </a:lnTo>
                  <a:lnTo>
                    <a:pt x="489394" y="343280"/>
                  </a:lnTo>
                  <a:lnTo>
                    <a:pt x="473797" y="383524"/>
                  </a:lnTo>
                  <a:lnTo>
                    <a:pt x="461772" y="425195"/>
                  </a:lnTo>
                  <a:close/>
                </a:path>
              </a:pathLst>
            </a:custGeom>
            <a:solidFill>
              <a:srgbClr val="FFC000"/>
            </a:solidFill>
          </p:spPr>
          <p:txBody>
            <a:bodyPr wrap="square" lIns="0" tIns="0" rIns="0" bIns="0" rtlCol="0"/>
            <a:lstStyle/>
            <a:p>
              <a:endParaRPr/>
            </a:p>
          </p:txBody>
        </p:sp>
        <p:sp>
          <p:nvSpPr>
            <p:cNvPr id="50" name="object 43">
              <a:extLst>
                <a:ext uri="{FF2B5EF4-FFF2-40B4-BE49-F238E27FC236}">
                  <a16:creationId xmlns:a16="http://schemas.microsoft.com/office/drawing/2014/main" id="{B829FFF2-5C7A-4C6F-70BF-9BC0C13F72A3}"/>
                </a:ext>
              </a:extLst>
            </p:cNvPr>
            <p:cNvSpPr/>
            <p:nvPr/>
          </p:nvSpPr>
          <p:spPr>
            <a:xfrm>
              <a:off x="6635496" y="2708147"/>
              <a:ext cx="441959" cy="390525"/>
            </a:xfrm>
            <a:custGeom>
              <a:avLst/>
              <a:gdLst/>
              <a:ahLst/>
              <a:cxnLst/>
              <a:rect l="l" t="t" r="r" b="b"/>
              <a:pathLst>
                <a:path w="441959" h="390525">
                  <a:moveTo>
                    <a:pt x="393192" y="390144"/>
                  </a:moveTo>
                  <a:lnTo>
                    <a:pt x="0" y="121920"/>
                  </a:lnTo>
                  <a:lnTo>
                    <a:pt x="23407" y="90225"/>
                  </a:lnTo>
                  <a:lnTo>
                    <a:pt x="47815" y="59245"/>
                  </a:lnTo>
                  <a:lnTo>
                    <a:pt x="73080" y="29122"/>
                  </a:lnTo>
                  <a:lnTo>
                    <a:pt x="99060" y="0"/>
                  </a:lnTo>
                  <a:lnTo>
                    <a:pt x="441959" y="327660"/>
                  </a:lnTo>
                  <a:lnTo>
                    <a:pt x="428553" y="342566"/>
                  </a:lnTo>
                  <a:lnTo>
                    <a:pt x="415861" y="357759"/>
                  </a:lnTo>
                  <a:lnTo>
                    <a:pt x="404026" y="373522"/>
                  </a:lnTo>
                  <a:lnTo>
                    <a:pt x="393192" y="390144"/>
                  </a:lnTo>
                  <a:close/>
                </a:path>
              </a:pathLst>
            </a:custGeom>
            <a:solidFill>
              <a:srgbClr val="4471C4"/>
            </a:solidFill>
          </p:spPr>
          <p:txBody>
            <a:bodyPr wrap="square" lIns="0" tIns="0" rIns="0" bIns="0" rtlCol="0"/>
            <a:lstStyle/>
            <a:p>
              <a:endParaRPr/>
            </a:p>
          </p:txBody>
        </p:sp>
        <p:sp>
          <p:nvSpPr>
            <p:cNvPr id="51" name="object 44">
              <a:extLst>
                <a:ext uri="{FF2B5EF4-FFF2-40B4-BE49-F238E27FC236}">
                  <a16:creationId xmlns:a16="http://schemas.microsoft.com/office/drawing/2014/main" id="{9BF9E78E-A0A4-7206-941F-942DE3C02EAD}"/>
                </a:ext>
              </a:extLst>
            </p:cNvPr>
            <p:cNvSpPr/>
            <p:nvPr/>
          </p:nvSpPr>
          <p:spPr>
            <a:xfrm>
              <a:off x="6734555" y="2633472"/>
              <a:ext cx="384175" cy="402590"/>
            </a:xfrm>
            <a:custGeom>
              <a:avLst/>
              <a:gdLst/>
              <a:ahLst/>
              <a:cxnLst/>
              <a:rect l="l" t="t" r="r" b="b"/>
              <a:pathLst>
                <a:path w="384175" h="402589">
                  <a:moveTo>
                    <a:pt x="342900" y="402335"/>
                  </a:moveTo>
                  <a:lnTo>
                    <a:pt x="0" y="74675"/>
                  </a:lnTo>
                  <a:lnTo>
                    <a:pt x="19716" y="54649"/>
                  </a:lnTo>
                  <a:lnTo>
                    <a:pt x="40004" y="35623"/>
                  </a:lnTo>
                  <a:lnTo>
                    <a:pt x="60864" y="17454"/>
                  </a:lnTo>
                  <a:lnTo>
                    <a:pt x="82296" y="0"/>
                  </a:lnTo>
                  <a:lnTo>
                    <a:pt x="384048" y="365759"/>
                  </a:lnTo>
                  <a:lnTo>
                    <a:pt x="373118" y="374903"/>
                  </a:lnTo>
                  <a:lnTo>
                    <a:pt x="362902" y="384047"/>
                  </a:lnTo>
                  <a:lnTo>
                    <a:pt x="342900" y="402335"/>
                  </a:lnTo>
                  <a:close/>
                </a:path>
              </a:pathLst>
            </a:custGeom>
            <a:solidFill>
              <a:srgbClr val="EC7C30"/>
            </a:solidFill>
          </p:spPr>
          <p:txBody>
            <a:bodyPr wrap="square" lIns="0" tIns="0" rIns="0" bIns="0" rtlCol="0"/>
            <a:lstStyle/>
            <a:p>
              <a:endParaRPr/>
            </a:p>
          </p:txBody>
        </p:sp>
        <p:sp>
          <p:nvSpPr>
            <p:cNvPr id="52" name="object 45">
              <a:extLst>
                <a:ext uri="{FF2B5EF4-FFF2-40B4-BE49-F238E27FC236}">
                  <a16:creationId xmlns:a16="http://schemas.microsoft.com/office/drawing/2014/main" id="{F29677EE-CD32-7C1D-8924-C208E089A69C}"/>
                </a:ext>
              </a:extLst>
            </p:cNvPr>
            <p:cNvSpPr/>
            <p:nvPr/>
          </p:nvSpPr>
          <p:spPr>
            <a:xfrm>
              <a:off x="6816851" y="2577084"/>
              <a:ext cx="340360" cy="422275"/>
            </a:xfrm>
            <a:custGeom>
              <a:avLst/>
              <a:gdLst/>
              <a:ahLst/>
              <a:cxnLst/>
              <a:rect l="l" t="t" r="r" b="b"/>
              <a:pathLst>
                <a:path w="340359" h="422275">
                  <a:moveTo>
                    <a:pt x="301752" y="422147"/>
                  </a:moveTo>
                  <a:lnTo>
                    <a:pt x="0" y="56387"/>
                  </a:lnTo>
                  <a:lnTo>
                    <a:pt x="18311" y="40933"/>
                  </a:lnTo>
                  <a:lnTo>
                    <a:pt x="36766" y="26479"/>
                  </a:lnTo>
                  <a:lnTo>
                    <a:pt x="55506" y="12882"/>
                  </a:lnTo>
                  <a:lnTo>
                    <a:pt x="74676" y="0"/>
                  </a:lnTo>
                  <a:lnTo>
                    <a:pt x="339852" y="393191"/>
                  </a:lnTo>
                  <a:lnTo>
                    <a:pt x="329826" y="400073"/>
                  </a:lnTo>
                  <a:lnTo>
                    <a:pt x="320230" y="407098"/>
                  </a:lnTo>
                  <a:lnTo>
                    <a:pt x="310919" y="414408"/>
                  </a:lnTo>
                  <a:lnTo>
                    <a:pt x="301752" y="422147"/>
                  </a:lnTo>
                  <a:close/>
                </a:path>
              </a:pathLst>
            </a:custGeom>
            <a:solidFill>
              <a:srgbClr val="A9D18E"/>
            </a:solidFill>
          </p:spPr>
          <p:txBody>
            <a:bodyPr wrap="square" lIns="0" tIns="0" rIns="0" bIns="0" rtlCol="0"/>
            <a:lstStyle/>
            <a:p>
              <a:endParaRPr/>
            </a:p>
          </p:txBody>
        </p:sp>
        <p:sp>
          <p:nvSpPr>
            <p:cNvPr id="53" name="object 46">
              <a:extLst>
                <a:ext uri="{FF2B5EF4-FFF2-40B4-BE49-F238E27FC236}">
                  <a16:creationId xmlns:a16="http://schemas.microsoft.com/office/drawing/2014/main" id="{77B1F3E3-D57F-FC4D-76BD-5105236ACA82}"/>
                </a:ext>
              </a:extLst>
            </p:cNvPr>
            <p:cNvSpPr/>
            <p:nvPr/>
          </p:nvSpPr>
          <p:spPr>
            <a:xfrm>
              <a:off x="6891528" y="2543555"/>
              <a:ext cx="291465" cy="426720"/>
            </a:xfrm>
            <a:custGeom>
              <a:avLst/>
              <a:gdLst/>
              <a:ahLst/>
              <a:cxnLst/>
              <a:rect l="l" t="t" r="r" b="b"/>
              <a:pathLst>
                <a:path w="291465" h="426719">
                  <a:moveTo>
                    <a:pt x="265176" y="426719"/>
                  </a:moveTo>
                  <a:lnTo>
                    <a:pt x="0" y="33527"/>
                  </a:lnTo>
                  <a:lnTo>
                    <a:pt x="13692" y="24645"/>
                  </a:lnTo>
                  <a:lnTo>
                    <a:pt x="53339" y="0"/>
                  </a:lnTo>
                  <a:lnTo>
                    <a:pt x="291084" y="409955"/>
                  </a:lnTo>
                  <a:lnTo>
                    <a:pt x="271152" y="422386"/>
                  </a:lnTo>
                  <a:lnTo>
                    <a:pt x="265176" y="426719"/>
                  </a:lnTo>
                  <a:close/>
                </a:path>
              </a:pathLst>
            </a:custGeom>
            <a:solidFill>
              <a:srgbClr val="767070"/>
            </a:solidFill>
          </p:spPr>
          <p:txBody>
            <a:bodyPr wrap="square" lIns="0" tIns="0" rIns="0" bIns="0" rtlCol="0"/>
            <a:lstStyle/>
            <a:p>
              <a:endParaRPr/>
            </a:p>
          </p:txBody>
        </p:sp>
        <p:sp>
          <p:nvSpPr>
            <p:cNvPr id="54" name="object 47">
              <a:extLst>
                <a:ext uri="{FF2B5EF4-FFF2-40B4-BE49-F238E27FC236}">
                  <a16:creationId xmlns:a16="http://schemas.microsoft.com/office/drawing/2014/main" id="{BB5348C5-ADFA-8FF6-B12B-845D1D4BFCC1}"/>
                </a:ext>
              </a:extLst>
            </p:cNvPr>
            <p:cNvSpPr/>
            <p:nvPr/>
          </p:nvSpPr>
          <p:spPr>
            <a:xfrm>
              <a:off x="6944867" y="2513076"/>
              <a:ext cx="265430" cy="440690"/>
            </a:xfrm>
            <a:custGeom>
              <a:avLst/>
              <a:gdLst/>
              <a:ahLst/>
              <a:cxnLst/>
              <a:rect l="l" t="t" r="r" b="b"/>
              <a:pathLst>
                <a:path w="265429" h="440689">
                  <a:moveTo>
                    <a:pt x="237744" y="440435"/>
                  </a:moveTo>
                  <a:lnTo>
                    <a:pt x="0" y="30479"/>
                  </a:lnTo>
                  <a:lnTo>
                    <a:pt x="13954" y="22502"/>
                  </a:lnTo>
                  <a:lnTo>
                    <a:pt x="28194" y="14668"/>
                  </a:lnTo>
                  <a:lnTo>
                    <a:pt x="42433" y="7119"/>
                  </a:lnTo>
                  <a:lnTo>
                    <a:pt x="56387" y="0"/>
                  </a:lnTo>
                  <a:lnTo>
                    <a:pt x="265176" y="426719"/>
                  </a:lnTo>
                  <a:lnTo>
                    <a:pt x="237744" y="440435"/>
                  </a:lnTo>
                  <a:close/>
                </a:path>
              </a:pathLst>
            </a:custGeom>
            <a:solidFill>
              <a:srgbClr val="BE9000"/>
            </a:solidFill>
          </p:spPr>
          <p:txBody>
            <a:bodyPr wrap="square" lIns="0" tIns="0" rIns="0" bIns="0" rtlCol="0"/>
            <a:lstStyle/>
            <a:p>
              <a:endParaRPr/>
            </a:p>
          </p:txBody>
        </p:sp>
        <p:sp>
          <p:nvSpPr>
            <p:cNvPr id="55" name="object 48">
              <a:extLst>
                <a:ext uri="{FF2B5EF4-FFF2-40B4-BE49-F238E27FC236}">
                  <a16:creationId xmlns:a16="http://schemas.microsoft.com/office/drawing/2014/main" id="{45032E9F-285D-4741-B538-8934AC3050E0}"/>
                </a:ext>
              </a:extLst>
            </p:cNvPr>
            <p:cNvSpPr/>
            <p:nvPr/>
          </p:nvSpPr>
          <p:spPr>
            <a:xfrm>
              <a:off x="7001255" y="2432303"/>
              <a:ext cx="332740" cy="508000"/>
            </a:xfrm>
            <a:custGeom>
              <a:avLst/>
              <a:gdLst/>
              <a:ahLst/>
              <a:cxnLst/>
              <a:rect l="l" t="t" r="r" b="b"/>
              <a:pathLst>
                <a:path w="332740" h="508000">
                  <a:moveTo>
                    <a:pt x="208788" y="507492"/>
                  </a:moveTo>
                  <a:lnTo>
                    <a:pt x="0" y="80772"/>
                  </a:lnTo>
                  <a:lnTo>
                    <a:pt x="47329" y="59204"/>
                  </a:lnTo>
                  <a:lnTo>
                    <a:pt x="95902" y="40270"/>
                  </a:lnTo>
                  <a:lnTo>
                    <a:pt x="145499" y="24042"/>
                  </a:lnTo>
                  <a:lnTo>
                    <a:pt x="195901" y="10594"/>
                  </a:lnTo>
                  <a:lnTo>
                    <a:pt x="246888" y="0"/>
                  </a:lnTo>
                  <a:lnTo>
                    <a:pt x="332232" y="466344"/>
                  </a:lnTo>
                  <a:lnTo>
                    <a:pt x="300513" y="473202"/>
                  </a:lnTo>
                  <a:lnTo>
                    <a:pt x="269367" y="482346"/>
                  </a:lnTo>
                  <a:lnTo>
                    <a:pt x="238791" y="493776"/>
                  </a:lnTo>
                  <a:lnTo>
                    <a:pt x="208788" y="507492"/>
                  </a:lnTo>
                  <a:close/>
                </a:path>
              </a:pathLst>
            </a:custGeom>
            <a:solidFill>
              <a:srgbClr val="FAE4D5"/>
            </a:solidFill>
          </p:spPr>
          <p:txBody>
            <a:bodyPr wrap="square" lIns="0" tIns="0" rIns="0" bIns="0" rtlCol="0"/>
            <a:lstStyle/>
            <a:p>
              <a:endParaRPr/>
            </a:p>
          </p:txBody>
        </p:sp>
        <p:pic>
          <p:nvPicPr>
            <p:cNvPr id="56" name="object 49">
              <a:extLst>
                <a:ext uri="{FF2B5EF4-FFF2-40B4-BE49-F238E27FC236}">
                  <a16:creationId xmlns:a16="http://schemas.microsoft.com/office/drawing/2014/main" id="{EC5AD7D2-0D49-7EF6-8C5D-8FA8345A86E7}"/>
                </a:ext>
              </a:extLst>
            </p:cNvPr>
            <p:cNvPicPr/>
            <p:nvPr/>
          </p:nvPicPr>
          <p:blipFill>
            <a:blip r:embed="rId3" cstate="print"/>
            <a:stretch>
              <a:fillRect/>
            </a:stretch>
          </p:blipFill>
          <p:spPr>
            <a:xfrm>
              <a:off x="7248143" y="2415539"/>
              <a:ext cx="172211" cy="483108"/>
            </a:xfrm>
            <a:prstGeom prst="rect">
              <a:avLst/>
            </a:prstGeom>
          </p:spPr>
        </p:pic>
        <p:sp>
          <p:nvSpPr>
            <p:cNvPr id="57" name="object 50">
              <a:extLst>
                <a:ext uri="{FF2B5EF4-FFF2-40B4-BE49-F238E27FC236}">
                  <a16:creationId xmlns:a16="http://schemas.microsoft.com/office/drawing/2014/main" id="{6A622899-3A78-9244-927E-893BD4309BA4}"/>
                </a:ext>
              </a:extLst>
            </p:cNvPr>
            <p:cNvSpPr/>
            <p:nvPr/>
          </p:nvSpPr>
          <p:spPr>
            <a:xfrm>
              <a:off x="6598919" y="2776727"/>
              <a:ext cx="268605" cy="140335"/>
            </a:xfrm>
            <a:custGeom>
              <a:avLst/>
              <a:gdLst/>
              <a:ahLst/>
              <a:cxnLst/>
              <a:rect l="l" t="t" r="r" b="b"/>
              <a:pathLst>
                <a:path w="268604" h="140335">
                  <a:moveTo>
                    <a:pt x="268224" y="140208"/>
                  </a:moveTo>
                  <a:lnTo>
                    <a:pt x="60960" y="0"/>
                  </a:lnTo>
                  <a:lnTo>
                    <a:pt x="0" y="0"/>
                  </a:lnTo>
                </a:path>
              </a:pathLst>
            </a:custGeom>
            <a:ln w="10668">
              <a:solidFill>
                <a:srgbClr val="000000"/>
              </a:solidFill>
            </a:ln>
          </p:spPr>
          <p:txBody>
            <a:bodyPr wrap="square" lIns="0" tIns="0" rIns="0" bIns="0" rtlCol="0"/>
            <a:lstStyle/>
            <a:p>
              <a:endParaRPr/>
            </a:p>
          </p:txBody>
        </p:sp>
        <p:sp>
          <p:nvSpPr>
            <p:cNvPr id="58" name="object 51">
              <a:extLst>
                <a:ext uri="{FF2B5EF4-FFF2-40B4-BE49-F238E27FC236}">
                  <a16:creationId xmlns:a16="http://schemas.microsoft.com/office/drawing/2014/main" id="{07C8D243-71D0-2459-3F46-C54F41159D00}"/>
                </a:ext>
              </a:extLst>
            </p:cNvPr>
            <p:cNvSpPr/>
            <p:nvPr/>
          </p:nvSpPr>
          <p:spPr>
            <a:xfrm>
              <a:off x="6458711" y="2610611"/>
              <a:ext cx="477520" cy="233679"/>
            </a:xfrm>
            <a:custGeom>
              <a:avLst/>
              <a:gdLst/>
              <a:ahLst/>
              <a:cxnLst/>
              <a:rect l="l" t="t" r="r" b="b"/>
              <a:pathLst>
                <a:path w="477520" h="233680">
                  <a:moveTo>
                    <a:pt x="477012" y="233172"/>
                  </a:moveTo>
                  <a:lnTo>
                    <a:pt x="60960" y="0"/>
                  </a:lnTo>
                  <a:lnTo>
                    <a:pt x="0" y="0"/>
                  </a:lnTo>
                </a:path>
              </a:pathLst>
            </a:custGeom>
            <a:ln w="10668">
              <a:solidFill>
                <a:srgbClr val="000000"/>
              </a:solidFill>
            </a:ln>
          </p:spPr>
          <p:txBody>
            <a:bodyPr wrap="square" lIns="0" tIns="0" rIns="0" bIns="0" rtlCol="0"/>
            <a:lstStyle/>
            <a:p>
              <a:endParaRPr/>
            </a:p>
          </p:txBody>
        </p:sp>
        <p:sp>
          <p:nvSpPr>
            <p:cNvPr id="59" name="object 52">
              <a:extLst>
                <a:ext uri="{FF2B5EF4-FFF2-40B4-BE49-F238E27FC236}">
                  <a16:creationId xmlns:a16="http://schemas.microsoft.com/office/drawing/2014/main" id="{29024357-40C5-9068-6D09-A064D2DB37CF}"/>
                </a:ext>
              </a:extLst>
            </p:cNvPr>
            <p:cNvSpPr/>
            <p:nvPr/>
          </p:nvSpPr>
          <p:spPr>
            <a:xfrm>
              <a:off x="6528815" y="2444495"/>
              <a:ext cx="466725" cy="349250"/>
            </a:xfrm>
            <a:custGeom>
              <a:avLst/>
              <a:gdLst/>
              <a:ahLst/>
              <a:cxnLst/>
              <a:rect l="l" t="t" r="r" b="b"/>
              <a:pathLst>
                <a:path w="466725" h="349250">
                  <a:moveTo>
                    <a:pt x="466344" y="348996"/>
                  </a:moveTo>
                  <a:lnTo>
                    <a:pt x="60960" y="0"/>
                  </a:lnTo>
                  <a:lnTo>
                    <a:pt x="0" y="0"/>
                  </a:lnTo>
                </a:path>
              </a:pathLst>
            </a:custGeom>
            <a:ln w="10668">
              <a:solidFill>
                <a:srgbClr val="000000"/>
              </a:solidFill>
            </a:ln>
          </p:spPr>
          <p:txBody>
            <a:bodyPr wrap="square" lIns="0" tIns="0" rIns="0" bIns="0" rtlCol="0"/>
            <a:lstStyle/>
            <a:p>
              <a:endParaRPr/>
            </a:p>
          </p:txBody>
        </p:sp>
        <p:sp>
          <p:nvSpPr>
            <p:cNvPr id="60" name="object 53">
              <a:extLst>
                <a:ext uri="{FF2B5EF4-FFF2-40B4-BE49-F238E27FC236}">
                  <a16:creationId xmlns:a16="http://schemas.microsoft.com/office/drawing/2014/main" id="{0264DF92-04DA-5BDE-C268-9427D5241691}"/>
                </a:ext>
              </a:extLst>
            </p:cNvPr>
            <p:cNvSpPr/>
            <p:nvPr/>
          </p:nvSpPr>
          <p:spPr>
            <a:xfrm>
              <a:off x="6457187" y="2296667"/>
              <a:ext cx="586740" cy="464820"/>
            </a:xfrm>
            <a:custGeom>
              <a:avLst/>
              <a:gdLst/>
              <a:ahLst/>
              <a:cxnLst/>
              <a:rect l="l" t="t" r="r" b="b"/>
              <a:pathLst>
                <a:path w="586740" h="464819">
                  <a:moveTo>
                    <a:pt x="586739" y="464819"/>
                  </a:moveTo>
                  <a:lnTo>
                    <a:pt x="60959" y="0"/>
                  </a:lnTo>
                  <a:lnTo>
                    <a:pt x="0" y="0"/>
                  </a:lnTo>
                </a:path>
              </a:pathLst>
            </a:custGeom>
            <a:ln w="10668">
              <a:solidFill>
                <a:srgbClr val="000000"/>
              </a:solidFill>
            </a:ln>
          </p:spPr>
          <p:txBody>
            <a:bodyPr wrap="square" lIns="0" tIns="0" rIns="0" bIns="0" rtlCol="0"/>
            <a:lstStyle/>
            <a:p>
              <a:endParaRPr/>
            </a:p>
          </p:txBody>
        </p:sp>
        <p:sp>
          <p:nvSpPr>
            <p:cNvPr id="61" name="object 54">
              <a:extLst>
                <a:ext uri="{FF2B5EF4-FFF2-40B4-BE49-F238E27FC236}">
                  <a16:creationId xmlns:a16="http://schemas.microsoft.com/office/drawing/2014/main" id="{C4281F77-C4F8-7BEE-D8F7-B1030E6E4F8E}"/>
                </a:ext>
              </a:extLst>
            </p:cNvPr>
            <p:cNvSpPr/>
            <p:nvPr/>
          </p:nvSpPr>
          <p:spPr>
            <a:xfrm>
              <a:off x="6908291" y="2261615"/>
              <a:ext cx="177165" cy="475615"/>
            </a:xfrm>
            <a:custGeom>
              <a:avLst/>
              <a:gdLst/>
              <a:ahLst/>
              <a:cxnLst/>
              <a:rect l="l" t="t" r="r" b="b"/>
              <a:pathLst>
                <a:path w="177165" h="475614">
                  <a:moveTo>
                    <a:pt x="176783" y="475488"/>
                  </a:moveTo>
                  <a:lnTo>
                    <a:pt x="60959" y="0"/>
                  </a:lnTo>
                  <a:lnTo>
                    <a:pt x="0" y="0"/>
                  </a:lnTo>
                </a:path>
              </a:pathLst>
            </a:custGeom>
            <a:ln w="10668">
              <a:solidFill>
                <a:srgbClr val="000000"/>
              </a:solidFill>
            </a:ln>
          </p:spPr>
          <p:txBody>
            <a:bodyPr wrap="square" lIns="0" tIns="0" rIns="0" bIns="0" rtlCol="0"/>
            <a:lstStyle/>
            <a:p>
              <a:endParaRPr/>
            </a:p>
          </p:txBody>
        </p:sp>
        <p:sp>
          <p:nvSpPr>
            <p:cNvPr id="62" name="object 55">
              <a:extLst>
                <a:ext uri="{FF2B5EF4-FFF2-40B4-BE49-F238E27FC236}">
                  <a16:creationId xmlns:a16="http://schemas.microsoft.com/office/drawing/2014/main" id="{8B52A6AB-3AF8-58B6-7C65-3245288379E8}"/>
                </a:ext>
              </a:extLst>
            </p:cNvPr>
            <p:cNvSpPr/>
            <p:nvPr/>
          </p:nvSpPr>
          <p:spPr>
            <a:xfrm>
              <a:off x="7153655" y="2273807"/>
              <a:ext cx="43180" cy="416559"/>
            </a:xfrm>
            <a:custGeom>
              <a:avLst/>
              <a:gdLst/>
              <a:ahLst/>
              <a:cxnLst/>
              <a:rect l="l" t="t" r="r" b="b"/>
              <a:pathLst>
                <a:path w="43179" h="416560">
                  <a:moveTo>
                    <a:pt x="42672" y="416051"/>
                  </a:moveTo>
                  <a:lnTo>
                    <a:pt x="0" y="0"/>
                  </a:lnTo>
                </a:path>
              </a:pathLst>
            </a:custGeom>
            <a:ln w="10668">
              <a:solidFill>
                <a:srgbClr val="000000"/>
              </a:solidFill>
            </a:ln>
          </p:spPr>
          <p:txBody>
            <a:bodyPr wrap="square" lIns="0" tIns="0" rIns="0" bIns="0" rtlCol="0"/>
            <a:lstStyle/>
            <a:p>
              <a:endParaRPr/>
            </a:p>
          </p:txBody>
        </p:sp>
        <p:sp>
          <p:nvSpPr>
            <p:cNvPr id="63" name="object 56">
              <a:extLst>
                <a:ext uri="{FF2B5EF4-FFF2-40B4-BE49-F238E27FC236}">
                  <a16:creationId xmlns:a16="http://schemas.microsoft.com/office/drawing/2014/main" id="{C90EC573-98CA-2D62-8236-B0B11051F736}"/>
                </a:ext>
              </a:extLst>
            </p:cNvPr>
            <p:cNvSpPr/>
            <p:nvPr/>
          </p:nvSpPr>
          <p:spPr>
            <a:xfrm>
              <a:off x="7354823" y="2225039"/>
              <a:ext cx="99060" cy="431800"/>
            </a:xfrm>
            <a:custGeom>
              <a:avLst/>
              <a:gdLst/>
              <a:ahLst/>
              <a:cxnLst/>
              <a:rect l="l" t="t" r="r" b="b"/>
              <a:pathLst>
                <a:path w="99059" h="431800">
                  <a:moveTo>
                    <a:pt x="0" y="431291"/>
                  </a:moveTo>
                  <a:lnTo>
                    <a:pt x="36576" y="0"/>
                  </a:lnTo>
                  <a:lnTo>
                    <a:pt x="99060" y="0"/>
                  </a:lnTo>
                </a:path>
              </a:pathLst>
            </a:custGeom>
            <a:ln w="10668">
              <a:solidFill>
                <a:srgbClr val="000000"/>
              </a:solidFill>
            </a:ln>
          </p:spPr>
          <p:txBody>
            <a:bodyPr wrap="square" lIns="0" tIns="0" rIns="0" bIns="0" rtlCol="0"/>
            <a:lstStyle/>
            <a:p>
              <a:endParaRPr/>
            </a:p>
          </p:txBody>
        </p:sp>
      </p:grpSp>
      <p:sp>
        <p:nvSpPr>
          <p:cNvPr id="64" name="object 57">
            <a:extLst>
              <a:ext uri="{FF2B5EF4-FFF2-40B4-BE49-F238E27FC236}">
                <a16:creationId xmlns:a16="http://schemas.microsoft.com/office/drawing/2014/main" id="{7E0C9325-7CBD-3D3B-5D04-9B6A82B57239}"/>
              </a:ext>
            </a:extLst>
          </p:cNvPr>
          <p:cNvSpPr txBox="1"/>
          <p:nvPr/>
        </p:nvSpPr>
        <p:spPr>
          <a:xfrm>
            <a:off x="8426530" y="2249809"/>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10" dirty="0">
                <a:solidFill>
                  <a:srgbClr val="FFFFFF"/>
                </a:solidFill>
                <a:latin typeface="Calibri"/>
                <a:cs typeface="Calibri"/>
              </a:rPr>
              <a:t>198.5</a:t>
            </a:r>
            <a:endParaRPr sz="750">
              <a:latin typeface="Calibri"/>
              <a:cs typeface="Calibri"/>
            </a:endParaRPr>
          </a:p>
        </p:txBody>
      </p:sp>
      <p:sp>
        <p:nvSpPr>
          <p:cNvPr id="65" name="object 58">
            <a:extLst>
              <a:ext uri="{FF2B5EF4-FFF2-40B4-BE49-F238E27FC236}">
                <a16:creationId xmlns:a16="http://schemas.microsoft.com/office/drawing/2014/main" id="{A31031BE-A221-A394-9B00-148DA319943F}"/>
              </a:ext>
            </a:extLst>
          </p:cNvPr>
          <p:cNvSpPr txBox="1"/>
          <p:nvPr/>
        </p:nvSpPr>
        <p:spPr>
          <a:xfrm>
            <a:off x="7442333" y="2880056"/>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21590">
              <a:lnSpc>
                <a:spcPct val="100000"/>
              </a:lnSpc>
              <a:spcBef>
                <a:spcPts val="195"/>
              </a:spcBef>
            </a:pPr>
            <a:r>
              <a:rPr sz="750" b="1" spc="-20" dirty="0">
                <a:latin typeface="Calibri"/>
                <a:cs typeface="Calibri"/>
              </a:rPr>
              <a:t>40.5</a:t>
            </a:r>
            <a:endParaRPr sz="750">
              <a:latin typeface="Calibri"/>
              <a:cs typeface="Calibri"/>
            </a:endParaRPr>
          </a:p>
        </p:txBody>
      </p:sp>
      <p:sp>
        <p:nvSpPr>
          <p:cNvPr id="66" name="object 59">
            <a:extLst>
              <a:ext uri="{FF2B5EF4-FFF2-40B4-BE49-F238E27FC236}">
                <a16:creationId xmlns:a16="http://schemas.microsoft.com/office/drawing/2014/main" id="{2397C648-A995-DD09-B520-7433A6EC6D85}"/>
              </a:ext>
            </a:extLst>
          </p:cNvPr>
          <p:cNvSpPr txBox="1"/>
          <p:nvPr/>
        </p:nvSpPr>
        <p:spPr>
          <a:xfrm>
            <a:off x="7131038" y="2521439"/>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31.5</a:t>
            </a:r>
            <a:endParaRPr sz="750">
              <a:latin typeface="Calibri"/>
              <a:cs typeface="Calibri"/>
            </a:endParaRPr>
          </a:p>
        </p:txBody>
      </p:sp>
      <p:sp>
        <p:nvSpPr>
          <p:cNvPr id="67" name="object 60">
            <a:extLst>
              <a:ext uri="{FF2B5EF4-FFF2-40B4-BE49-F238E27FC236}">
                <a16:creationId xmlns:a16="http://schemas.microsoft.com/office/drawing/2014/main" id="{BFF269B3-2957-CB50-BCEC-9F140F99F1F8}"/>
              </a:ext>
            </a:extLst>
          </p:cNvPr>
          <p:cNvSpPr txBox="1"/>
          <p:nvPr/>
        </p:nvSpPr>
        <p:spPr>
          <a:xfrm>
            <a:off x="6990661" y="2270252"/>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27</a:t>
            </a:r>
            <a:endParaRPr sz="750">
              <a:latin typeface="Calibri"/>
              <a:cs typeface="Calibri"/>
            </a:endParaRPr>
          </a:p>
        </p:txBody>
      </p:sp>
      <p:sp>
        <p:nvSpPr>
          <p:cNvPr id="68" name="object 61">
            <a:extLst>
              <a:ext uri="{FF2B5EF4-FFF2-40B4-BE49-F238E27FC236}">
                <a16:creationId xmlns:a16="http://schemas.microsoft.com/office/drawing/2014/main" id="{2FCF3239-8F50-BC69-0916-1F10CEE6D02B}"/>
              </a:ext>
            </a:extLst>
          </p:cNvPr>
          <p:cNvSpPr txBox="1"/>
          <p:nvPr/>
        </p:nvSpPr>
        <p:spPr>
          <a:xfrm>
            <a:off x="6780079" y="1987971"/>
            <a:ext cx="529590" cy="140970"/>
          </a:xfrm>
          <a:prstGeom prst="rect">
            <a:avLst/>
          </a:prstGeom>
        </p:spPr>
        <p:txBody>
          <a:bodyPr vert="horz" wrap="square" lIns="0" tIns="13335" rIns="0" bIns="0" rtlCol="0">
            <a:spAutoFit/>
          </a:bodyPr>
          <a:lstStyle/>
          <a:p>
            <a:pPr marL="12700">
              <a:lnSpc>
                <a:spcPct val="100000"/>
              </a:lnSpc>
              <a:spcBef>
                <a:spcPts val="105"/>
              </a:spcBef>
            </a:pPr>
            <a:r>
              <a:rPr sz="750" b="1" spc="-20" dirty="0">
                <a:latin typeface="游明朝 Demibold"/>
                <a:cs typeface="游明朝 Demibold"/>
              </a:rPr>
              <a:t>イギリス </a:t>
            </a:r>
            <a:r>
              <a:rPr sz="750" b="1" spc="-25" dirty="0">
                <a:latin typeface="Calibri"/>
                <a:cs typeface="Calibri"/>
              </a:rPr>
              <a:t>22</a:t>
            </a:r>
            <a:endParaRPr sz="750">
              <a:latin typeface="Calibri"/>
              <a:cs typeface="Calibri"/>
            </a:endParaRPr>
          </a:p>
        </p:txBody>
      </p:sp>
      <p:sp>
        <p:nvSpPr>
          <p:cNvPr id="69" name="object 62">
            <a:extLst>
              <a:ext uri="{FF2B5EF4-FFF2-40B4-BE49-F238E27FC236}">
                <a16:creationId xmlns:a16="http://schemas.microsoft.com/office/drawing/2014/main" id="{A14B4978-8476-73A1-9318-1B41B3840803}"/>
              </a:ext>
            </a:extLst>
          </p:cNvPr>
          <p:cNvSpPr txBox="1"/>
          <p:nvPr/>
        </p:nvSpPr>
        <p:spPr>
          <a:xfrm>
            <a:off x="6372545" y="1174643"/>
            <a:ext cx="1034415" cy="657225"/>
          </a:xfrm>
          <a:prstGeom prst="rect">
            <a:avLst/>
          </a:prstGeom>
        </p:spPr>
        <p:txBody>
          <a:bodyPr vert="horz" wrap="square" lIns="0" tIns="13335" rIns="0" bIns="0" rtlCol="0">
            <a:spAutoFit/>
          </a:bodyPr>
          <a:lstStyle/>
          <a:p>
            <a:pPr marL="255904">
              <a:lnSpc>
                <a:spcPct val="100000"/>
              </a:lnSpc>
              <a:spcBef>
                <a:spcPts val="105"/>
              </a:spcBef>
            </a:pPr>
            <a:r>
              <a:rPr sz="1125" baseline="-18518" dirty="0">
                <a:latin typeface="HG明朝E"/>
                <a:cs typeface="HG明朝E"/>
              </a:rPr>
              <a:t>韓国 4</a:t>
            </a:r>
            <a:r>
              <a:rPr sz="1125" spc="202" baseline="-18518" dirty="0">
                <a:latin typeface="HG明朝E"/>
                <a:cs typeface="HG明朝E"/>
              </a:rPr>
              <a:t> </a:t>
            </a:r>
            <a:r>
              <a:rPr sz="750" dirty="0">
                <a:latin typeface="HG明朝E"/>
                <a:cs typeface="HG明朝E"/>
              </a:rPr>
              <a:t>カナダ </a:t>
            </a:r>
            <a:r>
              <a:rPr sz="750" spc="-50" dirty="0">
                <a:latin typeface="HG明朝E"/>
                <a:cs typeface="HG明朝E"/>
              </a:rPr>
              <a:t>4</a:t>
            </a:r>
            <a:endParaRPr sz="750">
              <a:latin typeface="HG明朝E"/>
              <a:cs typeface="HG明朝E"/>
            </a:endParaRPr>
          </a:p>
          <a:p>
            <a:pPr marL="38100">
              <a:lnSpc>
                <a:spcPct val="100000"/>
              </a:lnSpc>
              <a:spcBef>
                <a:spcPts val="550"/>
              </a:spcBef>
            </a:pPr>
            <a:r>
              <a:rPr sz="750" dirty="0">
                <a:latin typeface="HG明朝E"/>
                <a:cs typeface="HG明朝E"/>
              </a:rPr>
              <a:t>デンマーク </a:t>
            </a:r>
            <a:r>
              <a:rPr sz="750" spc="-50" dirty="0">
                <a:latin typeface="HG明朝E"/>
                <a:cs typeface="HG明朝E"/>
              </a:rPr>
              <a:t>6</a:t>
            </a:r>
            <a:endParaRPr sz="750">
              <a:latin typeface="HG明朝E"/>
              <a:cs typeface="HG明朝E"/>
            </a:endParaRPr>
          </a:p>
          <a:p>
            <a:pPr marL="65405">
              <a:lnSpc>
                <a:spcPct val="100000"/>
              </a:lnSpc>
              <a:spcBef>
                <a:spcPts val="395"/>
              </a:spcBef>
            </a:pPr>
            <a:r>
              <a:rPr sz="750" dirty="0">
                <a:latin typeface="HG明朝E"/>
                <a:cs typeface="HG明朝E"/>
              </a:rPr>
              <a:t>イタリア </a:t>
            </a:r>
            <a:r>
              <a:rPr sz="750" spc="-50" dirty="0">
                <a:latin typeface="HG明朝E"/>
                <a:cs typeface="HG明朝E"/>
              </a:rPr>
              <a:t>7</a:t>
            </a:r>
            <a:endParaRPr sz="750">
              <a:latin typeface="HG明朝E"/>
              <a:cs typeface="HG明朝E"/>
            </a:endParaRPr>
          </a:p>
          <a:p>
            <a:pPr marL="156845">
              <a:lnSpc>
                <a:spcPct val="100000"/>
              </a:lnSpc>
              <a:spcBef>
                <a:spcPts val="420"/>
              </a:spcBef>
            </a:pPr>
            <a:r>
              <a:rPr sz="750" dirty="0">
                <a:latin typeface="HG明朝E"/>
                <a:cs typeface="HG明朝E"/>
              </a:rPr>
              <a:t>フランス </a:t>
            </a:r>
            <a:r>
              <a:rPr sz="750" spc="-25" dirty="0">
                <a:latin typeface="HG明朝E"/>
                <a:cs typeface="HG明朝E"/>
              </a:rPr>
              <a:t>10</a:t>
            </a:r>
            <a:endParaRPr sz="750">
              <a:latin typeface="HG明朝E"/>
              <a:cs typeface="HG明朝E"/>
            </a:endParaRPr>
          </a:p>
        </p:txBody>
      </p:sp>
      <p:sp>
        <p:nvSpPr>
          <p:cNvPr id="70" name="object 63">
            <a:extLst>
              <a:ext uri="{FF2B5EF4-FFF2-40B4-BE49-F238E27FC236}">
                <a16:creationId xmlns:a16="http://schemas.microsoft.com/office/drawing/2014/main" id="{1F9CEE1C-8BBC-6F20-5D49-76A93324DE9E}"/>
              </a:ext>
            </a:extLst>
          </p:cNvPr>
          <p:cNvSpPr txBox="1"/>
          <p:nvPr/>
        </p:nvSpPr>
        <p:spPr>
          <a:xfrm>
            <a:off x="7378100" y="1104497"/>
            <a:ext cx="55689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0" dirty="0">
                <a:latin typeface="HG明朝E"/>
                <a:cs typeface="HG明朝E"/>
              </a:rPr>
              <a:t>16.5</a:t>
            </a:r>
            <a:endParaRPr sz="750">
              <a:latin typeface="HG明朝E"/>
              <a:cs typeface="HG明朝E"/>
            </a:endParaRPr>
          </a:p>
        </p:txBody>
      </p:sp>
      <p:sp>
        <p:nvSpPr>
          <p:cNvPr id="71" name="object 64">
            <a:extLst>
              <a:ext uri="{FF2B5EF4-FFF2-40B4-BE49-F238E27FC236}">
                <a16:creationId xmlns:a16="http://schemas.microsoft.com/office/drawing/2014/main" id="{26364AEC-2F72-ED90-9BE1-EF28770ECADC}"/>
              </a:ext>
            </a:extLst>
          </p:cNvPr>
          <p:cNvSpPr txBox="1"/>
          <p:nvPr/>
        </p:nvSpPr>
        <p:spPr>
          <a:xfrm>
            <a:off x="7983148" y="1137882"/>
            <a:ext cx="65278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25" dirty="0">
                <a:latin typeface="HG明朝E"/>
                <a:cs typeface="HG明朝E"/>
              </a:rPr>
              <a:t>11</a:t>
            </a:r>
            <a:endParaRPr sz="750">
              <a:latin typeface="HG明朝E"/>
              <a:cs typeface="HG明朝E"/>
            </a:endParaRPr>
          </a:p>
        </p:txBody>
      </p:sp>
      <p:sp>
        <p:nvSpPr>
          <p:cNvPr id="72" name="object 65">
            <a:extLst>
              <a:ext uri="{FF2B5EF4-FFF2-40B4-BE49-F238E27FC236}">
                <a16:creationId xmlns:a16="http://schemas.microsoft.com/office/drawing/2014/main" id="{9D0CDBDA-5745-4A8B-9862-67723CD46B93}"/>
              </a:ext>
            </a:extLst>
          </p:cNvPr>
          <p:cNvSpPr txBox="1"/>
          <p:nvPr/>
        </p:nvSpPr>
        <p:spPr>
          <a:xfrm>
            <a:off x="7594396" y="2204703"/>
            <a:ext cx="659765"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米国(</a:t>
            </a:r>
            <a:r>
              <a:rPr sz="950" b="1" spc="-10" dirty="0">
                <a:latin typeface="Meiryo UI"/>
                <a:cs typeface="Meiryo UI"/>
              </a:rPr>
              <a:t>FDA)</a:t>
            </a:r>
            <a:endParaRPr sz="950">
              <a:latin typeface="Meiryo UI"/>
              <a:cs typeface="Meiryo UI"/>
            </a:endParaRPr>
          </a:p>
          <a:p>
            <a:pPr marL="81280">
              <a:lnSpc>
                <a:spcPct val="100000"/>
              </a:lnSpc>
              <a:spcBef>
                <a:spcPts val="25"/>
              </a:spcBef>
            </a:pPr>
            <a:r>
              <a:rPr sz="950" b="1" dirty="0">
                <a:latin typeface="Meiryo UI"/>
                <a:cs typeface="Meiryo UI"/>
              </a:rPr>
              <a:t>378</a:t>
            </a:r>
            <a:r>
              <a:rPr sz="950" b="1" spc="-25" dirty="0">
                <a:latin typeface="Meiryo UI"/>
                <a:cs typeface="Meiryo UI"/>
              </a:rPr>
              <a:t>品目</a:t>
            </a:r>
            <a:endParaRPr sz="950">
              <a:latin typeface="Meiryo UI"/>
              <a:cs typeface="Meiryo UI"/>
            </a:endParaRPr>
          </a:p>
        </p:txBody>
      </p:sp>
      <p:grpSp>
        <p:nvGrpSpPr>
          <p:cNvPr id="73" name="object 66">
            <a:extLst>
              <a:ext uri="{FF2B5EF4-FFF2-40B4-BE49-F238E27FC236}">
                <a16:creationId xmlns:a16="http://schemas.microsoft.com/office/drawing/2014/main" id="{B22BA6EE-A69F-7BA7-9AC1-0BD4BC03DDB5}"/>
              </a:ext>
            </a:extLst>
          </p:cNvPr>
          <p:cNvGrpSpPr/>
          <p:nvPr/>
        </p:nvGrpSpPr>
        <p:grpSpPr>
          <a:xfrm>
            <a:off x="9054096" y="1092046"/>
            <a:ext cx="2087245" cy="2275840"/>
            <a:chOff x="8551926" y="2103882"/>
            <a:chExt cx="2087245" cy="2275840"/>
          </a:xfrm>
        </p:grpSpPr>
        <p:sp>
          <p:nvSpPr>
            <p:cNvPr id="74" name="object 67">
              <a:extLst>
                <a:ext uri="{FF2B5EF4-FFF2-40B4-BE49-F238E27FC236}">
                  <a16:creationId xmlns:a16="http://schemas.microsoft.com/office/drawing/2014/main" id="{607347D0-8B79-49DD-6C3E-B4821292A547}"/>
                </a:ext>
              </a:extLst>
            </p:cNvPr>
            <p:cNvSpPr/>
            <p:nvPr/>
          </p:nvSpPr>
          <p:spPr>
            <a:xfrm>
              <a:off x="9421368" y="2389632"/>
              <a:ext cx="1217930" cy="1943100"/>
            </a:xfrm>
            <a:custGeom>
              <a:avLst/>
              <a:gdLst/>
              <a:ahLst/>
              <a:cxnLst/>
              <a:rect l="l" t="t" r="r" b="b"/>
              <a:pathLst>
                <a:path w="1217929" h="1943100">
                  <a:moveTo>
                    <a:pt x="245364" y="1943100"/>
                  </a:moveTo>
                  <a:lnTo>
                    <a:pt x="195852" y="1941819"/>
                  </a:lnTo>
                  <a:lnTo>
                    <a:pt x="146267" y="1937979"/>
                  </a:lnTo>
                  <a:lnTo>
                    <a:pt x="96902" y="1931578"/>
                  </a:lnTo>
                  <a:lnTo>
                    <a:pt x="48048" y="1922617"/>
                  </a:lnTo>
                  <a:lnTo>
                    <a:pt x="0" y="1911095"/>
                  </a:lnTo>
                  <a:lnTo>
                    <a:pt x="123444" y="1441704"/>
                  </a:lnTo>
                  <a:lnTo>
                    <a:pt x="169186" y="1451505"/>
                  </a:lnTo>
                  <a:lnTo>
                    <a:pt x="214807" y="1456802"/>
                  </a:lnTo>
                  <a:lnTo>
                    <a:pt x="260059" y="1457742"/>
                  </a:lnTo>
                  <a:lnTo>
                    <a:pt x="304696" y="1454472"/>
                  </a:lnTo>
                  <a:lnTo>
                    <a:pt x="348468" y="1447140"/>
                  </a:lnTo>
                  <a:lnTo>
                    <a:pt x="391130" y="1435891"/>
                  </a:lnTo>
                  <a:lnTo>
                    <a:pt x="432433" y="1420873"/>
                  </a:lnTo>
                  <a:lnTo>
                    <a:pt x="472130" y="1402234"/>
                  </a:lnTo>
                  <a:lnTo>
                    <a:pt x="509973" y="1380120"/>
                  </a:lnTo>
                  <a:lnTo>
                    <a:pt x="545715" y="1354678"/>
                  </a:lnTo>
                  <a:lnTo>
                    <a:pt x="579108" y="1326055"/>
                  </a:lnTo>
                  <a:lnTo>
                    <a:pt x="609905" y="1294398"/>
                  </a:lnTo>
                  <a:lnTo>
                    <a:pt x="637858" y="1259855"/>
                  </a:lnTo>
                  <a:lnTo>
                    <a:pt x="662719" y="1222572"/>
                  </a:lnTo>
                  <a:lnTo>
                    <a:pt x="684242" y="1182696"/>
                  </a:lnTo>
                  <a:lnTo>
                    <a:pt x="702178" y="1140375"/>
                  </a:lnTo>
                  <a:lnTo>
                    <a:pt x="716280" y="1095756"/>
                  </a:lnTo>
                  <a:lnTo>
                    <a:pt x="726080" y="1049760"/>
                  </a:lnTo>
                  <a:lnTo>
                    <a:pt x="731376" y="1003915"/>
                  </a:lnTo>
                  <a:lnTo>
                    <a:pt x="732310" y="958467"/>
                  </a:lnTo>
                  <a:lnTo>
                    <a:pt x="729029" y="913661"/>
                  </a:lnTo>
                  <a:lnTo>
                    <a:pt x="721677" y="869743"/>
                  </a:lnTo>
                  <a:lnTo>
                    <a:pt x="710400" y="826958"/>
                  </a:lnTo>
                  <a:lnTo>
                    <a:pt x="695343" y="785552"/>
                  </a:lnTo>
                  <a:lnTo>
                    <a:pt x="676651" y="745771"/>
                  </a:lnTo>
                  <a:lnTo>
                    <a:pt x="654470" y="707860"/>
                  </a:lnTo>
                  <a:lnTo>
                    <a:pt x="628943" y="672066"/>
                  </a:lnTo>
                  <a:lnTo>
                    <a:pt x="600218" y="638634"/>
                  </a:lnTo>
                  <a:lnTo>
                    <a:pt x="568438" y="607809"/>
                  </a:lnTo>
                  <a:lnTo>
                    <a:pt x="533749" y="579837"/>
                  </a:lnTo>
                  <a:lnTo>
                    <a:pt x="496297" y="554964"/>
                  </a:lnTo>
                  <a:lnTo>
                    <a:pt x="456225" y="533436"/>
                  </a:lnTo>
                  <a:lnTo>
                    <a:pt x="413681" y="515498"/>
                  </a:lnTo>
                  <a:lnTo>
                    <a:pt x="368808" y="501396"/>
                  </a:lnTo>
                  <a:lnTo>
                    <a:pt x="308229" y="490347"/>
                  </a:lnTo>
                  <a:lnTo>
                    <a:pt x="245364" y="486156"/>
                  </a:lnTo>
                  <a:lnTo>
                    <a:pt x="245364" y="0"/>
                  </a:lnTo>
                  <a:lnTo>
                    <a:pt x="293975" y="1191"/>
                  </a:lnTo>
                  <a:lnTo>
                    <a:pt x="341961" y="4728"/>
                  </a:lnTo>
                  <a:lnTo>
                    <a:pt x="389265" y="10554"/>
                  </a:lnTo>
                  <a:lnTo>
                    <a:pt x="435833" y="18614"/>
                  </a:lnTo>
                  <a:lnTo>
                    <a:pt x="481609" y="28851"/>
                  </a:lnTo>
                  <a:lnTo>
                    <a:pt x="526537" y="41210"/>
                  </a:lnTo>
                  <a:lnTo>
                    <a:pt x="570564" y="55635"/>
                  </a:lnTo>
                  <a:lnTo>
                    <a:pt x="613633" y="72069"/>
                  </a:lnTo>
                  <a:lnTo>
                    <a:pt x="655689" y="90457"/>
                  </a:lnTo>
                  <a:lnTo>
                    <a:pt x="696678" y="110743"/>
                  </a:lnTo>
                  <a:lnTo>
                    <a:pt x="736543" y="132870"/>
                  </a:lnTo>
                  <a:lnTo>
                    <a:pt x="775230" y="156783"/>
                  </a:lnTo>
                  <a:lnTo>
                    <a:pt x="812683" y="182425"/>
                  </a:lnTo>
                  <a:lnTo>
                    <a:pt x="848848" y="209741"/>
                  </a:lnTo>
                  <a:lnTo>
                    <a:pt x="883669" y="238676"/>
                  </a:lnTo>
                  <a:lnTo>
                    <a:pt x="917090" y="269171"/>
                  </a:lnTo>
                  <a:lnTo>
                    <a:pt x="949057" y="301173"/>
                  </a:lnTo>
                  <a:lnTo>
                    <a:pt x="979515" y="334625"/>
                  </a:lnTo>
                  <a:lnTo>
                    <a:pt x="1008407" y="369470"/>
                  </a:lnTo>
                  <a:lnTo>
                    <a:pt x="1035680" y="405653"/>
                  </a:lnTo>
                  <a:lnTo>
                    <a:pt x="1061277" y="443118"/>
                  </a:lnTo>
                  <a:lnTo>
                    <a:pt x="1085144" y="481809"/>
                  </a:lnTo>
                  <a:lnTo>
                    <a:pt x="1107225" y="521670"/>
                  </a:lnTo>
                  <a:lnTo>
                    <a:pt x="1127465" y="562645"/>
                  </a:lnTo>
                  <a:lnTo>
                    <a:pt x="1145809" y="604678"/>
                  </a:lnTo>
                  <a:lnTo>
                    <a:pt x="1162202" y="647713"/>
                  </a:lnTo>
                  <a:lnTo>
                    <a:pt x="1176588" y="691694"/>
                  </a:lnTo>
                  <a:lnTo>
                    <a:pt x="1188913" y="736565"/>
                  </a:lnTo>
                  <a:lnTo>
                    <a:pt x="1199120" y="782270"/>
                  </a:lnTo>
                  <a:lnTo>
                    <a:pt x="1207155" y="828753"/>
                  </a:lnTo>
                  <a:lnTo>
                    <a:pt x="1212963" y="875959"/>
                  </a:lnTo>
                  <a:lnTo>
                    <a:pt x="1216488" y="923830"/>
                  </a:lnTo>
                  <a:lnTo>
                    <a:pt x="1217676" y="972312"/>
                  </a:lnTo>
                  <a:lnTo>
                    <a:pt x="1216488" y="1020789"/>
                  </a:lnTo>
                  <a:lnTo>
                    <a:pt x="1212963" y="1068648"/>
                  </a:lnTo>
                  <a:lnTo>
                    <a:pt x="1207155" y="1115834"/>
                  </a:lnTo>
                  <a:lnTo>
                    <a:pt x="1199120" y="1162291"/>
                  </a:lnTo>
                  <a:lnTo>
                    <a:pt x="1188913" y="1207964"/>
                  </a:lnTo>
                  <a:lnTo>
                    <a:pt x="1176588" y="1252796"/>
                  </a:lnTo>
                  <a:lnTo>
                    <a:pt x="1162202" y="1296733"/>
                  </a:lnTo>
                  <a:lnTo>
                    <a:pt x="1145809" y="1339720"/>
                  </a:lnTo>
                  <a:lnTo>
                    <a:pt x="1127465" y="1381700"/>
                  </a:lnTo>
                  <a:lnTo>
                    <a:pt x="1107225" y="1422618"/>
                  </a:lnTo>
                  <a:lnTo>
                    <a:pt x="1085144" y="1462419"/>
                  </a:lnTo>
                  <a:lnTo>
                    <a:pt x="1061277" y="1501047"/>
                  </a:lnTo>
                  <a:lnTo>
                    <a:pt x="1035680" y="1538447"/>
                  </a:lnTo>
                  <a:lnTo>
                    <a:pt x="1008407" y="1574563"/>
                  </a:lnTo>
                  <a:lnTo>
                    <a:pt x="979515" y="1609340"/>
                  </a:lnTo>
                  <a:lnTo>
                    <a:pt x="949057" y="1642723"/>
                  </a:lnTo>
                  <a:lnTo>
                    <a:pt x="917090" y="1674655"/>
                  </a:lnTo>
                  <a:lnTo>
                    <a:pt x="883669" y="1705082"/>
                  </a:lnTo>
                  <a:lnTo>
                    <a:pt x="848848" y="1733948"/>
                  </a:lnTo>
                  <a:lnTo>
                    <a:pt x="812683" y="1761197"/>
                  </a:lnTo>
                  <a:lnTo>
                    <a:pt x="775230" y="1786774"/>
                  </a:lnTo>
                  <a:lnTo>
                    <a:pt x="736543" y="1810624"/>
                  </a:lnTo>
                  <a:lnTo>
                    <a:pt x="696678" y="1832691"/>
                  </a:lnTo>
                  <a:lnTo>
                    <a:pt x="655689" y="1852920"/>
                  </a:lnTo>
                  <a:lnTo>
                    <a:pt x="613633" y="1871255"/>
                  </a:lnTo>
                  <a:lnTo>
                    <a:pt x="570564" y="1887641"/>
                  </a:lnTo>
                  <a:lnTo>
                    <a:pt x="526537" y="1902021"/>
                  </a:lnTo>
                  <a:lnTo>
                    <a:pt x="481609" y="1914342"/>
                  </a:lnTo>
                  <a:lnTo>
                    <a:pt x="435833" y="1924547"/>
                  </a:lnTo>
                  <a:lnTo>
                    <a:pt x="389265" y="1932580"/>
                  </a:lnTo>
                  <a:lnTo>
                    <a:pt x="341961" y="1938387"/>
                  </a:lnTo>
                  <a:lnTo>
                    <a:pt x="293975" y="1941912"/>
                  </a:lnTo>
                  <a:lnTo>
                    <a:pt x="245364" y="1943100"/>
                  </a:lnTo>
                  <a:close/>
                </a:path>
              </a:pathLst>
            </a:custGeom>
            <a:solidFill>
              <a:srgbClr val="2E5496"/>
            </a:solidFill>
          </p:spPr>
          <p:txBody>
            <a:bodyPr wrap="square" lIns="0" tIns="0" rIns="0" bIns="0" rtlCol="0"/>
            <a:lstStyle/>
            <a:p>
              <a:endParaRPr/>
            </a:p>
          </p:txBody>
        </p:sp>
        <p:sp>
          <p:nvSpPr>
            <p:cNvPr id="75" name="object 68">
              <a:extLst>
                <a:ext uri="{FF2B5EF4-FFF2-40B4-BE49-F238E27FC236}">
                  <a16:creationId xmlns:a16="http://schemas.microsoft.com/office/drawing/2014/main" id="{D8DECD9F-DBCB-45EB-DCC8-77A1049AE8BC}"/>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solidFill>
              <a:srgbClr val="FFD966"/>
            </a:solidFill>
          </p:spPr>
          <p:txBody>
            <a:bodyPr wrap="square" lIns="0" tIns="0" rIns="0" bIns="0" rtlCol="0"/>
            <a:lstStyle/>
            <a:p>
              <a:endParaRPr/>
            </a:p>
          </p:txBody>
        </p:sp>
        <p:sp>
          <p:nvSpPr>
            <p:cNvPr id="76" name="object 69">
              <a:extLst>
                <a:ext uri="{FF2B5EF4-FFF2-40B4-BE49-F238E27FC236}">
                  <a16:creationId xmlns:a16="http://schemas.microsoft.com/office/drawing/2014/main" id="{68376C9C-538C-8454-708A-011E4947E631}"/>
                </a:ext>
              </a:extLst>
            </p:cNvPr>
            <p:cNvSpPr/>
            <p:nvPr/>
          </p:nvSpPr>
          <p:spPr>
            <a:xfrm>
              <a:off x="8833104" y="3720084"/>
              <a:ext cx="661670" cy="654050"/>
            </a:xfrm>
            <a:custGeom>
              <a:avLst/>
              <a:gdLst/>
              <a:ahLst/>
              <a:cxnLst/>
              <a:rect l="l" t="t" r="r" b="b"/>
              <a:pathLst>
                <a:path w="661670" h="654050">
                  <a:moveTo>
                    <a:pt x="537972" y="653795"/>
                  </a:moveTo>
                  <a:lnTo>
                    <a:pt x="488506" y="639469"/>
                  </a:lnTo>
                  <a:lnTo>
                    <a:pt x="440053" y="622562"/>
                  </a:lnTo>
                  <a:lnTo>
                    <a:pt x="392702" y="603146"/>
                  </a:lnTo>
                  <a:lnTo>
                    <a:pt x="346545" y="581290"/>
                  </a:lnTo>
                  <a:lnTo>
                    <a:pt x="301675" y="557066"/>
                  </a:lnTo>
                  <a:lnTo>
                    <a:pt x="258183" y="530545"/>
                  </a:lnTo>
                  <a:lnTo>
                    <a:pt x="216159" y="501797"/>
                  </a:lnTo>
                  <a:lnTo>
                    <a:pt x="175697" y="470893"/>
                  </a:lnTo>
                  <a:lnTo>
                    <a:pt x="136886" y="437904"/>
                  </a:lnTo>
                  <a:lnTo>
                    <a:pt x="99820" y="402901"/>
                  </a:lnTo>
                  <a:lnTo>
                    <a:pt x="64589" y="365954"/>
                  </a:lnTo>
                  <a:lnTo>
                    <a:pt x="31285" y="327134"/>
                  </a:lnTo>
                  <a:lnTo>
                    <a:pt x="0" y="286511"/>
                  </a:lnTo>
                  <a:lnTo>
                    <a:pt x="391668" y="0"/>
                  </a:lnTo>
                  <a:lnTo>
                    <a:pt x="422045" y="37006"/>
                  </a:lnTo>
                  <a:lnTo>
                    <a:pt x="455542" y="70814"/>
                  </a:lnTo>
                  <a:lnTo>
                    <a:pt x="491918" y="101210"/>
                  </a:lnTo>
                  <a:lnTo>
                    <a:pt x="530934" y="127980"/>
                  </a:lnTo>
                  <a:lnTo>
                    <a:pt x="572348" y="150911"/>
                  </a:lnTo>
                  <a:lnTo>
                    <a:pt x="615922" y="169790"/>
                  </a:lnTo>
                  <a:lnTo>
                    <a:pt x="661416" y="184403"/>
                  </a:lnTo>
                  <a:lnTo>
                    <a:pt x="537972" y="653795"/>
                  </a:lnTo>
                  <a:close/>
                </a:path>
              </a:pathLst>
            </a:custGeom>
            <a:ln w="10668">
              <a:solidFill>
                <a:srgbClr val="000000"/>
              </a:solidFill>
            </a:ln>
          </p:spPr>
          <p:txBody>
            <a:bodyPr wrap="square" lIns="0" tIns="0" rIns="0" bIns="0" rtlCol="0"/>
            <a:lstStyle/>
            <a:p>
              <a:endParaRPr/>
            </a:p>
          </p:txBody>
        </p:sp>
        <p:sp>
          <p:nvSpPr>
            <p:cNvPr id="77" name="object 70">
              <a:extLst>
                <a:ext uri="{FF2B5EF4-FFF2-40B4-BE49-F238E27FC236}">
                  <a16:creationId xmlns:a16="http://schemas.microsoft.com/office/drawing/2014/main" id="{899E4D6E-BA62-BA93-4B61-826D2FCE0101}"/>
                </a:ext>
              </a:extLst>
            </p:cNvPr>
            <p:cNvSpPr/>
            <p:nvPr/>
          </p:nvSpPr>
          <p:spPr>
            <a:xfrm>
              <a:off x="8700515" y="3412236"/>
              <a:ext cx="574675" cy="521334"/>
            </a:xfrm>
            <a:custGeom>
              <a:avLst/>
              <a:gdLst/>
              <a:ahLst/>
              <a:cxnLst/>
              <a:rect l="l" t="t" r="r" b="b"/>
              <a:pathLst>
                <a:path w="574675" h="521335">
                  <a:moveTo>
                    <a:pt x="181355" y="521208"/>
                  </a:moveTo>
                  <a:lnTo>
                    <a:pt x="152329" y="478930"/>
                  </a:lnTo>
                  <a:lnTo>
                    <a:pt x="125626" y="435364"/>
                  </a:lnTo>
                  <a:lnTo>
                    <a:pt x="101281" y="390590"/>
                  </a:lnTo>
                  <a:lnTo>
                    <a:pt x="79333" y="344692"/>
                  </a:lnTo>
                  <a:lnTo>
                    <a:pt x="59816" y="297751"/>
                  </a:lnTo>
                  <a:lnTo>
                    <a:pt x="42769" y="249850"/>
                  </a:lnTo>
                  <a:lnTo>
                    <a:pt x="28227" y="201071"/>
                  </a:lnTo>
                  <a:lnTo>
                    <a:pt x="16227" y="151497"/>
                  </a:lnTo>
                  <a:lnTo>
                    <a:pt x="6806" y="101210"/>
                  </a:lnTo>
                  <a:lnTo>
                    <a:pt x="0" y="50292"/>
                  </a:lnTo>
                  <a:lnTo>
                    <a:pt x="483107" y="0"/>
                  </a:lnTo>
                  <a:lnTo>
                    <a:pt x="491301" y="50596"/>
                  </a:lnTo>
                  <a:lnTo>
                    <a:pt x="504760" y="99730"/>
                  </a:lnTo>
                  <a:lnTo>
                    <a:pt x="523268" y="147035"/>
                  </a:lnTo>
                  <a:lnTo>
                    <a:pt x="546603" y="192145"/>
                  </a:lnTo>
                  <a:lnTo>
                    <a:pt x="574547" y="234696"/>
                  </a:lnTo>
                  <a:lnTo>
                    <a:pt x="181355" y="521208"/>
                  </a:lnTo>
                  <a:close/>
                </a:path>
              </a:pathLst>
            </a:custGeom>
            <a:solidFill>
              <a:srgbClr val="D0CECE"/>
            </a:solidFill>
          </p:spPr>
          <p:txBody>
            <a:bodyPr wrap="square" lIns="0" tIns="0" rIns="0" bIns="0" rtlCol="0"/>
            <a:lstStyle/>
            <a:p>
              <a:endParaRPr/>
            </a:p>
          </p:txBody>
        </p:sp>
        <p:sp>
          <p:nvSpPr>
            <p:cNvPr id="78" name="object 71">
              <a:extLst>
                <a:ext uri="{FF2B5EF4-FFF2-40B4-BE49-F238E27FC236}">
                  <a16:creationId xmlns:a16="http://schemas.microsoft.com/office/drawing/2014/main" id="{CF1185B7-9EE2-7D43-2EDF-2DA41611CA5C}"/>
                </a:ext>
              </a:extLst>
            </p:cNvPr>
            <p:cNvSpPr/>
            <p:nvPr/>
          </p:nvSpPr>
          <p:spPr>
            <a:xfrm>
              <a:off x="8695944" y="3040379"/>
              <a:ext cx="513715" cy="422275"/>
            </a:xfrm>
            <a:custGeom>
              <a:avLst/>
              <a:gdLst/>
              <a:ahLst/>
              <a:cxnLst/>
              <a:rect l="l" t="t" r="r" b="b"/>
              <a:pathLst>
                <a:path w="513715" h="422275">
                  <a:moveTo>
                    <a:pt x="4572" y="422148"/>
                  </a:moveTo>
                  <a:lnTo>
                    <a:pt x="857" y="368879"/>
                  </a:lnTo>
                  <a:lnTo>
                    <a:pt x="0" y="315468"/>
                  </a:lnTo>
                  <a:lnTo>
                    <a:pt x="2000" y="262056"/>
                  </a:lnTo>
                  <a:lnTo>
                    <a:pt x="6858" y="208788"/>
                  </a:lnTo>
                  <a:lnTo>
                    <a:pt x="14573" y="155805"/>
                  </a:lnTo>
                  <a:lnTo>
                    <a:pt x="25146" y="103251"/>
                  </a:lnTo>
                  <a:lnTo>
                    <a:pt x="38576" y="51268"/>
                  </a:lnTo>
                  <a:lnTo>
                    <a:pt x="54864" y="0"/>
                  </a:lnTo>
                  <a:lnTo>
                    <a:pt x="513588" y="161544"/>
                  </a:lnTo>
                  <a:lnTo>
                    <a:pt x="498395" y="212621"/>
                  </a:lnTo>
                  <a:lnTo>
                    <a:pt x="489204" y="264985"/>
                  </a:lnTo>
                  <a:lnTo>
                    <a:pt x="485727" y="318206"/>
                  </a:lnTo>
                  <a:lnTo>
                    <a:pt x="487680" y="371856"/>
                  </a:lnTo>
                  <a:lnTo>
                    <a:pt x="4572" y="422148"/>
                  </a:lnTo>
                  <a:close/>
                </a:path>
              </a:pathLst>
            </a:custGeom>
            <a:solidFill>
              <a:srgbClr val="FFC000"/>
            </a:solidFill>
          </p:spPr>
          <p:txBody>
            <a:bodyPr wrap="square" lIns="0" tIns="0" rIns="0" bIns="0" rtlCol="0"/>
            <a:lstStyle/>
            <a:p>
              <a:endParaRPr/>
            </a:p>
          </p:txBody>
        </p:sp>
        <p:sp>
          <p:nvSpPr>
            <p:cNvPr id="79" name="object 72">
              <a:extLst>
                <a:ext uri="{FF2B5EF4-FFF2-40B4-BE49-F238E27FC236}">
                  <a16:creationId xmlns:a16="http://schemas.microsoft.com/office/drawing/2014/main" id="{8F032CEE-A922-1F22-BB1C-307621A9FFCD}"/>
                </a:ext>
              </a:extLst>
            </p:cNvPr>
            <p:cNvSpPr/>
            <p:nvPr/>
          </p:nvSpPr>
          <p:spPr>
            <a:xfrm>
              <a:off x="8750807" y="2734056"/>
              <a:ext cx="546100" cy="467995"/>
            </a:xfrm>
            <a:custGeom>
              <a:avLst/>
              <a:gdLst/>
              <a:ahLst/>
              <a:cxnLst/>
              <a:rect l="l" t="t" r="r" b="b"/>
              <a:pathLst>
                <a:path w="546100" h="467994">
                  <a:moveTo>
                    <a:pt x="458723" y="467868"/>
                  </a:moveTo>
                  <a:lnTo>
                    <a:pt x="0" y="306324"/>
                  </a:lnTo>
                  <a:lnTo>
                    <a:pt x="17705" y="259044"/>
                  </a:lnTo>
                  <a:lnTo>
                    <a:pt x="38077" y="212671"/>
                  </a:lnTo>
                  <a:lnTo>
                    <a:pt x="60982" y="167364"/>
                  </a:lnTo>
                  <a:lnTo>
                    <a:pt x="86285" y="123284"/>
                  </a:lnTo>
                  <a:lnTo>
                    <a:pt x="113855" y="80589"/>
                  </a:lnTo>
                  <a:lnTo>
                    <a:pt x="143558" y="39441"/>
                  </a:lnTo>
                  <a:lnTo>
                    <a:pt x="175260" y="0"/>
                  </a:lnTo>
                  <a:lnTo>
                    <a:pt x="545592" y="313944"/>
                  </a:lnTo>
                  <a:lnTo>
                    <a:pt x="518517" y="349353"/>
                  </a:lnTo>
                  <a:lnTo>
                    <a:pt x="494728" y="386905"/>
                  </a:lnTo>
                  <a:lnTo>
                    <a:pt x="474654" y="426458"/>
                  </a:lnTo>
                  <a:lnTo>
                    <a:pt x="458723" y="467868"/>
                  </a:lnTo>
                  <a:close/>
                </a:path>
              </a:pathLst>
            </a:custGeom>
            <a:solidFill>
              <a:srgbClr val="B4C6E7"/>
            </a:solidFill>
          </p:spPr>
          <p:txBody>
            <a:bodyPr wrap="square" lIns="0" tIns="0" rIns="0" bIns="0" rtlCol="0"/>
            <a:lstStyle/>
            <a:p>
              <a:endParaRPr/>
            </a:p>
          </p:txBody>
        </p:sp>
        <p:sp>
          <p:nvSpPr>
            <p:cNvPr id="80" name="object 73">
              <a:extLst>
                <a:ext uri="{FF2B5EF4-FFF2-40B4-BE49-F238E27FC236}">
                  <a16:creationId xmlns:a16="http://schemas.microsoft.com/office/drawing/2014/main" id="{758A73A9-DBD9-0EE1-8647-18DA8DE15001}"/>
                </a:ext>
              </a:extLst>
            </p:cNvPr>
            <p:cNvSpPr/>
            <p:nvPr/>
          </p:nvSpPr>
          <p:spPr>
            <a:xfrm>
              <a:off x="8926068" y="2572512"/>
              <a:ext cx="457200" cy="475615"/>
            </a:xfrm>
            <a:custGeom>
              <a:avLst/>
              <a:gdLst/>
              <a:ahLst/>
              <a:cxnLst/>
              <a:rect l="l" t="t" r="r" b="b"/>
              <a:pathLst>
                <a:path w="457200" h="475614">
                  <a:moveTo>
                    <a:pt x="370332" y="475488"/>
                  </a:moveTo>
                  <a:lnTo>
                    <a:pt x="0" y="161544"/>
                  </a:lnTo>
                  <a:lnTo>
                    <a:pt x="31821" y="125870"/>
                  </a:lnTo>
                  <a:lnTo>
                    <a:pt x="65105" y="91952"/>
                  </a:lnTo>
                  <a:lnTo>
                    <a:pt x="99852" y="59716"/>
                  </a:lnTo>
                  <a:lnTo>
                    <a:pt x="136062" y="29090"/>
                  </a:lnTo>
                  <a:lnTo>
                    <a:pt x="173736" y="0"/>
                  </a:lnTo>
                  <a:lnTo>
                    <a:pt x="457200" y="394716"/>
                  </a:lnTo>
                  <a:lnTo>
                    <a:pt x="433768" y="412694"/>
                  </a:lnTo>
                  <a:lnTo>
                    <a:pt x="411480" y="432244"/>
                  </a:lnTo>
                  <a:lnTo>
                    <a:pt x="390334" y="453223"/>
                  </a:lnTo>
                  <a:lnTo>
                    <a:pt x="370332" y="475488"/>
                  </a:lnTo>
                  <a:close/>
                </a:path>
              </a:pathLst>
            </a:custGeom>
            <a:solidFill>
              <a:srgbClr val="A9D18E"/>
            </a:solidFill>
          </p:spPr>
          <p:txBody>
            <a:bodyPr wrap="square" lIns="0" tIns="0" rIns="0" bIns="0" rtlCol="0"/>
            <a:lstStyle/>
            <a:p>
              <a:endParaRPr/>
            </a:p>
          </p:txBody>
        </p:sp>
        <p:sp>
          <p:nvSpPr>
            <p:cNvPr id="81" name="object 74">
              <a:extLst>
                <a:ext uri="{FF2B5EF4-FFF2-40B4-BE49-F238E27FC236}">
                  <a16:creationId xmlns:a16="http://schemas.microsoft.com/office/drawing/2014/main" id="{A053486E-E459-A1D9-97EC-5A7E473BBE05}"/>
                </a:ext>
              </a:extLst>
            </p:cNvPr>
            <p:cNvSpPr/>
            <p:nvPr/>
          </p:nvSpPr>
          <p:spPr>
            <a:xfrm>
              <a:off x="9099803" y="2497835"/>
              <a:ext cx="344805" cy="469900"/>
            </a:xfrm>
            <a:custGeom>
              <a:avLst/>
              <a:gdLst/>
              <a:ahLst/>
              <a:cxnLst/>
              <a:rect l="l" t="t" r="r" b="b"/>
              <a:pathLst>
                <a:path w="344804" h="469900">
                  <a:moveTo>
                    <a:pt x="283464" y="469391"/>
                  </a:moveTo>
                  <a:lnTo>
                    <a:pt x="0" y="74675"/>
                  </a:lnTo>
                  <a:lnTo>
                    <a:pt x="29765" y="54649"/>
                  </a:lnTo>
                  <a:lnTo>
                    <a:pt x="59817" y="35623"/>
                  </a:lnTo>
                  <a:lnTo>
                    <a:pt x="90439" y="17454"/>
                  </a:lnTo>
                  <a:lnTo>
                    <a:pt x="121920" y="0"/>
                  </a:lnTo>
                  <a:lnTo>
                    <a:pt x="344423" y="432816"/>
                  </a:lnTo>
                  <a:lnTo>
                    <a:pt x="328683" y="441102"/>
                  </a:lnTo>
                  <a:lnTo>
                    <a:pt x="313372" y="449960"/>
                  </a:lnTo>
                  <a:lnTo>
                    <a:pt x="298346" y="459390"/>
                  </a:lnTo>
                  <a:lnTo>
                    <a:pt x="283464" y="469391"/>
                  </a:lnTo>
                  <a:close/>
                </a:path>
              </a:pathLst>
            </a:custGeom>
            <a:solidFill>
              <a:srgbClr val="EC7C30"/>
            </a:solidFill>
          </p:spPr>
          <p:txBody>
            <a:bodyPr wrap="square" lIns="0" tIns="0" rIns="0" bIns="0" rtlCol="0"/>
            <a:lstStyle/>
            <a:p>
              <a:endParaRPr/>
            </a:p>
          </p:txBody>
        </p:sp>
        <p:sp>
          <p:nvSpPr>
            <p:cNvPr id="82" name="object 75">
              <a:extLst>
                <a:ext uri="{FF2B5EF4-FFF2-40B4-BE49-F238E27FC236}">
                  <a16:creationId xmlns:a16="http://schemas.microsoft.com/office/drawing/2014/main" id="{F04690E8-CCF4-B229-157E-43821F2673EF}"/>
                </a:ext>
              </a:extLst>
            </p:cNvPr>
            <p:cNvSpPr/>
            <p:nvPr/>
          </p:nvSpPr>
          <p:spPr>
            <a:xfrm>
              <a:off x="9221723" y="2467355"/>
              <a:ext cx="254635" cy="463550"/>
            </a:xfrm>
            <a:custGeom>
              <a:avLst/>
              <a:gdLst/>
              <a:ahLst/>
              <a:cxnLst/>
              <a:rect l="l" t="t" r="r" b="b"/>
              <a:pathLst>
                <a:path w="254634" h="463550">
                  <a:moveTo>
                    <a:pt x="222504" y="463295"/>
                  </a:moveTo>
                  <a:lnTo>
                    <a:pt x="0" y="30479"/>
                  </a:lnTo>
                  <a:lnTo>
                    <a:pt x="16002" y="22717"/>
                  </a:lnTo>
                  <a:lnTo>
                    <a:pt x="48006" y="7762"/>
                  </a:lnTo>
                  <a:lnTo>
                    <a:pt x="64008" y="0"/>
                  </a:lnTo>
                  <a:lnTo>
                    <a:pt x="254508" y="448055"/>
                  </a:lnTo>
                  <a:lnTo>
                    <a:pt x="238506" y="455104"/>
                  </a:lnTo>
                  <a:lnTo>
                    <a:pt x="230505" y="458985"/>
                  </a:lnTo>
                  <a:lnTo>
                    <a:pt x="222504" y="463295"/>
                  </a:lnTo>
                  <a:close/>
                </a:path>
              </a:pathLst>
            </a:custGeom>
            <a:solidFill>
              <a:srgbClr val="4471C4"/>
            </a:solidFill>
          </p:spPr>
          <p:txBody>
            <a:bodyPr wrap="square" lIns="0" tIns="0" rIns="0" bIns="0" rtlCol="0"/>
            <a:lstStyle/>
            <a:p>
              <a:endParaRPr/>
            </a:p>
          </p:txBody>
        </p:sp>
        <p:sp>
          <p:nvSpPr>
            <p:cNvPr id="83" name="object 76">
              <a:extLst>
                <a:ext uri="{FF2B5EF4-FFF2-40B4-BE49-F238E27FC236}">
                  <a16:creationId xmlns:a16="http://schemas.microsoft.com/office/drawing/2014/main" id="{5978CF59-7664-F534-A3EA-1DB43441D9D4}"/>
                </a:ext>
              </a:extLst>
            </p:cNvPr>
            <p:cNvSpPr/>
            <p:nvPr/>
          </p:nvSpPr>
          <p:spPr>
            <a:xfrm>
              <a:off x="9285732" y="2450592"/>
              <a:ext cx="213360" cy="464820"/>
            </a:xfrm>
            <a:custGeom>
              <a:avLst/>
              <a:gdLst/>
              <a:ahLst/>
              <a:cxnLst/>
              <a:rect l="l" t="t" r="r" b="b"/>
              <a:pathLst>
                <a:path w="213359" h="464819">
                  <a:moveTo>
                    <a:pt x="190500" y="464819"/>
                  </a:moveTo>
                  <a:lnTo>
                    <a:pt x="0" y="16763"/>
                  </a:lnTo>
                  <a:lnTo>
                    <a:pt x="22098" y="7810"/>
                  </a:lnTo>
                  <a:lnTo>
                    <a:pt x="33004" y="3690"/>
                  </a:lnTo>
                  <a:lnTo>
                    <a:pt x="44195" y="0"/>
                  </a:lnTo>
                  <a:lnTo>
                    <a:pt x="213359" y="455675"/>
                  </a:lnTo>
                  <a:lnTo>
                    <a:pt x="190500" y="464819"/>
                  </a:lnTo>
                  <a:close/>
                </a:path>
              </a:pathLst>
            </a:custGeom>
            <a:solidFill>
              <a:srgbClr val="BE9000"/>
            </a:solidFill>
          </p:spPr>
          <p:txBody>
            <a:bodyPr wrap="square" lIns="0" tIns="0" rIns="0" bIns="0" rtlCol="0"/>
            <a:lstStyle/>
            <a:p>
              <a:endParaRPr/>
            </a:p>
          </p:txBody>
        </p:sp>
        <p:sp>
          <p:nvSpPr>
            <p:cNvPr id="84" name="object 77">
              <a:extLst>
                <a:ext uri="{FF2B5EF4-FFF2-40B4-BE49-F238E27FC236}">
                  <a16:creationId xmlns:a16="http://schemas.microsoft.com/office/drawing/2014/main" id="{E841578F-F7A1-AA0D-8F63-34FE9139C058}"/>
                </a:ext>
              </a:extLst>
            </p:cNvPr>
            <p:cNvSpPr/>
            <p:nvPr/>
          </p:nvSpPr>
          <p:spPr>
            <a:xfrm>
              <a:off x="9329928" y="2435352"/>
              <a:ext cx="192405" cy="471170"/>
            </a:xfrm>
            <a:custGeom>
              <a:avLst/>
              <a:gdLst/>
              <a:ahLst/>
              <a:cxnLst/>
              <a:rect l="l" t="t" r="r" b="b"/>
              <a:pathLst>
                <a:path w="192404" h="471169">
                  <a:moveTo>
                    <a:pt x="169164" y="470915"/>
                  </a:moveTo>
                  <a:lnTo>
                    <a:pt x="0" y="15239"/>
                  </a:lnTo>
                  <a:lnTo>
                    <a:pt x="11430" y="10929"/>
                  </a:lnTo>
                  <a:lnTo>
                    <a:pt x="22860" y="7048"/>
                  </a:lnTo>
                  <a:lnTo>
                    <a:pt x="45719" y="0"/>
                  </a:lnTo>
                  <a:lnTo>
                    <a:pt x="192024" y="463295"/>
                  </a:lnTo>
                  <a:lnTo>
                    <a:pt x="184404" y="464819"/>
                  </a:lnTo>
                  <a:lnTo>
                    <a:pt x="169164" y="470915"/>
                  </a:lnTo>
                  <a:close/>
                </a:path>
              </a:pathLst>
            </a:custGeom>
            <a:solidFill>
              <a:srgbClr val="C55A11"/>
            </a:solidFill>
          </p:spPr>
          <p:txBody>
            <a:bodyPr wrap="square" lIns="0" tIns="0" rIns="0" bIns="0" rtlCol="0"/>
            <a:lstStyle/>
            <a:p>
              <a:endParaRPr/>
            </a:p>
          </p:txBody>
        </p:sp>
        <p:sp>
          <p:nvSpPr>
            <p:cNvPr id="85" name="object 78">
              <a:extLst>
                <a:ext uri="{FF2B5EF4-FFF2-40B4-BE49-F238E27FC236}">
                  <a16:creationId xmlns:a16="http://schemas.microsoft.com/office/drawing/2014/main" id="{80AD9D1D-FA04-6641-E629-A8433B9525A8}"/>
                </a:ext>
              </a:extLst>
            </p:cNvPr>
            <p:cNvSpPr/>
            <p:nvPr/>
          </p:nvSpPr>
          <p:spPr>
            <a:xfrm>
              <a:off x="9375648" y="2421635"/>
              <a:ext cx="169545" cy="477520"/>
            </a:xfrm>
            <a:custGeom>
              <a:avLst/>
              <a:gdLst/>
              <a:ahLst/>
              <a:cxnLst/>
              <a:rect l="l" t="t" r="r" b="b"/>
              <a:pathLst>
                <a:path w="169545" h="477519">
                  <a:moveTo>
                    <a:pt x="146304" y="477011"/>
                  </a:moveTo>
                  <a:lnTo>
                    <a:pt x="0" y="13715"/>
                  </a:lnTo>
                  <a:lnTo>
                    <a:pt x="45719" y="0"/>
                  </a:lnTo>
                  <a:lnTo>
                    <a:pt x="169164" y="469391"/>
                  </a:lnTo>
                  <a:lnTo>
                    <a:pt x="161544" y="472439"/>
                  </a:lnTo>
                  <a:lnTo>
                    <a:pt x="153924" y="473963"/>
                  </a:lnTo>
                  <a:lnTo>
                    <a:pt x="146304" y="477011"/>
                  </a:lnTo>
                  <a:close/>
                </a:path>
              </a:pathLst>
            </a:custGeom>
            <a:solidFill>
              <a:srgbClr val="767070"/>
            </a:solidFill>
          </p:spPr>
          <p:txBody>
            <a:bodyPr wrap="square" lIns="0" tIns="0" rIns="0" bIns="0" rtlCol="0"/>
            <a:lstStyle/>
            <a:p>
              <a:endParaRPr/>
            </a:p>
          </p:txBody>
        </p:sp>
        <p:sp>
          <p:nvSpPr>
            <p:cNvPr id="86" name="object 79">
              <a:extLst>
                <a:ext uri="{FF2B5EF4-FFF2-40B4-BE49-F238E27FC236}">
                  <a16:creationId xmlns:a16="http://schemas.microsoft.com/office/drawing/2014/main" id="{2C376A1A-3FD9-827F-8843-3B9B00EB8789}"/>
                </a:ext>
              </a:extLst>
            </p:cNvPr>
            <p:cNvSpPr/>
            <p:nvPr/>
          </p:nvSpPr>
          <p:spPr>
            <a:xfrm>
              <a:off x="9421368" y="2392680"/>
              <a:ext cx="210820" cy="498475"/>
            </a:xfrm>
            <a:custGeom>
              <a:avLst/>
              <a:gdLst/>
              <a:ahLst/>
              <a:cxnLst/>
              <a:rect l="l" t="t" r="r" b="b"/>
              <a:pathLst>
                <a:path w="210820" h="498475">
                  <a:moveTo>
                    <a:pt x="123444" y="498347"/>
                  </a:moveTo>
                  <a:lnTo>
                    <a:pt x="0" y="28955"/>
                  </a:lnTo>
                  <a:lnTo>
                    <a:pt x="42814" y="18645"/>
                  </a:lnTo>
                  <a:lnTo>
                    <a:pt x="86487" y="10477"/>
                  </a:lnTo>
                  <a:lnTo>
                    <a:pt x="130730" y="4310"/>
                  </a:lnTo>
                  <a:lnTo>
                    <a:pt x="175260" y="0"/>
                  </a:lnTo>
                  <a:lnTo>
                    <a:pt x="210311" y="484631"/>
                  </a:lnTo>
                  <a:lnTo>
                    <a:pt x="188380" y="486560"/>
                  </a:lnTo>
                  <a:lnTo>
                    <a:pt x="166306" y="489775"/>
                  </a:lnTo>
                  <a:lnTo>
                    <a:pt x="144518" y="493847"/>
                  </a:lnTo>
                  <a:lnTo>
                    <a:pt x="123444" y="498347"/>
                  </a:lnTo>
                  <a:close/>
                </a:path>
              </a:pathLst>
            </a:custGeom>
            <a:solidFill>
              <a:srgbClr val="FAE4D5"/>
            </a:solidFill>
          </p:spPr>
          <p:txBody>
            <a:bodyPr wrap="square" lIns="0" tIns="0" rIns="0" bIns="0" rtlCol="0"/>
            <a:lstStyle/>
            <a:p>
              <a:endParaRPr/>
            </a:p>
          </p:txBody>
        </p:sp>
        <p:sp>
          <p:nvSpPr>
            <p:cNvPr id="87" name="object 80">
              <a:extLst>
                <a:ext uri="{FF2B5EF4-FFF2-40B4-BE49-F238E27FC236}">
                  <a16:creationId xmlns:a16="http://schemas.microsoft.com/office/drawing/2014/main" id="{60BB817C-C570-083E-B225-AAA9C46430C5}"/>
                </a:ext>
              </a:extLst>
            </p:cNvPr>
            <p:cNvSpPr/>
            <p:nvPr/>
          </p:nvSpPr>
          <p:spPr>
            <a:xfrm>
              <a:off x="9596628" y="2389632"/>
              <a:ext cx="70485" cy="487680"/>
            </a:xfrm>
            <a:custGeom>
              <a:avLst/>
              <a:gdLst/>
              <a:ahLst/>
              <a:cxnLst/>
              <a:rect l="l" t="t" r="r" b="b"/>
              <a:pathLst>
                <a:path w="70484" h="487680">
                  <a:moveTo>
                    <a:pt x="35052" y="487680"/>
                  </a:moveTo>
                  <a:lnTo>
                    <a:pt x="0" y="3048"/>
                  </a:lnTo>
                  <a:lnTo>
                    <a:pt x="35052" y="952"/>
                  </a:lnTo>
                  <a:lnTo>
                    <a:pt x="52720" y="261"/>
                  </a:lnTo>
                  <a:lnTo>
                    <a:pt x="70104" y="0"/>
                  </a:lnTo>
                  <a:lnTo>
                    <a:pt x="70104" y="486156"/>
                  </a:lnTo>
                  <a:lnTo>
                    <a:pt x="53149" y="486346"/>
                  </a:lnTo>
                  <a:lnTo>
                    <a:pt x="44172" y="486798"/>
                  </a:lnTo>
                  <a:lnTo>
                    <a:pt x="35052" y="487680"/>
                  </a:lnTo>
                  <a:close/>
                </a:path>
              </a:pathLst>
            </a:custGeom>
            <a:solidFill>
              <a:srgbClr val="385622"/>
            </a:solidFill>
          </p:spPr>
          <p:txBody>
            <a:bodyPr wrap="square" lIns="0" tIns="0" rIns="0" bIns="0" rtlCol="0"/>
            <a:lstStyle/>
            <a:p>
              <a:endParaRPr/>
            </a:p>
          </p:txBody>
        </p:sp>
        <p:sp>
          <p:nvSpPr>
            <p:cNvPr id="88" name="object 81">
              <a:extLst>
                <a:ext uri="{FF2B5EF4-FFF2-40B4-BE49-F238E27FC236}">
                  <a16:creationId xmlns:a16="http://schemas.microsoft.com/office/drawing/2014/main" id="{13720CA6-C69B-3E7D-2BC3-DC7A988061AF}"/>
                </a:ext>
              </a:extLst>
            </p:cNvPr>
            <p:cNvSpPr/>
            <p:nvPr/>
          </p:nvSpPr>
          <p:spPr>
            <a:xfrm>
              <a:off x="8802624" y="2738628"/>
              <a:ext cx="370840" cy="88900"/>
            </a:xfrm>
            <a:custGeom>
              <a:avLst/>
              <a:gdLst/>
              <a:ahLst/>
              <a:cxnLst/>
              <a:rect l="l" t="t" r="r" b="b"/>
              <a:pathLst>
                <a:path w="370840" h="88900">
                  <a:moveTo>
                    <a:pt x="370331" y="88391"/>
                  </a:moveTo>
                  <a:lnTo>
                    <a:pt x="62483" y="0"/>
                  </a:lnTo>
                  <a:lnTo>
                    <a:pt x="0" y="0"/>
                  </a:lnTo>
                </a:path>
              </a:pathLst>
            </a:custGeom>
            <a:ln w="10668">
              <a:solidFill>
                <a:srgbClr val="000000"/>
              </a:solidFill>
            </a:ln>
          </p:spPr>
          <p:txBody>
            <a:bodyPr wrap="square" lIns="0" tIns="0" rIns="0" bIns="0" rtlCol="0"/>
            <a:lstStyle/>
            <a:p>
              <a:endParaRPr/>
            </a:p>
          </p:txBody>
        </p:sp>
        <p:sp>
          <p:nvSpPr>
            <p:cNvPr id="89" name="object 82">
              <a:extLst>
                <a:ext uri="{FF2B5EF4-FFF2-40B4-BE49-F238E27FC236}">
                  <a16:creationId xmlns:a16="http://schemas.microsoft.com/office/drawing/2014/main" id="{E1A691C9-6978-D7A4-5339-179748A3AE37}"/>
                </a:ext>
              </a:extLst>
            </p:cNvPr>
            <p:cNvSpPr/>
            <p:nvPr/>
          </p:nvSpPr>
          <p:spPr>
            <a:xfrm>
              <a:off x="8647176" y="2589276"/>
              <a:ext cx="640080" cy="151130"/>
            </a:xfrm>
            <a:custGeom>
              <a:avLst/>
              <a:gdLst/>
              <a:ahLst/>
              <a:cxnLst/>
              <a:rect l="l" t="t" r="r" b="b"/>
              <a:pathLst>
                <a:path w="640079" h="151130">
                  <a:moveTo>
                    <a:pt x="640079" y="150875"/>
                  </a:moveTo>
                  <a:lnTo>
                    <a:pt x="62483" y="0"/>
                  </a:lnTo>
                  <a:lnTo>
                    <a:pt x="0" y="0"/>
                  </a:lnTo>
                </a:path>
              </a:pathLst>
            </a:custGeom>
            <a:ln w="10668">
              <a:solidFill>
                <a:srgbClr val="000000"/>
              </a:solidFill>
            </a:ln>
          </p:spPr>
          <p:txBody>
            <a:bodyPr wrap="square" lIns="0" tIns="0" rIns="0" bIns="0" rtlCol="0"/>
            <a:lstStyle/>
            <a:p>
              <a:endParaRPr/>
            </a:p>
          </p:txBody>
        </p:sp>
        <p:sp>
          <p:nvSpPr>
            <p:cNvPr id="90" name="object 83">
              <a:extLst>
                <a:ext uri="{FF2B5EF4-FFF2-40B4-BE49-F238E27FC236}">
                  <a16:creationId xmlns:a16="http://schemas.microsoft.com/office/drawing/2014/main" id="{4B088BC6-2A19-4A2F-5341-0C3927184872}"/>
                </a:ext>
              </a:extLst>
            </p:cNvPr>
            <p:cNvSpPr/>
            <p:nvPr/>
          </p:nvSpPr>
          <p:spPr>
            <a:xfrm>
              <a:off x="8642604" y="2462784"/>
              <a:ext cx="715010" cy="239395"/>
            </a:xfrm>
            <a:custGeom>
              <a:avLst/>
              <a:gdLst/>
              <a:ahLst/>
              <a:cxnLst/>
              <a:rect l="l" t="t" r="r" b="b"/>
              <a:pathLst>
                <a:path w="715009" h="239394">
                  <a:moveTo>
                    <a:pt x="714755" y="239267"/>
                  </a:moveTo>
                  <a:lnTo>
                    <a:pt x="62483" y="0"/>
                  </a:lnTo>
                  <a:lnTo>
                    <a:pt x="0" y="0"/>
                  </a:lnTo>
                </a:path>
              </a:pathLst>
            </a:custGeom>
            <a:ln w="10668">
              <a:solidFill>
                <a:srgbClr val="000000"/>
              </a:solidFill>
            </a:ln>
          </p:spPr>
          <p:txBody>
            <a:bodyPr wrap="square" lIns="0" tIns="0" rIns="0" bIns="0" rtlCol="0"/>
            <a:lstStyle/>
            <a:p>
              <a:endParaRPr/>
            </a:p>
          </p:txBody>
        </p:sp>
        <p:sp>
          <p:nvSpPr>
            <p:cNvPr id="91" name="object 84">
              <a:extLst>
                <a:ext uri="{FF2B5EF4-FFF2-40B4-BE49-F238E27FC236}">
                  <a16:creationId xmlns:a16="http://schemas.microsoft.com/office/drawing/2014/main" id="{80D2D583-62CE-F262-E266-C4904496EA2D}"/>
                </a:ext>
              </a:extLst>
            </p:cNvPr>
            <p:cNvSpPr/>
            <p:nvPr/>
          </p:nvSpPr>
          <p:spPr>
            <a:xfrm>
              <a:off x="8557260" y="2339340"/>
              <a:ext cx="841375" cy="346075"/>
            </a:xfrm>
            <a:custGeom>
              <a:avLst/>
              <a:gdLst/>
              <a:ahLst/>
              <a:cxnLst/>
              <a:rect l="l" t="t" r="r" b="b"/>
              <a:pathLst>
                <a:path w="841375" h="346075">
                  <a:moveTo>
                    <a:pt x="841248" y="345948"/>
                  </a:moveTo>
                  <a:lnTo>
                    <a:pt x="62484" y="0"/>
                  </a:lnTo>
                  <a:lnTo>
                    <a:pt x="0" y="0"/>
                  </a:lnTo>
                </a:path>
              </a:pathLst>
            </a:custGeom>
            <a:ln w="10668">
              <a:solidFill>
                <a:srgbClr val="000000"/>
              </a:solidFill>
            </a:ln>
          </p:spPr>
          <p:txBody>
            <a:bodyPr wrap="square" lIns="0" tIns="0" rIns="0" bIns="0" rtlCol="0"/>
            <a:lstStyle/>
            <a:p>
              <a:endParaRPr/>
            </a:p>
          </p:txBody>
        </p:sp>
        <p:sp>
          <p:nvSpPr>
            <p:cNvPr id="92" name="object 85">
              <a:extLst>
                <a:ext uri="{FF2B5EF4-FFF2-40B4-BE49-F238E27FC236}">
                  <a16:creationId xmlns:a16="http://schemas.microsoft.com/office/drawing/2014/main" id="{DCFA5000-D220-BEE9-7010-C9C63FB24C11}"/>
                </a:ext>
              </a:extLst>
            </p:cNvPr>
            <p:cNvSpPr/>
            <p:nvPr/>
          </p:nvSpPr>
          <p:spPr>
            <a:xfrm>
              <a:off x="9012936" y="2260092"/>
              <a:ext cx="419100" cy="411480"/>
            </a:xfrm>
            <a:custGeom>
              <a:avLst/>
              <a:gdLst/>
              <a:ahLst/>
              <a:cxnLst/>
              <a:rect l="l" t="t" r="r" b="b"/>
              <a:pathLst>
                <a:path w="419100" h="411480">
                  <a:moveTo>
                    <a:pt x="419100" y="411479"/>
                  </a:moveTo>
                  <a:lnTo>
                    <a:pt x="62484" y="0"/>
                  </a:lnTo>
                  <a:lnTo>
                    <a:pt x="0" y="0"/>
                  </a:lnTo>
                </a:path>
              </a:pathLst>
            </a:custGeom>
            <a:ln w="10668">
              <a:solidFill>
                <a:srgbClr val="000000"/>
              </a:solidFill>
            </a:ln>
          </p:spPr>
          <p:txBody>
            <a:bodyPr wrap="square" lIns="0" tIns="0" rIns="0" bIns="0" rtlCol="0"/>
            <a:lstStyle/>
            <a:p>
              <a:endParaRPr/>
            </a:p>
          </p:txBody>
        </p:sp>
        <p:sp>
          <p:nvSpPr>
            <p:cNvPr id="93" name="object 86">
              <a:extLst>
                <a:ext uri="{FF2B5EF4-FFF2-40B4-BE49-F238E27FC236}">
                  <a16:creationId xmlns:a16="http://schemas.microsoft.com/office/drawing/2014/main" id="{63C06DB6-C481-485D-79FB-F6F61C909A1B}"/>
                </a:ext>
              </a:extLst>
            </p:cNvPr>
            <p:cNvSpPr/>
            <p:nvPr/>
          </p:nvSpPr>
          <p:spPr>
            <a:xfrm>
              <a:off x="9139428" y="2109216"/>
              <a:ext cx="326390" cy="551815"/>
            </a:xfrm>
            <a:custGeom>
              <a:avLst/>
              <a:gdLst/>
              <a:ahLst/>
              <a:cxnLst/>
              <a:rect l="l" t="t" r="r" b="b"/>
              <a:pathLst>
                <a:path w="326390" h="551814">
                  <a:moveTo>
                    <a:pt x="326135" y="551688"/>
                  </a:moveTo>
                  <a:lnTo>
                    <a:pt x="62483" y="0"/>
                  </a:lnTo>
                  <a:lnTo>
                    <a:pt x="0" y="0"/>
                  </a:lnTo>
                </a:path>
              </a:pathLst>
            </a:custGeom>
            <a:ln w="10668">
              <a:solidFill>
                <a:srgbClr val="000000"/>
              </a:solidFill>
            </a:ln>
          </p:spPr>
          <p:txBody>
            <a:bodyPr wrap="square" lIns="0" tIns="0" rIns="0" bIns="0" rtlCol="0"/>
            <a:lstStyle/>
            <a:p>
              <a:endParaRPr/>
            </a:p>
          </p:txBody>
        </p:sp>
        <p:sp>
          <p:nvSpPr>
            <p:cNvPr id="94" name="object 87">
              <a:extLst>
                <a:ext uri="{FF2B5EF4-FFF2-40B4-BE49-F238E27FC236}">
                  <a16:creationId xmlns:a16="http://schemas.microsoft.com/office/drawing/2014/main" id="{5B90CA63-F21D-4B3C-705B-B5C6FC7F7FB3}"/>
                </a:ext>
              </a:extLst>
            </p:cNvPr>
            <p:cNvSpPr/>
            <p:nvPr/>
          </p:nvSpPr>
          <p:spPr>
            <a:xfrm>
              <a:off x="9473184" y="2247900"/>
              <a:ext cx="74930" cy="394970"/>
            </a:xfrm>
            <a:custGeom>
              <a:avLst/>
              <a:gdLst/>
              <a:ahLst/>
              <a:cxnLst/>
              <a:rect l="l" t="t" r="r" b="b"/>
              <a:pathLst>
                <a:path w="74929" h="394969">
                  <a:moveTo>
                    <a:pt x="74675" y="394715"/>
                  </a:moveTo>
                  <a:lnTo>
                    <a:pt x="0" y="0"/>
                  </a:lnTo>
                </a:path>
              </a:pathLst>
            </a:custGeom>
            <a:ln w="10668">
              <a:solidFill>
                <a:srgbClr val="000000"/>
              </a:solidFill>
            </a:ln>
          </p:spPr>
          <p:txBody>
            <a:bodyPr wrap="square" lIns="0" tIns="0" rIns="0" bIns="0" rtlCol="0"/>
            <a:lstStyle/>
            <a:p>
              <a:endParaRPr/>
            </a:p>
          </p:txBody>
        </p:sp>
        <p:sp>
          <p:nvSpPr>
            <p:cNvPr id="95" name="object 88">
              <a:extLst>
                <a:ext uri="{FF2B5EF4-FFF2-40B4-BE49-F238E27FC236}">
                  <a16:creationId xmlns:a16="http://schemas.microsoft.com/office/drawing/2014/main" id="{6F7D812C-5B4F-88A1-84D6-41B45B07DEAD}"/>
                </a:ext>
              </a:extLst>
            </p:cNvPr>
            <p:cNvSpPr/>
            <p:nvPr/>
          </p:nvSpPr>
          <p:spPr>
            <a:xfrm>
              <a:off x="9640824" y="2214372"/>
              <a:ext cx="167640" cy="419100"/>
            </a:xfrm>
            <a:custGeom>
              <a:avLst/>
              <a:gdLst/>
              <a:ahLst/>
              <a:cxnLst/>
              <a:rect l="l" t="t" r="r" b="b"/>
              <a:pathLst>
                <a:path w="167640" h="419100">
                  <a:moveTo>
                    <a:pt x="0" y="419100"/>
                  </a:moveTo>
                  <a:lnTo>
                    <a:pt x="106679" y="0"/>
                  </a:lnTo>
                  <a:lnTo>
                    <a:pt x="167640" y="0"/>
                  </a:lnTo>
                </a:path>
              </a:pathLst>
            </a:custGeom>
            <a:ln w="10668">
              <a:solidFill>
                <a:srgbClr val="000000"/>
              </a:solidFill>
            </a:ln>
          </p:spPr>
          <p:txBody>
            <a:bodyPr wrap="square" lIns="0" tIns="0" rIns="0" bIns="0" rtlCol="0"/>
            <a:lstStyle/>
            <a:p>
              <a:endParaRPr/>
            </a:p>
          </p:txBody>
        </p:sp>
      </p:grpSp>
      <p:sp>
        <p:nvSpPr>
          <p:cNvPr id="96" name="object 89">
            <a:extLst>
              <a:ext uri="{FF2B5EF4-FFF2-40B4-BE49-F238E27FC236}">
                <a16:creationId xmlns:a16="http://schemas.microsoft.com/office/drawing/2014/main" id="{DE098FBB-CA72-6E09-CD64-334C7736CA73}"/>
              </a:ext>
            </a:extLst>
          </p:cNvPr>
          <p:cNvSpPr txBox="1"/>
          <p:nvPr/>
        </p:nvSpPr>
        <p:spPr>
          <a:xfrm>
            <a:off x="10686677" y="2283300"/>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solidFill>
                  <a:srgbClr val="FFFFFF"/>
                </a:solidFill>
                <a:latin typeface="游明朝 Demibold"/>
                <a:cs typeface="游明朝 Demibold"/>
              </a:rPr>
              <a:t>アメリカ</a:t>
            </a:r>
            <a:endParaRPr sz="750">
              <a:latin typeface="游明朝 Demibold"/>
              <a:cs typeface="游明朝 Demibold"/>
            </a:endParaRPr>
          </a:p>
          <a:p>
            <a:pPr algn="ctr">
              <a:lnSpc>
                <a:spcPct val="100000"/>
              </a:lnSpc>
              <a:spcBef>
                <a:spcPts val="195"/>
              </a:spcBef>
            </a:pPr>
            <a:r>
              <a:rPr sz="750" b="1" spc="-25" dirty="0">
                <a:solidFill>
                  <a:srgbClr val="FFFFFF"/>
                </a:solidFill>
                <a:latin typeface="Calibri"/>
                <a:cs typeface="Calibri"/>
              </a:rPr>
              <a:t>139</a:t>
            </a:r>
            <a:endParaRPr sz="750">
              <a:latin typeface="Calibri"/>
              <a:cs typeface="Calibri"/>
            </a:endParaRPr>
          </a:p>
        </p:txBody>
      </p:sp>
      <p:sp>
        <p:nvSpPr>
          <p:cNvPr id="97" name="object 90">
            <a:extLst>
              <a:ext uri="{FF2B5EF4-FFF2-40B4-BE49-F238E27FC236}">
                <a16:creationId xmlns:a16="http://schemas.microsoft.com/office/drawing/2014/main" id="{BA51C53A-11F8-780F-4135-A0A481B6D2D8}"/>
              </a:ext>
            </a:extLst>
          </p:cNvPr>
          <p:cNvSpPr txBox="1"/>
          <p:nvPr/>
        </p:nvSpPr>
        <p:spPr>
          <a:xfrm>
            <a:off x="9598655" y="2866197"/>
            <a:ext cx="217804" cy="303530"/>
          </a:xfrm>
          <a:prstGeom prst="rect">
            <a:avLst/>
          </a:prstGeom>
        </p:spPr>
        <p:txBody>
          <a:bodyPr vert="horz" wrap="square" lIns="0" tIns="36830" rIns="0" bIns="0" rtlCol="0">
            <a:spAutoFit/>
          </a:bodyPr>
          <a:lstStyle/>
          <a:p>
            <a:pPr marL="12700">
              <a:lnSpc>
                <a:spcPct val="100000"/>
              </a:lnSpc>
              <a:spcBef>
                <a:spcPts val="290"/>
              </a:spcBef>
            </a:pPr>
            <a:r>
              <a:rPr sz="750" b="1" spc="-25" dirty="0">
                <a:latin typeface="游明朝 Demibold"/>
                <a:cs typeface="游明朝 Demibold"/>
              </a:rPr>
              <a:t>日本</a:t>
            </a:r>
            <a:endParaRPr sz="750">
              <a:latin typeface="游明朝 Demibold"/>
              <a:cs typeface="游明朝 Demibold"/>
            </a:endParaRPr>
          </a:p>
          <a:p>
            <a:pPr marL="59690">
              <a:lnSpc>
                <a:spcPct val="100000"/>
              </a:lnSpc>
              <a:spcBef>
                <a:spcPts val="195"/>
              </a:spcBef>
            </a:pPr>
            <a:r>
              <a:rPr sz="750" b="1" spc="-25" dirty="0">
                <a:latin typeface="Calibri"/>
                <a:cs typeface="Calibri"/>
              </a:rPr>
              <a:t>28</a:t>
            </a:r>
            <a:endParaRPr sz="750">
              <a:latin typeface="Calibri"/>
              <a:cs typeface="Calibri"/>
            </a:endParaRPr>
          </a:p>
        </p:txBody>
      </p:sp>
      <p:sp>
        <p:nvSpPr>
          <p:cNvPr id="98" name="object 91">
            <a:extLst>
              <a:ext uri="{FF2B5EF4-FFF2-40B4-BE49-F238E27FC236}">
                <a16:creationId xmlns:a16="http://schemas.microsoft.com/office/drawing/2014/main" id="{762A9B11-5570-13AF-3142-53D990FB1FB1}"/>
              </a:ext>
            </a:extLst>
          </p:cNvPr>
          <p:cNvSpPr txBox="1"/>
          <p:nvPr/>
        </p:nvSpPr>
        <p:spPr>
          <a:xfrm>
            <a:off x="9330134" y="2452721"/>
            <a:ext cx="314325" cy="303530"/>
          </a:xfrm>
          <a:prstGeom prst="rect">
            <a:avLst/>
          </a:prstGeom>
        </p:spPr>
        <p:txBody>
          <a:bodyPr vert="horz" wrap="square" lIns="0" tIns="36830" rIns="0" bIns="0" rtlCol="0">
            <a:spAutoFit/>
          </a:bodyPr>
          <a:lstStyle/>
          <a:p>
            <a:pPr marL="12700">
              <a:lnSpc>
                <a:spcPct val="100000"/>
              </a:lnSpc>
              <a:spcBef>
                <a:spcPts val="290"/>
              </a:spcBef>
            </a:pPr>
            <a:r>
              <a:rPr sz="750" b="1" spc="-20" dirty="0">
                <a:latin typeface="游明朝 Demibold"/>
                <a:cs typeface="游明朝 Demibold"/>
              </a:rPr>
              <a:t>スイス</a:t>
            </a:r>
            <a:endParaRPr sz="750">
              <a:latin typeface="游明朝 Demibold"/>
              <a:cs typeface="游明朝 Demibold"/>
            </a:endParaRPr>
          </a:p>
          <a:p>
            <a:pPr marL="70485">
              <a:lnSpc>
                <a:spcPct val="100000"/>
              </a:lnSpc>
              <a:spcBef>
                <a:spcPts val="195"/>
              </a:spcBef>
            </a:pPr>
            <a:r>
              <a:rPr sz="750" b="1" spc="-20" dirty="0">
                <a:latin typeface="Calibri"/>
                <a:cs typeface="Calibri"/>
              </a:rPr>
              <a:t>21.5</a:t>
            </a:r>
            <a:endParaRPr sz="750">
              <a:latin typeface="Calibri"/>
              <a:cs typeface="Calibri"/>
            </a:endParaRPr>
          </a:p>
        </p:txBody>
      </p:sp>
      <p:sp>
        <p:nvSpPr>
          <p:cNvPr id="99" name="object 92">
            <a:extLst>
              <a:ext uri="{FF2B5EF4-FFF2-40B4-BE49-F238E27FC236}">
                <a16:creationId xmlns:a16="http://schemas.microsoft.com/office/drawing/2014/main" id="{F2308CD6-4DA1-F004-08B2-1FA8EA7347AB}"/>
              </a:ext>
            </a:extLst>
          </p:cNvPr>
          <p:cNvSpPr txBox="1"/>
          <p:nvPr/>
        </p:nvSpPr>
        <p:spPr>
          <a:xfrm>
            <a:off x="9214135" y="2106251"/>
            <a:ext cx="410209" cy="303530"/>
          </a:xfrm>
          <a:prstGeom prst="rect">
            <a:avLst/>
          </a:prstGeom>
        </p:spPr>
        <p:txBody>
          <a:bodyPr vert="horz" wrap="square" lIns="0" tIns="36830" rIns="0" bIns="0" rtlCol="0">
            <a:spAutoFit/>
          </a:bodyPr>
          <a:lstStyle/>
          <a:p>
            <a:pPr algn="ctr">
              <a:lnSpc>
                <a:spcPct val="100000"/>
              </a:lnSpc>
              <a:spcBef>
                <a:spcPts val="290"/>
              </a:spcBef>
            </a:pPr>
            <a:r>
              <a:rPr sz="750" b="1" spc="-15" dirty="0">
                <a:latin typeface="游明朝 Demibold"/>
                <a:cs typeface="游明朝 Demibold"/>
              </a:rPr>
              <a:t>イギリス</a:t>
            </a:r>
            <a:endParaRPr sz="750">
              <a:latin typeface="游明朝 Demibold"/>
              <a:cs typeface="游明朝 Demibold"/>
            </a:endParaRPr>
          </a:p>
          <a:p>
            <a:pPr algn="ctr">
              <a:lnSpc>
                <a:spcPct val="100000"/>
              </a:lnSpc>
              <a:spcBef>
                <a:spcPts val="195"/>
              </a:spcBef>
            </a:pPr>
            <a:r>
              <a:rPr sz="750" b="1" spc="-25" dirty="0">
                <a:latin typeface="Calibri"/>
                <a:cs typeface="Calibri"/>
              </a:rPr>
              <a:t>18</a:t>
            </a:r>
            <a:endParaRPr sz="750">
              <a:latin typeface="Calibri"/>
              <a:cs typeface="Calibri"/>
            </a:endParaRPr>
          </a:p>
        </p:txBody>
      </p:sp>
      <p:sp>
        <p:nvSpPr>
          <p:cNvPr id="100" name="object 93">
            <a:extLst>
              <a:ext uri="{FF2B5EF4-FFF2-40B4-BE49-F238E27FC236}">
                <a16:creationId xmlns:a16="http://schemas.microsoft.com/office/drawing/2014/main" id="{58863999-57BF-6E75-8FD0-BDBB4C778B3C}"/>
              </a:ext>
            </a:extLst>
          </p:cNvPr>
          <p:cNvSpPr txBox="1"/>
          <p:nvPr/>
        </p:nvSpPr>
        <p:spPr>
          <a:xfrm>
            <a:off x="9018809" y="1875041"/>
            <a:ext cx="433070" cy="140970"/>
          </a:xfrm>
          <a:prstGeom prst="rect">
            <a:avLst/>
          </a:prstGeom>
        </p:spPr>
        <p:txBody>
          <a:bodyPr vert="horz" wrap="square" lIns="0" tIns="13335" rIns="0" bIns="0" rtlCol="0">
            <a:spAutoFit/>
          </a:bodyPr>
          <a:lstStyle/>
          <a:p>
            <a:pPr marL="12700">
              <a:lnSpc>
                <a:spcPct val="100000"/>
              </a:lnSpc>
              <a:spcBef>
                <a:spcPts val="105"/>
              </a:spcBef>
            </a:pPr>
            <a:r>
              <a:rPr sz="750" b="1" spc="-25" dirty="0">
                <a:latin typeface="游明朝 Demibold"/>
                <a:cs typeface="游明朝 Demibold"/>
              </a:rPr>
              <a:t>ドイツ </a:t>
            </a:r>
            <a:r>
              <a:rPr sz="750" b="1" spc="-35" dirty="0">
                <a:latin typeface="Calibri"/>
                <a:cs typeface="Calibri"/>
              </a:rPr>
              <a:t>15</a:t>
            </a:r>
            <a:endParaRPr sz="750">
              <a:latin typeface="Calibri"/>
              <a:cs typeface="Calibri"/>
            </a:endParaRPr>
          </a:p>
        </p:txBody>
      </p:sp>
      <p:sp>
        <p:nvSpPr>
          <p:cNvPr id="101" name="object 94">
            <a:extLst>
              <a:ext uri="{FF2B5EF4-FFF2-40B4-BE49-F238E27FC236}">
                <a16:creationId xmlns:a16="http://schemas.microsoft.com/office/drawing/2014/main" id="{4E5D886A-EB75-4DAE-84DA-1E7CB677D536}"/>
              </a:ext>
            </a:extLst>
          </p:cNvPr>
          <p:cNvSpPr txBox="1"/>
          <p:nvPr/>
        </p:nvSpPr>
        <p:spPr>
          <a:xfrm>
            <a:off x="8609241" y="1367530"/>
            <a:ext cx="666750" cy="424815"/>
          </a:xfrm>
          <a:prstGeom prst="rect">
            <a:avLst/>
          </a:prstGeom>
        </p:spPr>
        <p:txBody>
          <a:bodyPr vert="horz" wrap="square" lIns="0" tIns="22860" rIns="0" bIns="0" rtlCol="0">
            <a:spAutoFit/>
          </a:bodyPr>
          <a:lstStyle/>
          <a:p>
            <a:pPr marL="12700">
              <a:lnSpc>
                <a:spcPct val="100000"/>
              </a:lnSpc>
              <a:spcBef>
                <a:spcPts val="180"/>
              </a:spcBef>
            </a:pPr>
            <a:r>
              <a:rPr sz="750" dirty="0">
                <a:latin typeface="HG明朝E"/>
                <a:cs typeface="HG明朝E"/>
              </a:rPr>
              <a:t>フランス </a:t>
            </a:r>
            <a:r>
              <a:rPr sz="750" spc="-50" dirty="0">
                <a:latin typeface="HG明朝E"/>
                <a:cs typeface="HG明朝E"/>
              </a:rPr>
              <a:t>3</a:t>
            </a:r>
            <a:endParaRPr sz="750">
              <a:latin typeface="HG明朝E"/>
              <a:cs typeface="HG明朝E"/>
            </a:endParaRPr>
          </a:p>
          <a:p>
            <a:pPr marL="17145">
              <a:lnSpc>
                <a:spcPct val="100000"/>
              </a:lnSpc>
              <a:spcBef>
                <a:spcPts val="85"/>
              </a:spcBef>
            </a:pPr>
            <a:r>
              <a:rPr sz="750" spc="5" dirty="0">
                <a:latin typeface="HG明朝E"/>
                <a:cs typeface="HG明朝E"/>
              </a:rPr>
              <a:t>イタリア </a:t>
            </a:r>
            <a:r>
              <a:rPr sz="750" spc="-50" dirty="0">
                <a:latin typeface="HG明朝E"/>
                <a:cs typeface="HG明朝E"/>
              </a:rPr>
              <a:t>6</a:t>
            </a:r>
            <a:endParaRPr sz="750">
              <a:latin typeface="HG明朝E"/>
              <a:cs typeface="HG明朝E"/>
            </a:endParaRPr>
          </a:p>
          <a:p>
            <a:pPr marL="26034">
              <a:lnSpc>
                <a:spcPct val="100000"/>
              </a:lnSpc>
              <a:spcBef>
                <a:spcPts val="275"/>
              </a:spcBef>
            </a:pPr>
            <a:r>
              <a:rPr sz="750" dirty="0">
                <a:latin typeface="HG明朝E"/>
                <a:cs typeface="HG明朝E"/>
              </a:rPr>
              <a:t>デンマーク </a:t>
            </a:r>
            <a:r>
              <a:rPr sz="750" spc="-25" dirty="0">
                <a:latin typeface="HG明朝E"/>
                <a:cs typeface="HG明朝E"/>
              </a:rPr>
              <a:t>10</a:t>
            </a:r>
            <a:endParaRPr sz="750">
              <a:latin typeface="HG明朝E"/>
              <a:cs typeface="HG明朝E"/>
            </a:endParaRPr>
          </a:p>
        </p:txBody>
      </p:sp>
      <p:sp>
        <p:nvSpPr>
          <p:cNvPr id="102" name="object 95">
            <a:extLst>
              <a:ext uri="{FF2B5EF4-FFF2-40B4-BE49-F238E27FC236}">
                <a16:creationId xmlns:a16="http://schemas.microsoft.com/office/drawing/2014/main" id="{6B6790F5-C672-428F-7C44-1FDBA33A7ACD}"/>
              </a:ext>
            </a:extLst>
          </p:cNvPr>
          <p:cNvSpPr txBox="1"/>
          <p:nvPr/>
        </p:nvSpPr>
        <p:spPr>
          <a:xfrm>
            <a:off x="8618618" y="987546"/>
            <a:ext cx="993775" cy="407034"/>
          </a:xfrm>
          <a:prstGeom prst="rect">
            <a:avLst/>
          </a:prstGeom>
        </p:spPr>
        <p:txBody>
          <a:bodyPr vert="horz" wrap="square" lIns="0" tIns="49530" rIns="0" bIns="0" rtlCol="0">
            <a:spAutoFit/>
          </a:bodyPr>
          <a:lstStyle/>
          <a:p>
            <a:pPr marL="690880">
              <a:lnSpc>
                <a:spcPct val="100000"/>
              </a:lnSpc>
              <a:spcBef>
                <a:spcPts val="390"/>
              </a:spcBef>
            </a:pPr>
            <a:r>
              <a:rPr sz="750" dirty="0">
                <a:latin typeface="HG明朝E"/>
                <a:cs typeface="HG明朝E"/>
              </a:rPr>
              <a:t>韓国 </a:t>
            </a:r>
            <a:r>
              <a:rPr sz="750" spc="-50" dirty="0">
                <a:latin typeface="HG明朝E"/>
                <a:cs typeface="HG明朝E"/>
              </a:rPr>
              <a:t>2</a:t>
            </a:r>
            <a:endParaRPr sz="750">
              <a:latin typeface="HG明朝E"/>
              <a:cs typeface="HG明朝E"/>
            </a:endParaRPr>
          </a:p>
          <a:p>
            <a:pPr marL="373380">
              <a:lnSpc>
                <a:spcPts val="760"/>
              </a:lnSpc>
              <a:spcBef>
                <a:spcPts val="290"/>
              </a:spcBef>
            </a:pPr>
            <a:r>
              <a:rPr sz="750" dirty="0">
                <a:latin typeface="HG明朝E"/>
                <a:cs typeface="HG明朝E"/>
              </a:rPr>
              <a:t>ベルギー </a:t>
            </a:r>
            <a:r>
              <a:rPr sz="750" spc="-50" dirty="0">
                <a:latin typeface="HG明朝E"/>
                <a:cs typeface="HG明朝E"/>
              </a:rPr>
              <a:t>2</a:t>
            </a:r>
            <a:endParaRPr sz="750">
              <a:latin typeface="HG明朝E"/>
              <a:cs typeface="HG明朝E"/>
            </a:endParaRPr>
          </a:p>
          <a:p>
            <a:pPr marL="12700">
              <a:lnSpc>
                <a:spcPts val="760"/>
              </a:lnSpc>
            </a:pPr>
            <a:r>
              <a:rPr sz="750" dirty="0">
                <a:latin typeface="HG明朝E"/>
                <a:cs typeface="HG明朝E"/>
              </a:rPr>
              <a:t>カナダ </a:t>
            </a:r>
            <a:r>
              <a:rPr sz="750" spc="-50" dirty="0">
                <a:latin typeface="HG明朝E"/>
                <a:cs typeface="HG明朝E"/>
              </a:rPr>
              <a:t>2</a:t>
            </a:r>
            <a:endParaRPr sz="750">
              <a:latin typeface="HG明朝E"/>
              <a:cs typeface="HG明朝E"/>
            </a:endParaRPr>
          </a:p>
        </p:txBody>
      </p:sp>
      <p:sp>
        <p:nvSpPr>
          <p:cNvPr id="103" name="object 96">
            <a:extLst>
              <a:ext uri="{FF2B5EF4-FFF2-40B4-BE49-F238E27FC236}">
                <a16:creationId xmlns:a16="http://schemas.microsoft.com/office/drawing/2014/main" id="{F103C039-AA0E-0403-F960-C256D0BAB0AF}"/>
              </a:ext>
            </a:extLst>
          </p:cNvPr>
          <p:cNvSpPr txBox="1"/>
          <p:nvPr/>
        </p:nvSpPr>
        <p:spPr>
          <a:xfrm>
            <a:off x="9719183" y="1078622"/>
            <a:ext cx="509905"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その他 </a:t>
            </a:r>
            <a:r>
              <a:rPr sz="750" spc="-25" dirty="0">
                <a:latin typeface="HG明朝E"/>
                <a:cs typeface="HG明朝E"/>
              </a:rPr>
              <a:t>7.5</a:t>
            </a:r>
            <a:endParaRPr sz="750">
              <a:latin typeface="HG明朝E"/>
              <a:cs typeface="HG明朝E"/>
            </a:endParaRPr>
          </a:p>
        </p:txBody>
      </p:sp>
      <p:sp>
        <p:nvSpPr>
          <p:cNvPr id="104" name="object 97">
            <a:extLst>
              <a:ext uri="{FF2B5EF4-FFF2-40B4-BE49-F238E27FC236}">
                <a16:creationId xmlns:a16="http://schemas.microsoft.com/office/drawing/2014/main" id="{130ACF1C-83F5-3044-89BF-E8F061D43BFF}"/>
              </a:ext>
            </a:extLst>
          </p:cNvPr>
          <p:cNvSpPr txBox="1"/>
          <p:nvPr/>
        </p:nvSpPr>
        <p:spPr>
          <a:xfrm>
            <a:off x="10337735" y="1127386"/>
            <a:ext cx="605790" cy="140970"/>
          </a:xfrm>
          <a:prstGeom prst="rect">
            <a:avLst/>
          </a:prstGeom>
        </p:spPr>
        <p:txBody>
          <a:bodyPr vert="horz" wrap="square" lIns="0" tIns="13335" rIns="0" bIns="0" rtlCol="0">
            <a:spAutoFit/>
          </a:bodyPr>
          <a:lstStyle/>
          <a:p>
            <a:pPr marL="12700">
              <a:lnSpc>
                <a:spcPct val="100000"/>
              </a:lnSpc>
              <a:spcBef>
                <a:spcPts val="105"/>
              </a:spcBef>
            </a:pPr>
            <a:r>
              <a:rPr sz="750" dirty="0">
                <a:latin typeface="HG明朝E"/>
                <a:cs typeface="HG明朝E"/>
              </a:rPr>
              <a:t>特定できず </a:t>
            </a:r>
            <a:r>
              <a:rPr sz="750" spc="-50" dirty="0">
                <a:latin typeface="HG明朝E"/>
                <a:cs typeface="HG明朝E"/>
              </a:rPr>
              <a:t>3</a:t>
            </a:r>
            <a:endParaRPr sz="750">
              <a:latin typeface="HG明朝E"/>
              <a:cs typeface="HG明朝E"/>
            </a:endParaRPr>
          </a:p>
        </p:txBody>
      </p:sp>
      <p:sp>
        <p:nvSpPr>
          <p:cNvPr id="105" name="object 98">
            <a:extLst>
              <a:ext uri="{FF2B5EF4-FFF2-40B4-BE49-F238E27FC236}">
                <a16:creationId xmlns:a16="http://schemas.microsoft.com/office/drawing/2014/main" id="{57FD03DB-0910-FE79-53E0-E94405CBEF69}"/>
              </a:ext>
            </a:extLst>
          </p:cNvPr>
          <p:cNvSpPr txBox="1"/>
          <p:nvPr/>
        </p:nvSpPr>
        <p:spPr>
          <a:xfrm>
            <a:off x="9781350" y="2166609"/>
            <a:ext cx="679450" cy="321945"/>
          </a:xfrm>
          <a:prstGeom prst="rect">
            <a:avLst/>
          </a:prstGeom>
        </p:spPr>
        <p:txBody>
          <a:bodyPr vert="horz" wrap="square" lIns="0" tIns="15240" rIns="0" bIns="0" rtlCol="0">
            <a:spAutoFit/>
          </a:bodyPr>
          <a:lstStyle/>
          <a:p>
            <a:pPr marL="12700">
              <a:lnSpc>
                <a:spcPct val="100000"/>
              </a:lnSpc>
              <a:spcBef>
                <a:spcPts val="120"/>
              </a:spcBef>
            </a:pPr>
            <a:r>
              <a:rPr sz="950" b="1" spc="-5" dirty="0">
                <a:latin typeface="Meiryo UI"/>
                <a:cs typeface="Meiryo UI"/>
              </a:rPr>
              <a:t>欧州(</a:t>
            </a:r>
            <a:r>
              <a:rPr sz="950" b="1" spc="-10" dirty="0">
                <a:latin typeface="Meiryo UI"/>
                <a:cs typeface="Meiryo UI"/>
              </a:rPr>
              <a:t>EMA)</a:t>
            </a:r>
            <a:endParaRPr sz="950">
              <a:latin typeface="Meiryo UI"/>
              <a:cs typeface="Meiryo UI"/>
            </a:endParaRPr>
          </a:p>
          <a:p>
            <a:pPr marL="90170">
              <a:lnSpc>
                <a:spcPct val="100000"/>
              </a:lnSpc>
              <a:spcBef>
                <a:spcPts val="25"/>
              </a:spcBef>
            </a:pPr>
            <a:r>
              <a:rPr sz="950" b="1" dirty="0">
                <a:latin typeface="Meiryo UI"/>
                <a:cs typeface="Meiryo UI"/>
              </a:rPr>
              <a:t>257</a:t>
            </a:r>
            <a:r>
              <a:rPr sz="950" b="1" spc="-25" dirty="0">
                <a:latin typeface="Meiryo UI"/>
                <a:cs typeface="Meiryo UI"/>
              </a:rPr>
              <a:t>品目</a:t>
            </a:r>
            <a:endParaRPr sz="950">
              <a:latin typeface="Meiryo UI"/>
              <a:cs typeface="Meiryo UI"/>
            </a:endParaRPr>
          </a:p>
        </p:txBody>
      </p:sp>
      <p:sp>
        <p:nvSpPr>
          <p:cNvPr id="106" name="object 99">
            <a:extLst>
              <a:ext uri="{FF2B5EF4-FFF2-40B4-BE49-F238E27FC236}">
                <a16:creationId xmlns:a16="http://schemas.microsoft.com/office/drawing/2014/main" id="{5A515B92-D3C8-A64C-16D0-291D1CE9D898}"/>
              </a:ext>
            </a:extLst>
          </p:cNvPr>
          <p:cNvSpPr txBox="1"/>
          <p:nvPr/>
        </p:nvSpPr>
        <p:spPr>
          <a:xfrm>
            <a:off x="4777834" y="6285345"/>
            <a:ext cx="7201066" cy="123111"/>
          </a:xfrm>
          <a:prstGeom prst="rect">
            <a:avLst/>
          </a:prstGeom>
        </p:spPr>
        <p:txBody>
          <a:bodyPr vert="horz" wrap="square" lIns="0" tIns="15240" rIns="0" bIns="0" rtlCol="0">
            <a:spAutoFit/>
          </a:bodyPr>
          <a:lstStyle/>
          <a:p>
            <a:pPr marL="12700">
              <a:lnSpc>
                <a:spcPct val="100000"/>
              </a:lnSpc>
              <a:spcBef>
                <a:spcPts val="120"/>
              </a:spcBef>
            </a:pPr>
            <a:r>
              <a:rPr sz="700" dirty="0">
                <a:latin typeface="BIZ UDPゴシック" panose="020B0400000000000000" pitchFamily="50" charset="-128"/>
                <a:ea typeface="BIZ UDPゴシック" panose="020B0400000000000000" pitchFamily="50" charset="-128"/>
                <a:cs typeface="ＭＳ Ｐ明朝"/>
              </a:rPr>
              <a:t>出典：OECD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International</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Trade</a:t>
            </a:r>
            <a:r>
              <a:rPr sz="700" spc="2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by</a:t>
            </a:r>
            <a:r>
              <a:rPr sz="700" spc="40" dirty="0">
                <a:latin typeface="BIZ UDPゴシック" panose="020B0400000000000000" pitchFamily="50" charset="-128"/>
                <a:ea typeface="BIZ UDPゴシック" panose="020B0400000000000000" pitchFamily="50" charset="-128"/>
                <a:cs typeface="ＭＳ Ｐ明朝"/>
              </a:rPr>
              <a:t> </a:t>
            </a:r>
            <a:r>
              <a:rPr sz="700" spc="-10" dirty="0">
                <a:latin typeface="BIZ UDPゴシック" panose="020B0400000000000000" pitchFamily="50" charset="-128"/>
                <a:ea typeface="BIZ UDPゴシック" panose="020B0400000000000000" pitchFamily="50" charset="-128"/>
                <a:cs typeface="ＭＳ Ｐ明朝"/>
              </a:rPr>
              <a:t>Commodity </a:t>
            </a:r>
            <a:r>
              <a:rPr sz="700" dirty="0">
                <a:latin typeface="BIZ UDPゴシック" panose="020B0400000000000000" pitchFamily="50" charset="-128"/>
                <a:ea typeface="BIZ UDPゴシック" panose="020B0400000000000000" pitchFamily="50" charset="-128"/>
                <a:cs typeface="ＭＳ Ｐ明朝"/>
              </a:rPr>
              <a:t>Statistics</a:t>
            </a:r>
            <a:r>
              <a:rPr sz="700" spc="1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Volume</a:t>
            </a:r>
            <a:r>
              <a:rPr sz="700" spc="3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2021</a:t>
            </a:r>
            <a:r>
              <a:rPr sz="700" spc="3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Issue</a:t>
            </a:r>
            <a:r>
              <a:rPr sz="700" spc="8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1-</a:t>
            </a:r>
            <a:r>
              <a:rPr sz="700" spc="-25" dirty="0">
                <a:latin typeface="BIZ UDPゴシック" panose="020B0400000000000000" pitchFamily="50" charset="-128"/>
                <a:ea typeface="BIZ UDPゴシック" panose="020B0400000000000000" pitchFamily="50" charset="-128"/>
                <a:cs typeface="ＭＳ Ｐ明朝"/>
              </a:rPr>
              <a:t>6”</a:t>
            </a:r>
            <a:r>
              <a:rPr lang="ja-JP" altLang="en-US" sz="700" spc="-25" dirty="0">
                <a:latin typeface="BIZ UDPゴシック" panose="020B0400000000000000" pitchFamily="50" charset="-128"/>
                <a:ea typeface="BIZ UDPゴシック" panose="020B0400000000000000" pitchFamily="50" charset="-128"/>
                <a:cs typeface="ＭＳ Ｐ明朝"/>
              </a:rPr>
              <a:t>（</a:t>
            </a:r>
            <a:r>
              <a:rPr sz="700" dirty="0" err="1">
                <a:latin typeface="BIZ UDPゴシック" panose="020B0400000000000000" pitchFamily="50" charset="-128"/>
                <a:ea typeface="BIZ UDPゴシック" panose="020B0400000000000000" pitchFamily="50" charset="-128"/>
                <a:cs typeface="ＭＳ Ｐ明朝"/>
              </a:rPr>
              <a:t>Harmonised</a:t>
            </a:r>
            <a:r>
              <a:rPr sz="700" spc="-1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System</a:t>
            </a:r>
            <a:r>
              <a:rPr sz="700" spc="50"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2012</a:t>
            </a:r>
            <a:r>
              <a:rPr sz="700" spc="45" dirty="0">
                <a:latin typeface="BIZ UDPゴシック" panose="020B0400000000000000" pitchFamily="50" charset="-128"/>
                <a:ea typeface="BIZ UDPゴシック" panose="020B0400000000000000" pitchFamily="50" charset="-128"/>
                <a:cs typeface="ＭＳ Ｐ明朝"/>
              </a:rPr>
              <a:t> </a:t>
            </a:r>
            <a:r>
              <a:rPr sz="700" dirty="0">
                <a:latin typeface="BIZ UDPゴシック" panose="020B0400000000000000" pitchFamily="50" charset="-128"/>
                <a:ea typeface="BIZ UDPゴシック" panose="020B0400000000000000" pitchFamily="50" charset="-128"/>
                <a:cs typeface="ＭＳ Ｐ明朝"/>
              </a:rPr>
              <a:t>classification</a:t>
            </a:r>
            <a:r>
              <a:rPr sz="700" spc="15" dirty="0">
                <a:latin typeface="BIZ UDPゴシック" panose="020B0400000000000000" pitchFamily="50" charset="-128"/>
                <a:ea typeface="BIZ UDPゴシック" panose="020B0400000000000000" pitchFamily="50" charset="-128"/>
                <a:cs typeface="ＭＳ Ｐ明朝"/>
              </a:rPr>
              <a:t> 分類 </a:t>
            </a:r>
            <a:r>
              <a:rPr sz="700" dirty="0">
                <a:latin typeface="BIZ UDPゴシック" panose="020B0400000000000000" pitchFamily="50" charset="-128"/>
                <a:ea typeface="BIZ UDPゴシック" panose="020B0400000000000000" pitchFamily="50" charset="-128"/>
                <a:cs typeface="ＭＳ Ｐ明朝"/>
              </a:rPr>
              <a:t>No.30</a:t>
            </a:r>
            <a:r>
              <a:rPr sz="700" dirty="0">
                <a:latin typeface="BIZ UDPゴシック" panose="020B0400000000000000" pitchFamily="50" charset="-128"/>
                <a:ea typeface="BIZ UDPゴシック" panose="020B0400000000000000" pitchFamily="50" charset="-128"/>
                <a:cs typeface="Meiryo UI"/>
              </a:rPr>
              <a:t>）</a:t>
            </a:r>
            <a:r>
              <a:rPr sz="700" spc="-25" dirty="0">
                <a:latin typeface="BIZ UDPゴシック" panose="020B0400000000000000" pitchFamily="50" charset="-128"/>
                <a:ea typeface="BIZ UDPゴシック" panose="020B0400000000000000" pitchFamily="50" charset="-128"/>
                <a:cs typeface="ＭＳ Ｐ明朝"/>
              </a:rPr>
              <a:t>を基に作成</a:t>
            </a:r>
            <a:endParaRPr sz="700" dirty="0">
              <a:latin typeface="BIZ UDPゴシック" panose="020B0400000000000000" pitchFamily="50" charset="-128"/>
              <a:ea typeface="BIZ UDPゴシック" panose="020B0400000000000000" pitchFamily="50" charset="-128"/>
              <a:cs typeface="ＭＳ Ｐ明朝"/>
            </a:endParaRPr>
          </a:p>
        </p:txBody>
      </p:sp>
      <p:grpSp>
        <p:nvGrpSpPr>
          <p:cNvPr id="107" name="object 100">
            <a:extLst>
              <a:ext uri="{FF2B5EF4-FFF2-40B4-BE49-F238E27FC236}">
                <a16:creationId xmlns:a16="http://schemas.microsoft.com/office/drawing/2014/main" id="{EEE03477-5694-7148-AFF1-EF8D5DCB6A00}"/>
              </a:ext>
            </a:extLst>
          </p:cNvPr>
          <p:cNvGrpSpPr/>
          <p:nvPr/>
        </p:nvGrpSpPr>
        <p:grpSpPr>
          <a:xfrm>
            <a:off x="4839283" y="4140807"/>
            <a:ext cx="6062345" cy="1567180"/>
            <a:chOff x="4337113" y="5152643"/>
            <a:chExt cx="6062345" cy="1567180"/>
          </a:xfrm>
        </p:grpSpPr>
        <p:sp>
          <p:nvSpPr>
            <p:cNvPr id="108" name="object 101">
              <a:extLst>
                <a:ext uri="{FF2B5EF4-FFF2-40B4-BE49-F238E27FC236}">
                  <a16:creationId xmlns:a16="http://schemas.microsoft.com/office/drawing/2014/main" id="{7B9E0C3F-A39E-EDAB-0400-7DC20EC0C525}"/>
                </a:ext>
              </a:extLst>
            </p:cNvPr>
            <p:cNvSpPr/>
            <p:nvPr/>
          </p:nvSpPr>
          <p:spPr>
            <a:xfrm>
              <a:off x="4480559" y="5152643"/>
              <a:ext cx="82550" cy="820419"/>
            </a:xfrm>
            <a:custGeom>
              <a:avLst/>
              <a:gdLst/>
              <a:ahLst/>
              <a:cxnLst/>
              <a:rect l="l" t="t" r="r" b="b"/>
              <a:pathLst>
                <a:path w="82550" h="820420">
                  <a:moveTo>
                    <a:pt x="36576" y="82296"/>
                  </a:moveTo>
                  <a:lnTo>
                    <a:pt x="0" y="82296"/>
                  </a:lnTo>
                  <a:lnTo>
                    <a:pt x="41148" y="0"/>
                  </a:lnTo>
                  <a:lnTo>
                    <a:pt x="75438" y="68580"/>
                  </a:lnTo>
                  <a:lnTo>
                    <a:pt x="36576" y="68580"/>
                  </a:lnTo>
                  <a:lnTo>
                    <a:pt x="36576" y="82296"/>
                  </a:lnTo>
                  <a:close/>
                </a:path>
                <a:path w="82550" h="820420">
                  <a:moveTo>
                    <a:pt x="47244" y="819912"/>
                  </a:moveTo>
                  <a:lnTo>
                    <a:pt x="36576" y="819912"/>
                  </a:lnTo>
                  <a:lnTo>
                    <a:pt x="36576" y="68580"/>
                  </a:lnTo>
                  <a:lnTo>
                    <a:pt x="47244" y="68580"/>
                  </a:lnTo>
                  <a:lnTo>
                    <a:pt x="47244" y="819912"/>
                  </a:lnTo>
                  <a:close/>
                </a:path>
                <a:path w="82550" h="820420">
                  <a:moveTo>
                    <a:pt x="82296" y="82296"/>
                  </a:moveTo>
                  <a:lnTo>
                    <a:pt x="47244" y="82296"/>
                  </a:lnTo>
                  <a:lnTo>
                    <a:pt x="47244" y="68580"/>
                  </a:lnTo>
                  <a:lnTo>
                    <a:pt x="75438" y="68580"/>
                  </a:lnTo>
                  <a:lnTo>
                    <a:pt x="82296" y="82296"/>
                  </a:lnTo>
                  <a:close/>
                </a:path>
              </a:pathLst>
            </a:custGeom>
            <a:solidFill>
              <a:srgbClr val="0000FF"/>
            </a:solidFill>
          </p:spPr>
          <p:txBody>
            <a:bodyPr wrap="square" lIns="0" tIns="0" rIns="0" bIns="0" rtlCol="0"/>
            <a:lstStyle/>
            <a:p>
              <a:endParaRPr/>
            </a:p>
          </p:txBody>
        </p:sp>
        <p:sp>
          <p:nvSpPr>
            <p:cNvPr id="109" name="object 102">
              <a:extLst>
                <a:ext uri="{FF2B5EF4-FFF2-40B4-BE49-F238E27FC236}">
                  <a16:creationId xmlns:a16="http://schemas.microsoft.com/office/drawing/2014/main" id="{280D5E17-68CB-A840-E0C9-C73B1FBBE96B}"/>
                </a:ext>
              </a:extLst>
            </p:cNvPr>
            <p:cNvSpPr/>
            <p:nvPr/>
          </p:nvSpPr>
          <p:spPr>
            <a:xfrm>
              <a:off x="4480559" y="5957315"/>
              <a:ext cx="82550" cy="762000"/>
            </a:xfrm>
            <a:custGeom>
              <a:avLst/>
              <a:gdLst/>
              <a:ahLst/>
              <a:cxnLst/>
              <a:rect l="l" t="t" r="r" b="b"/>
              <a:pathLst>
                <a:path w="82550" h="762000">
                  <a:moveTo>
                    <a:pt x="47244" y="693420"/>
                  </a:moveTo>
                  <a:lnTo>
                    <a:pt x="36576" y="693420"/>
                  </a:lnTo>
                  <a:lnTo>
                    <a:pt x="36576" y="0"/>
                  </a:lnTo>
                  <a:lnTo>
                    <a:pt x="47244" y="0"/>
                  </a:lnTo>
                  <a:lnTo>
                    <a:pt x="47244" y="693420"/>
                  </a:lnTo>
                  <a:close/>
                </a:path>
                <a:path w="82550" h="762000">
                  <a:moveTo>
                    <a:pt x="41148" y="762000"/>
                  </a:moveTo>
                  <a:lnTo>
                    <a:pt x="0" y="679704"/>
                  </a:lnTo>
                  <a:lnTo>
                    <a:pt x="36576" y="679704"/>
                  </a:lnTo>
                  <a:lnTo>
                    <a:pt x="36576" y="693420"/>
                  </a:lnTo>
                  <a:lnTo>
                    <a:pt x="75438" y="693420"/>
                  </a:lnTo>
                  <a:lnTo>
                    <a:pt x="41148" y="762000"/>
                  </a:lnTo>
                  <a:close/>
                </a:path>
                <a:path w="82550" h="762000">
                  <a:moveTo>
                    <a:pt x="75438" y="693420"/>
                  </a:moveTo>
                  <a:lnTo>
                    <a:pt x="47244" y="693420"/>
                  </a:lnTo>
                  <a:lnTo>
                    <a:pt x="47244" y="679704"/>
                  </a:lnTo>
                  <a:lnTo>
                    <a:pt x="82296" y="679704"/>
                  </a:lnTo>
                  <a:lnTo>
                    <a:pt x="75438" y="693420"/>
                  </a:lnTo>
                  <a:close/>
                </a:path>
              </a:pathLst>
            </a:custGeom>
            <a:solidFill>
              <a:srgbClr val="FFA91F"/>
            </a:solidFill>
          </p:spPr>
          <p:txBody>
            <a:bodyPr wrap="square" lIns="0" tIns="0" rIns="0" bIns="0" rtlCol="0"/>
            <a:lstStyle/>
            <a:p>
              <a:endParaRPr/>
            </a:p>
          </p:txBody>
        </p:sp>
        <p:sp>
          <p:nvSpPr>
            <p:cNvPr id="110" name="object 103">
              <a:extLst>
                <a:ext uri="{FF2B5EF4-FFF2-40B4-BE49-F238E27FC236}">
                  <a16:creationId xmlns:a16="http://schemas.microsoft.com/office/drawing/2014/main" id="{0759C769-D2ED-8F6A-98EB-1BF24D53FF9D}"/>
                </a:ext>
              </a:extLst>
            </p:cNvPr>
            <p:cNvSpPr/>
            <p:nvPr/>
          </p:nvSpPr>
          <p:spPr>
            <a:xfrm>
              <a:off x="4341876" y="5957316"/>
              <a:ext cx="833755" cy="0"/>
            </a:xfrm>
            <a:custGeom>
              <a:avLst/>
              <a:gdLst/>
              <a:ahLst/>
              <a:cxnLst/>
              <a:rect l="l" t="t" r="r" b="b"/>
              <a:pathLst>
                <a:path w="833754">
                  <a:moveTo>
                    <a:pt x="0" y="0"/>
                  </a:moveTo>
                  <a:lnTo>
                    <a:pt x="833628" y="0"/>
                  </a:lnTo>
                </a:path>
              </a:pathLst>
            </a:custGeom>
            <a:ln w="9144">
              <a:solidFill>
                <a:srgbClr val="000000"/>
              </a:solidFill>
              <a:prstDash val="sysDash"/>
            </a:ln>
          </p:spPr>
          <p:txBody>
            <a:bodyPr wrap="square" lIns="0" tIns="0" rIns="0" bIns="0" rtlCol="0"/>
            <a:lstStyle/>
            <a:p>
              <a:endParaRPr/>
            </a:p>
          </p:txBody>
        </p:sp>
        <p:sp>
          <p:nvSpPr>
            <p:cNvPr id="111" name="object 104">
              <a:extLst>
                <a:ext uri="{FF2B5EF4-FFF2-40B4-BE49-F238E27FC236}">
                  <a16:creationId xmlns:a16="http://schemas.microsoft.com/office/drawing/2014/main" id="{C6DF21F3-FC0B-7EEF-6784-0BBA8A2E7389}"/>
                </a:ext>
              </a:extLst>
            </p:cNvPr>
            <p:cNvSpPr/>
            <p:nvPr/>
          </p:nvSpPr>
          <p:spPr>
            <a:xfrm>
              <a:off x="5189220" y="5178551"/>
              <a:ext cx="0" cy="1487805"/>
            </a:xfrm>
            <a:custGeom>
              <a:avLst/>
              <a:gdLst/>
              <a:ahLst/>
              <a:cxnLst/>
              <a:rect l="l" t="t" r="r" b="b"/>
              <a:pathLst>
                <a:path h="1487804">
                  <a:moveTo>
                    <a:pt x="0" y="1487424"/>
                  </a:moveTo>
                  <a:lnTo>
                    <a:pt x="0" y="0"/>
                  </a:lnTo>
                </a:path>
              </a:pathLst>
            </a:custGeom>
            <a:ln w="10668">
              <a:solidFill>
                <a:srgbClr val="000000"/>
              </a:solidFill>
            </a:ln>
          </p:spPr>
          <p:txBody>
            <a:bodyPr wrap="square" lIns="0" tIns="0" rIns="0" bIns="0" rtlCol="0"/>
            <a:lstStyle/>
            <a:p>
              <a:endParaRPr/>
            </a:p>
          </p:txBody>
        </p:sp>
        <p:sp>
          <p:nvSpPr>
            <p:cNvPr id="112" name="object 105">
              <a:extLst>
                <a:ext uri="{FF2B5EF4-FFF2-40B4-BE49-F238E27FC236}">
                  <a16:creationId xmlns:a16="http://schemas.microsoft.com/office/drawing/2014/main" id="{EFAA9001-1DAA-FA5C-D4DC-D77786032FDD}"/>
                </a:ext>
              </a:extLst>
            </p:cNvPr>
            <p:cNvSpPr/>
            <p:nvPr/>
          </p:nvSpPr>
          <p:spPr>
            <a:xfrm>
              <a:off x="5151119" y="5178552"/>
              <a:ext cx="38100" cy="1487805"/>
            </a:xfrm>
            <a:custGeom>
              <a:avLst/>
              <a:gdLst/>
              <a:ahLst/>
              <a:cxnLst/>
              <a:rect l="l" t="t" r="r" b="b"/>
              <a:pathLst>
                <a:path w="38100" h="1487804">
                  <a:moveTo>
                    <a:pt x="0" y="1487423"/>
                  </a:moveTo>
                  <a:lnTo>
                    <a:pt x="38100" y="1487423"/>
                  </a:lnTo>
                </a:path>
                <a:path w="38100" h="1487804">
                  <a:moveTo>
                    <a:pt x="0" y="1237488"/>
                  </a:moveTo>
                  <a:lnTo>
                    <a:pt x="38100" y="1237488"/>
                  </a:lnTo>
                </a:path>
                <a:path w="38100" h="1487804">
                  <a:moveTo>
                    <a:pt x="0" y="990600"/>
                  </a:moveTo>
                  <a:lnTo>
                    <a:pt x="38100" y="990600"/>
                  </a:lnTo>
                </a:path>
                <a:path w="38100" h="1487804">
                  <a:moveTo>
                    <a:pt x="0" y="742188"/>
                  </a:moveTo>
                  <a:lnTo>
                    <a:pt x="38100" y="742188"/>
                  </a:lnTo>
                </a:path>
                <a:path w="38100" h="1487804">
                  <a:moveTo>
                    <a:pt x="0" y="495299"/>
                  </a:moveTo>
                  <a:lnTo>
                    <a:pt x="38100" y="495299"/>
                  </a:lnTo>
                </a:path>
                <a:path w="38100" h="1487804">
                  <a:moveTo>
                    <a:pt x="0" y="246887"/>
                  </a:moveTo>
                  <a:lnTo>
                    <a:pt x="38100" y="246887"/>
                  </a:lnTo>
                </a:path>
                <a:path w="38100" h="1487804">
                  <a:moveTo>
                    <a:pt x="0" y="0"/>
                  </a:moveTo>
                  <a:lnTo>
                    <a:pt x="38100" y="0"/>
                  </a:lnTo>
                </a:path>
              </a:pathLst>
            </a:custGeom>
            <a:ln w="10668">
              <a:solidFill>
                <a:srgbClr val="000000"/>
              </a:solidFill>
            </a:ln>
          </p:spPr>
          <p:txBody>
            <a:bodyPr wrap="square" lIns="0" tIns="0" rIns="0" bIns="0" rtlCol="0"/>
            <a:lstStyle/>
            <a:p>
              <a:endParaRPr/>
            </a:p>
          </p:txBody>
        </p:sp>
        <p:sp>
          <p:nvSpPr>
            <p:cNvPr id="113" name="object 106">
              <a:extLst>
                <a:ext uri="{FF2B5EF4-FFF2-40B4-BE49-F238E27FC236}">
                  <a16:creationId xmlns:a16="http://schemas.microsoft.com/office/drawing/2014/main" id="{255F1EF5-DFCC-2346-2B2E-F80611D7AC3C}"/>
                </a:ext>
              </a:extLst>
            </p:cNvPr>
            <p:cNvSpPr/>
            <p:nvPr/>
          </p:nvSpPr>
          <p:spPr>
            <a:xfrm>
              <a:off x="5277612" y="5961887"/>
              <a:ext cx="295910" cy="657225"/>
            </a:xfrm>
            <a:custGeom>
              <a:avLst/>
              <a:gdLst/>
              <a:ahLst/>
              <a:cxnLst/>
              <a:rect l="l" t="t" r="r" b="b"/>
              <a:pathLst>
                <a:path w="295910" h="657225">
                  <a:moveTo>
                    <a:pt x="295656" y="656844"/>
                  </a:moveTo>
                  <a:lnTo>
                    <a:pt x="0" y="656844"/>
                  </a:lnTo>
                  <a:lnTo>
                    <a:pt x="0" y="0"/>
                  </a:lnTo>
                  <a:lnTo>
                    <a:pt x="295656" y="0"/>
                  </a:lnTo>
                  <a:lnTo>
                    <a:pt x="295656" y="656844"/>
                  </a:lnTo>
                  <a:close/>
                </a:path>
              </a:pathLst>
            </a:custGeom>
            <a:solidFill>
              <a:srgbClr val="F8CAAC"/>
            </a:solidFill>
          </p:spPr>
          <p:txBody>
            <a:bodyPr wrap="square" lIns="0" tIns="0" rIns="0" bIns="0" rtlCol="0"/>
            <a:lstStyle/>
            <a:p>
              <a:endParaRPr/>
            </a:p>
          </p:txBody>
        </p:sp>
        <p:sp>
          <p:nvSpPr>
            <p:cNvPr id="114" name="object 107">
              <a:extLst>
                <a:ext uri="{FF2B5EF4-FFF2-40B4-BE49-F238E27FC236}">
                  <a16:creationId xmlns:a16="http://schemas.microsoft.com/office/drawing/2014/main" id="{378322D5-08D0-5EF0-BAFE-37F5E0153063}"/>
                </a:ext>
              </a:extLst>
            </p:cNvPr>
            <p:cNvSpPr/>
            <p:nvPr/>
          </p:nvSpPr>
          <p:spPr>
            <a:xfrm>
              <a:off x="5277612" y="5516879"/>
              <a:ext cx="295910" cy="445134"/>
            </a:xfrm>
            <a:custGeom>
              <a:avLst/>
              <a:gdLst/>
              <a:ahLst/>
              <a:cxnLst/>
              <a:rect l="l" t="t" r="r" b="b"/>
              <a:pathLst>
                <a:path w="295910" h="445135">
                  <a:moveTo>
                    <a:pt x="295655" y="445008"/>
                  </a:moveTo>
                  <a:lnTo>
                    <a:pt x="0" y="445008"/>
                  </a:lnTo>
                  <a:lnTo>
                    <a:pt x="0" y="0"/>
                  </a:lnTo>
                  <a:lnTo>
                    <a:pt x="295655" y="0"/>
                  </a:lnTo>
                  <a:lnTo>
                    <a:pt x="295655" y="445008"/>
                  </a:lnTo>
                  <a:close/>
                </a:path>
              </a:pathLst>
            </a:custGeom>
            <a:solidFill>
              <a:srgbClr val="B4C6E7"/>
            </a:solidFill>
          </p:spPr>
          <p:txBody>
            <a:bodyPr wrap="square" lIns="0" tIns="0" rIns="0" bIns="0" rtlCol="0"/>
            <a:lstStyle/>
            <a:p>
              <a:endParaRPr/>
            </a:p>
          </p:txBody>
        </p:sp>
        <p:sp>
          <p:nvSpPr>
            <p:cNvPr id="115" name="object 108">
              <a:extLst>
                <a:ext uri="{FF2B5EF4-FFF2-40B4-BE49-F238E27FC236}">
                  <a16:creationId xmlns:a16="http://schemas.microsoft.com/office/drawing/2014/main" id="{94945ECE-91D1-E92F-ED72-7BE82129F092}"/>
                </a:ext>
              </a:extLst>
            </p:cNvPr>
            <p:cNvSpPr/>
            <p:nvPr/>
          </p:nvSpPr>
          <p:spPr>
            <a:xfrm>
              <a:off x="5189220" y="6665975"/>
              <a:ext cx="5204460" cy="29209"/>
            </a:xfrm>
            <a:custGeom>
              <a:avLst/>
              <a:gdLst/>
              <a:ahLst/>
              <a:cxnLst/>
              <a:rect l="l" t="t" r="r" b="b"/>
              <a:pathLst>
                <a:path w="5204459" h="29209">
                  <a:moveTo>
                    <a:pt x="0" y="0"/>
                  </a:moveTo>
                  <a:lnTo>
                    <a:pt x="5204459" y="0"/>
                  </a:lnTo>
                </a:path>
                <a:path w="5204459" h="29209">
                  <a:moveTo>
                    <a:pt x="0" y="0"/>
                  </a:moveTo>
                  <a:lnTo>
                    <a:pt x="0" y="28956"/>
                  </a:lnTo>
                </a:path>
                <a:path w="5204459" h="29209">
                  <a:moveTo>
                    <a:pt x="472440" y="0"/>
                  </a:moveTo>
                  <a:lnTo>
                    <a:pt x="472440" y="28956"/>
                  </a:lnTo>
                </a:path>
                <a:path w="5204459" h="29209">
                  <a:moveTo>
                    <a:pt x="946404" y="0"/>
                  </a:moveTo>
                  <a:lnTo>
                    <a:pt x="946404" y="28956"/>
                  </a:lnTo>
                </a:path>
                <a:path w="5204459" h="29209">
                  <a:moveTo>
                    <a:pt x="1418844" y="0"/>
                  </a:moveTo>
                  <a:lnTo>
                    <a:pt x="1418844" y="28956"/>
                  </a:lnTo>
                </a:path>
                <a:path w="5204459" h="29209">
                  <a:moveTo>
                    <a:pt x="1891284" y="0"/>
                  </a:moveTo>
                  <a:lnTo>
                    <a:pt x="1891284" y="28956"/>
                  </a:lnTo>
                </a:path>
                <a:path w="5204459" h="29209">
                  <a:moveTo>
                    <a:pt x="2366772" y="0"/>
                  </a:moveTo>
                  <a:lnTo>
                    <a:pt x="2366772" y="28956"/>
                  </a:lnTo>
                </a:path>
                <a:path w="5204459" h="29209">
                  <a:moveTo>
                    <a:pt x="2839212" y="0"/>
                  </a:moveTo>
                  <a:lnTo>
                    <a:pt x="2839212" y="28956"/>
                  </a:lnTo>
                </a:path>
                <a:path w="5204459" h="29209">
                  <a:moveTo>
                    <a:pt x="3313176" y="0"/>
                  </a:moveTo>
                  <a:lnTo>
                    <a:pt x="3313176" y="28956"/>
                  </a:lnTo>
                </a:path>
                <a:path w="5204459" h="29209">
                  <a:moveTo>
                    <a:pt x="3785616" y="0"/>
                  </a:moveTo>
                  <a:lnTo>
                    <a:pt x="3785616" y="28956"/>
                  </a:lnTo>
                </a:path>
                <a:path w="5204459" h="29209">
                  <a:moveTo>
                    <a:pt x="4258056" y="0"/>
                  </a:moveTo>
                  <a:lnTo>
                    <a:pt x="4258056" y="28956"/>
                  </a:lnTo>
                </a:path>
                <a:path w="5204459" h="29209">
                  <a:moveTo>
                    <a:pt x="4732020" y="0"/>
                  </a:moveTo>
                  <a:lnTo>
                    <a:pt x="4732020" y="28956"/>
                  </a:lnTo>
                </a:path>
                <a:path w="5204459" h="29209">
                  <a:moveTo>
                    <a:pt x="5204459" y="0"/>
                  </a:moveTo>
                  <a:lnTo>
                    <a:pt x="5204459" y="28956"/>
                  </a:lnTo>
                </a:path>
              </a:pathLst>
            </a:custGeom>
            <a:ln w="10668">
              <a:solidFill>
                <a:srgbClr val="000000"/>
              </a:solidFill>
            </a:ln>
          </p:spPr>
          <p:txBody>
            <a:bodyPr wrap="square" lIns="0" tIns="0" rIns="0" bIns="0" rtlCol="0"/>
            <a:lstStyle/>
            <a:p>
              <a:endParaRPr/>
            </a:p>
          </p:txBody>
        </p:sp>
        <p:sp>
          <p:nvSpPr>
            <p:cNvPr id="116" name="object 109">
              <a:extLst>
                <a:ext uri="{FF2B5EF4-FFF2-40B4-BE49-F238E27FC236}">
                  <a16:creationId xmlns:a16="http://schemas.microsoft.com/office/drawing/2014/main" id="{28DAF587-3123-759F-28A8-0E78A81047DE}"/>
                </a:ext>
              </a:extLst>
            </p:cNvPr>
            <p:cNvSpPr/>
            <p:nvPr/>
          </p:nvSpPr>
          <p:spPr>
            <a:xfrm>
              <a:off x="5391912" y="6449567"/>
              <a:ext cx="67310" cy="67310"/>
            </a:xfrm>
            <a:custGeom>
              <a:avLst/>
              <a:gdLst/>
              <a:ahLst/>
              <a:cxnLst/>
              <a:rect l="l" t="t" r="r" b="b"/>
              <a:pathLst>
                <a:path w="67310" h="67309">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17" name="object 110">
              <a:extLst>
                <a:ext uri="{FF2B5EF4-FFF2-40B4-BE49-F238E27FC236}">
                  <a16:creationId xmlns:a16="http://schemas.microsoft.com/office/drawing/2014/main" id="{2180F9EE-9DB2-D7D6-B96F-561AAE5E133A}"/>
                </a:ext>
              </a:extLst>
            </p:cNvPr>
            <p:cNvSpPr/>
            <p:nvPr/>
          </p:nvSpPr>
          <p:spPr>
            <a:xfrm>
              <a:off x="5391912" y="6449567"/>
              <a:ext cx="67310" cy="67310"/>
            </a:xfrm>
            <a:custGeom>
              <a:avLst/>
              <a:gdLst/>
              <a:ahLst/>
              <a:cxnLst/>
              <a:rect l="l" t="t" r="r" b="b"/>
              <a:pathLst>
                <a:path w="67310" h="67309">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18" name="object 111">
              <a:extLst>
                <a:ext uri="{FF2B5EF4-FFF2-40B4-BE49-F238E27FC236}">
                  <a16:creationId xmlns:a16="http://schemas.microsoft.com/office/drawing/2014/main" id="{D0C802C9-76C6-FC52-9026-E6EF2D3B18A4}"/>
                </a:ext>
              </a:extLst>
            </p:cNvPr>
            <p:cNvSpPr/>
            <p:nvPr/>
          </p:nvSpPr>
          <p:spPr>
            <a:xfrm>
              <a:off x="5750052" y="5961887"/>
              <a:ext cx="295910" cy="236220"/>
            </a:xfrm>
            <a:custGeom>
              <a:avLst/>
              <a:gdLst/>
              <a:ahLst/>
              <a:cxnLst/>
              <a:rect l="l" t="t" r="r" b="b"/>
              <a:pathLst>
                <a:path w="295910" h="236220">
                  <a:moveTo>
                    <a:pt x="295656" y="236220"/>
                  </a:moveTo>
                  <a:lnTo>
                    <a:pt x="0" y="236220"/>
                  </a:lnTo>
                  <a:lnTo>
                    <a:pt x="0" y="0"/>
                  </a:lnTo>
                  <a:lnTo>
                    <a:pt x="295656" y="0"/>
                  </a:lnTo>
                  <a:lnTo>
                    <a:pt x="295656" y="236220"/>
                  </a:lnTo>
                  <a:close/>
                </a:path>
              </a:pathLst>
            </a:custGeom>
            <a:solidFill>
              <a:srgbClr val="F8CAAC"/>
            </a:solidFill>
          </p:spPr>
          <p:txBody>
            <a:bodyPr wrap="square" lIns="0" tIns="0" rIns="0" bIns="0" rtlCol="0"/>
            <a:lstStyle/>
            <a:p>
              <a:endParaRPr/>
            </a:p>
          </p:txBody>
        </p:sp>
        <p:sp>
          <p:nvSpPr>
            <p:cNvPr id="119" name="object 112">
              <a:extLst>
                <a:ext uri="{FF2B5EF4-FFF2-40B4-BE49-F238E27FC236}">
                  <a16:creationId xmlns:a16="http://schemas.microsoft.com/office/drawing/2014/main" id="{186D213D-F749-0289-CF0A-67ACE0A41F8F}"/>
                </a:ext>
              </a:extLst>
            </p:cNvPr>
            <p:cNvSpPr/>
            <p:nvPr/>
          </p:nvSpPr>
          <p:spPr>
            <a:xfrm>
              <a:off x="5750052" y="5900927"/>
              <a:ext cx="295910" cy="60960"/>
            </a:xfrm>
            <a:custGeom>
              <a:avLst/>
              <a:gdLst/>
              <a:ahLst/>
              <a:cxnLst/>
              <a:rect l="l" t="t" r="r" b="b"/>
              <a:pathLst>
                <a:path w="295910" h="60960">
                  <a:moveTo>
                    <a:pt x="295656" y="60960"/>
                  </a:moveTo>
                  <a:lnTo>
                    <a:pt x="0" y="60960"/>
                  </a:lnTo>
                  <a:lnTo>
                    <a:pt x="0" y="0"/>
                  </a:lnTo>
                  <a:lnTo>
                    <a:pt x="295656" y="0"/>
                  </a:lnTo>
                  <a:lnTo>
                    <a:pt x="295656" y="60960"/>
                  </a:lnTo>
                  <a:close/>
                </a:path>
              </a:pathLst>
            </a:custGeom>
            <a:solidFill>
              <a:srgbClr val="B4C6E7"/>
            </a:solidFill>
          </p:spPr>
          <p:txBody>
            <a:bodyPr wrap="square" lIns="0" tIns="0" rIns="0" bIns="0" rtlCol="0"/>
            <a:lstStyle/>
            <a:p>
              <a:endParaRPr/>
            </a:p>
          </p:txBody>
        </p:sp>
        <p:sp>
          <p:nvSpPr>
            <p:cNvPr id="120" name="object 113">
              <a:extLst>
                <a:ext uri="{FF2B5EF4-FFF2-40B4-BE49-F238E27FC236}">
                  <a16:creationId xmlns:a16="http://schemas.microsoft.com/office/drawing/2014/main" id="{369F06C1-9D44-346C-436D-9857BCB0299C}"/>
                </a:ext>
              </a:extLst>
            </p:cNvPr>
            <p:cNvSpPr/>
            <p:nvPr/>
          </p:nvSpPr>
          <p:spPr>
            <a:xfrm>
              <a:off x="5865876" y="6103619"/>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1" name="object 114">
              <a:extLst>
                <a:ext uri="{FF2B5EF4-FFF2-40B4-BE49-F238E27FC236}">
                  <a16:creationId xmlns:a16="http://schemas.microsoft.com/office/drawing/2014/main" id="{8900A41B-D219-5193-3918-05B155F940EB}"/>
                </a:ext>
              </a:extLst>
            </p:cNvPr>
            <p:cNvSpPr/>
            <p:nvPr/>
          </p:nvSpPr>
          <p:spPr>
            <a:xfrm>
              <a:off x="5865876" y="6103619"/>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2" name="object 115">
              <a:extLst>
                <a:ext uri="{FF2B5EF4-FFF2-40B4-BE49-F238E27FC236}">
                  <a16:creationId xmlns:a16="http://schemas.microsoft.com/office/drawing/2014/main" id="{2683BEC3-5F5A-C697-4253-E5495E82738D}"/>
                </a:ext>
              </a:extLst>
            </p:cNvPr>
            <p:cNvSpPr/>
            <p:nvPr/>
          </p:nvSpPr>
          <p:spPr>
            <a:xfrm>
              <a:off x="6224016" y="5961887"/>
              <a:ext cx="295910" cy="216535"/>
            </a:xfrm>
            <a:custGeom>
              <a:avLst/>
              <a:gdLst/>
              <a:ahLst/>
              <a:cxnLst/>
              <a:rect l="l" t="t" r="r" b="b"/>
              <a:pathLst>
                <a:path w="295909" h="216535">
                  <a:moveTo>
                    <a:pt x="295656" y="0"/>
                  </a:moveTo>
                  <a:lnTo>
                    <a:pt x="0" y="0"/>
                  </a:lnTo>
                  <a:lnTo>
                    <a:pt x="0" y="44196"/>
                  </a:lnTo>
                  <a:lnTo>
                    <a:pt x="0" y="216408"/>
                  </a:lnTo>
                  <a:lnTo>
                    <a:pt x="295656" y="216408"/>
                  </a:lnTo>
                  <a:lnTo>
                    <a:pt x="295656" y="44196"/>
                  </a:lnTo>
                  <a:lnTo>
                    <a:pt x="295656" y="0"/>
                  </a:lnTo>
                  <a:close/>
                </a:path>
              </a:pathLst>
            </a:custGeom>
            <a:solidFill>
              <a:srgbClr val="F8CAAC"/>
            </a:solidFill>
          </p:spPr>
          <p:txBody>
            <a:bodyPr wrap="square" lIns="0" tIns="0" rIns="0" bIns="0" rtlCol="0"/>
            <a:lstStyle/>
            <a:p>
              <a:endParaRPr/>
            </a:p>
          </p:txBody>
        </p:sp>
        <p:sp>
          <p:nvSpPr>
            <p:cNvPr id="123" name="object 116">
              <a:extLst>
                <a:ext uri="{FF2B5EF4-FFF2-40B4-BE49-F238E27FC236}">
                  <a16:creationId xmlns:a16="http://schemas.microsoft.com/office/drawing/2014/main" id="{5F5B53A7-AD28-C1C4-AB79-0DBBD6C679B7}"/>
                </a:ext>
              </a:extLst>
            </p:cNvPr>
            <p:cNvSpPr/>
            <p:nvPr/>
          </p:nvSpPr>
          <p:spPr>
            <a:xfrm>
              <a:off x="6224016" y="5756160"/>
              <a:ext cx="295910" cy="205740"/>
            </a:xfrm>
            <a:custGeom>
              <a:avLst/>
              <a:gdLst/>
              <a:ahLst/>
              <a:cxnLst/>
              <a:rect l="l" t="t" r="r" b="b"/>
              <a:pathLst>
                <a:path w="295909" h="205739">
                  <a:moveTo>
                    <a:pt x="295656" y="0"/>
                  </a:moveTo>
                  <a:lnTo>
                    <a:pt x="0" y="0"/>
                  </a:lnTo>
                  <a:lnTo>
                    <a:pt x="0" y="182867"/>
                  </a:lnTo>
                  <a:lnTo>
                    <a:pt x="0" y="205740"/>
                  </a:lnTo>
                  <a:lnTo>
                    <a:pt x="295656" y="205740"/>
                  </a:lnTo>
                  <a:lnTo>
                    <a:pt x="295656" y="182867"/>
                  </a:lnTo>
                  <a:lnTo>
                    <a:pt x="295656" y="0"/>
                  </a:lnTo>
                  <a:close/>
                </a:path>
              </a:pathLst>
            </a:custGeom>
            <a:solidFill>
              <a:srgbClr val="B4C6E7"/>
            </a:solidFill>
          </p:spPr>
          <p:txBody>
            <a:bodyPr wrap="square" lIns="0" tIns="0" rIns="0" bIns="0" rtlCol="0"/>
            <a:lstStyle/>
            <a:p>
              <a:endParaRPr/>
            </a:p>
          </p:txBody>
        </p:sp>
        <p:sp>
          <p:nvSpPr>
            <p:cNvPr id="124" name="object 117">
              <a:extLst>
                <a:ext uri="{FF2B5EF4-FFF2-40B4-BE49-F238E27FC236}">
                  <a16:creationId xmlns:a16="http://schemas.microsoft.com/office/drawing/2014/main" id="{C1AA24FD-1B85-6ED6-0C14-05F9C3A568E5}"/>
                </a:ext>
              </a:extLst>
            </p:cNvPr>
            <p:cNvSpPr/>
            <p:nvPr/>
          </p:nvSpPr>
          <p:spPr>
            <a:xfrm>
              <a:off x="6338316" y="5939027"/>
              <a:ext cx="67310" cy="67310"/>
            </a:xfrm>
            <a:custGeom>
              <a:avLst/>
              <a:gdLst/>
              <a:ahLst/>
              <a:cxnLst/>
              <a:rect l="l" t="t" r="r" b="b"/>
              <a:pathLst>
                <a:path w="67310"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5" name="object 118">
              <a:extLst>
                <a:ext uri="{FF2B5EF4-FFF2-40B4-BE49-F238E27FC236}">
                  <a16:creationId xmlns:a16="http://schemas.microsoft.com/office/drawing/2014/main" id="{CC54CDBF-2D39-2087-9350-1913C2BD7D97}"/>
                </a:ext>
              </a:extLst>
            </p:cNvPr>
            <p:cNvSpPr/>
            <p:nvPr/>
          </p:nvSpPr>
          <p:spPr>
            <a:xfrm>
              <a:off x="6338316" y="5939027"/>
              <a:ext cx="67310" cy="67310"/>
            </a:xfrm>
            <a:custGeom>
              <a:avLst/>
              <a:gdLst/>
              <a:ahLst/>
              <a:cxnLst/>
              <a:rect l="l" t="t" r="r" b="b"/>
              <a:pathLst>
                <a:path w="67310"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6" name="object 119">
              <a:extLst>
                <a:ext uri="{FF2B5EF4-FFF2-40B4-BE49-F238E27FC236}">
                  <a16:creationId xmlns:a16="http://schemas.microsoft.com/office/drawing/2014/main" id="{96365F32-A754-273A-CCD8-C87E51B68369}"/>
                </a:ext>
              </a:extLst>
            </p:cNvPr>
            <p:cNvSpPr/>
            <p:nvPr/>
          </p:nvSpPr>
          <p:spPr>
            <a:xfrm>
              <a:off x="6696456" y="5664707"/>
              <a:ext cx="295910" cy="297180"/>
            </a:xfrm>
            <a:custGeom>
              <a:avLst/>
              <a:gdLst/>
              <a:ahLst/>
              <a:cxnLst/>
              <a:rect l="l" t="t" r="r" b="b"/>
              <a:pathLst>
                <a:path w="295909" h="297179">
                  <a:moveTo>
                    <a:pt x="295656" y="297180"/>
                  </a:moveTo>
                  <a:lnTo>
                    <a:pt x="0" y="297180"/>
                  </a:lnTo>
                  <a:lnTo>
                    <a:pt x="0" y="0"/>
                  </a:lnTo>
                  <a:lnTo>
                    <a:pt x="295656" y="0"/>
                  </a:lnTo>
                  <a:lnTo>
                    <a:pt x="295656" y="297180"/>
                  </a:lnTo>
                  <a:close/>
                </a:path>
              </a:pathLst>
            </a:custGeom>
            <a:solidFill>
              <a:srgbClr val="B4C6E7"/>
            </a:solidFill>
          </p:spPr>
          <p:txBody>
            <a:bodyPr wrap="square" lIns="0" tIns="0" rIns="0" bIns="0" rtlCol="0"/>
            <a:lstStyle/>
            <a:p>
              <a:endParaRPr/>
            </a:p>
          </p:txBody>
        </p:sp>
        <p:sp>
          <p:nvSpPr>
            <p:cNvPr id="127" name="object 120">
              <a:extLst>
                <a:ext uri="{FF2B5EF4-FFF2-40B4-BE49-F238E27FC236}">
                  <a16:creationId xmlns:a16="http://schemas.microsoft.com/office/drawing/2014/main" id="{4093AB52-74E2-DFFB-14AD-A16A3B883909}"/>
                </a:ext>
              </a:extLst>
            </p:cNvPr>
            <p:cNvSpPr/>
            <p:nvPr/>
          </p:nvSpPr>
          <p:spPr>
            <a:xfrm>
              <a:off x="6812280" y="5867399"/>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28" name="object 121">
              <a:extLst>
                <a:ext uri="{FF2B5EF4-FFF2-40B4-BE49-F238E27FC236}">
                  <a16:creationId xmlns:a16="http://schemas.microsoft.com/office/drawing/2014/main" id="{9E88D17E-852B-2DC8-EAB6-6F055E38FCE5}"/>
                </a:ext>
              </a:extLst>
            </p:cNvPr>
            <p:cNvSpPr/>
            <p:nvPr/>
          </p:nvSpPr>
          <p:spPr>
            <a:xfrm>
              <a:off x="6812280" y="5867399"/>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29" name="object 122">
              <a:extLst>
                <a:ext uri="{FF2B5EF4-FFF2-40B4-BE49-F238E27FC236}">
                  <a16:creationId xmlns:a16="http://schemas.microsoft.com/office/drawing/2014/main" id="{C9C0CF01-97D1-AE74-A662-6D88D7E9D9B5}"/>
                </a:ext>
              </a:extLst>
            </p:cNvPr>
            <p:cNvSpPr/>
            <p:nvPr/>
          </p:nvSpPr>
          <p:spPr>
            <a:xfrm>
              <a:off x="7170420" y="5583935"/>
              <a:ext cx="295910" cy="378460"/>
            </a:xfrm>
            <a:custGeom>
              <a:avLst/>
              <a:gdLst/>
              <a:ahLst/>
              <a:cxnLst/>
              <a:rect l="l" t="t" r="r" b="b"/>
              <a:pathLst>
                <a:path w="295909" h="378460">
                  <a:moveTo>
                    <a:pt x="295656" y="377952"/>
                  </a:moveTo>
                  <a:lnTo>
                    <a:pt x="0" y="377952"/>
                  </a:lnTo>
                  <a:lnTo>
                    <a:pt x="0" y="0"/>
                  </a:lnTo>
                  <a:lnTo>
                    <a:pt x="295656" y="0"/>
                  </a:lnTo>
                  <a:lnTo>
                    <a:pt x="295656" y="377952"/>
                  </a:lnTo>
                  <a:close/>
                </a:path>
              </a:pathLst>
            </a:custGeom>
            <a:solidFill>
              <a:srgbClr val="B4C6E7"/>
            </a:solidFill>
          </p:spPr>
          <p:txBody>
            <a:bodyPr wrap="square" lIns="0" tIns="0" rIns="0" bIns="0" rtlCol="0"/>
            <a:lstStyle/>
            <a:p>
              <a:endParaRPr/>
            </a:p>
          </p:txBody>
        </p:sp>
        <p:sp>
          <p:nvSpPr>
            <p:cNvPr id="130" name="object 123">
              <a:extLst>
                <a:ext uri="{FF2B5EF4-FFF2-40B4-BE49-F238E27FC236}">
                  <a16:creationId xmlns:a16="http://schemas.microsoft.com/office/drawing/2014/main" id="{F03F44BA-2AE6-3A48-79C5-51C72DD916FA}"/>
                </a:ext>
              </a:extLst>
            </p:cNvPr>
            <p:cNvSpPr/>
            <p:nvPr/>
          </p:nvSpPr>
          <p:spPr>
            <a:xfrm>
              <a:off x="7284720" y="585673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1" name="object 124">
              <a:extLst>
                <a:ext uri="{FF2B5EF4-FFF2-40B4-BE49-F238E27FC236}">
                  <a16:creationId xmlns:a16="http://schemas.microsoft.com/office/drawing/2014/main" id="{21D6EAFB-0A9F-9573-6C5C-D9FC6A118DAF}"/>
                </a:ext>
              </a:extLst>
            </p:cNvPr>
            <p:cNvSpPr/>
            <p:nvPr/>
          </p:nvSpPr>
          <p:spPr>
            <a:xfrm>
              <a:off x="7284720" y="585673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2" name="object 125">
              <a:extLst>
                <a:ext uri="{FF2B5EF4-FFF2-40B4-BE49-F238E27FC236}">
                  <a16:creationId xmlns:a16="http://schemas.microsoft.com/office/drawing/2014/main" id="{648E611D-359B-A7B1-99AD-C70D2DDE1BBD}"/>
                </a:ext>
              </a:extLst>
            </p:cNvPr>
            <p:cNvSpPr/>
            <p:nvPr/>
          </p:nvSpPr>
          <p:spPr>
            <a:xfrm>
              <a:off x="7644384" y="5649468"/>
              <a:ext cx="295910" cy="312420"/>
            </a:xfrm>
            <a:custGeom>
              <a:avLst/>
              <a:gdLst/>
              <a:ahLst/>
              <a:cxnLst/>
              <a:rect l="l" t="t" r="r" b="b"/>
              <a:pathLst>
                <a:path w="295909" h="312420">
                  <a:moveTo>
                    <a:pt x="295656" y="312420"/>
                  </a:moveTo>
                  <a:lnTo>
                    <a:pt x="0" y="312420"/>
                  </a:lnTo>
                  <a:lnTo>
                    <a:pt x="0" y="0"/>
                  </a:lnTo>
                  <a:lnTo>
                    <a:pt x="295656" y="0"/>
                  </a:lnTo>
                  <a:lnTo>
                    <a:pt x="295656" y="312420"/>
                  </a:lnTo>
                  <a:close/>
                </a:path>
              </a:pathLst>
            </a:custGeom>
            <a:solidFill>
              <a:srgbClr val="B4C6E7"/>
            </a:solidFill>
          </p:spPr>
          <p:txBody>
            <a:bodyPr wrap="square" lIns="0" tIns="0" rIns="0" bIns="0" rtlCol="0"/>
            <a:lstStyle/>
            <a:p>
              <a:endParaRPr/>
            </a:p>
          </p:txBody>
        </p:sp>
        <p:sp>
          <p:nvSpPr>
            <p:cNvPr id="133" name="object 126">
              <a:extLst>
                <a:ext uri="{FF2B5EF4-FFF2-40B4-BE49-F238E27FC236}">
                  <a16:creationId xmlns:a16="http://schemas.microsoft.com/office/drawing/2014/main" id="{16E8364B-EAE4-44B7-B437-7521A315F8D8}"/>
                </a:ext>
              </a:extLst>
            </p:cNvPr>
            <p:cNvSpPr/>
            <p:nvPr/>
          </p:nvSpPr>
          <p:spPr>
            <a:xfrm>
              <a:off x="7757160" y="58552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4" name="object 127">
              <a:extLst>
                <a:ext uri="{FF2B5EF4-FFF2-40B4-BE49-F238E27FC236}">
                  <a16:creationId xmlns:a16="http://schemas.microsoft.com/office/drawing/2014/main" id="{087137B8-2C0E-C529-D2AF-E2E7AC5F07E3}"/>
                </a:ext>
              </a:extLst>
            </p:cNvPr>
            <p:cNvSpPr/>
            <p:nvPr/>
          </p:nvSpPr>
          <p:spPr>
            <a:xfrm>
              <a:off x="7757160" y="58552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5" name="object 128">
              <a:extLst>
                <a:ext uri="{FF2B5EF4-FFF2-40B4-BE49-F238E27FC236}">
                  <a16:creationId xmlns:a16="http://schemas.microsoft.com/office/drawing/2014/main" id="{E9D3E419-2199-D866-2270-DF1929781EA3}"/>
                </a:ext>
              </a:extLst>
            </p:cNvPr>
            <p:cNvSpPr/>
            <p:nvPr/>
          </p:nvSpPr>
          <p:spPr>
            <a:xfrm>
              <a:off x="8116824" y="5681471"/>
              <a:ext cx="295910" cy="280670"/>
            </a:xfrm>
            <a:custGeom>
              <a:avLst/>
              <a:gdLst/>
              <a:ahLst/>
              <a:cxnLst/>
              <a:rect l="l" t="t" r="r" b="b"/>
              <a:pathLst>
                <a:path w="295909" h="280670">
                  <a:moveTo>
                    <a:pt x="295656" y="280416"/>
                  </a:moveTo>
                  <a:lnTo>
                    <a:pt x="0" y="280416"/>
                  </a:lnTo>
                  <a:lnTo>
                    <a:pt x="0" y="0"/>
                  </a:lnTo>
                  <a:lnTo>
                    <a:pt x="295656" y="0"/>
                  </a:lnTo>
                  <a:lnTo>
                    <a:pt x="295656" y="280416"/>
                  </a:lnTo>
                  <a:close/>
                </a:path>
              </a:pathLst>
            </a:custGeom>
            <a:solidFill>
              <a:srgbClr val="B4C6E7"/>
            </a:solidFill>
          </p:spPr>
          <p:txBody>
            <a:bodyPr wrap="square" lIns="0" tIns="0" rIns="0" bIns="0" rtlCol="0"/>
            <a:lstStyle/>
            <a:p>
              <a:endParaRPr/>
            </a:p>
          </p:txBody>
        </p:sp>
        <p:sp>
          <p:nvSpPr>
            <p:cNvPr id="136" name="object 129">
              <a:extLst>
                <a:ext uri="{FF2B5EF4-FFF2-40B4-BE49-F238E27FC236}">
                  <a16:creationId xmlns:a16="http://schemas.microsoft.com/office/drawing/2014/main" id="{73FE6280-D075-A0ED-B887-F8CF529E69AC}"/>
                </a:ext>
              </a:extLst>
            </p:cNvPr>
            <p:cNvSpPr/>
            <p:nvPr/>
          </p:nvSpPr>
          <p:spPr>
            <a:xfrm>
              <a:off x="8231123" y="582472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37" name="object 130">
              <a:extLst>
                <a:ext uri="{FF2B5EF4-FFF2-40B4-BE49-F238E27FC236}">
                  <a16:creationId xmlns:a16="http://schemas.microsoft.com/office/drawing/2014/main" id="{CE89BA32-DDF0-36EA-FE65-00ADF55BFC31}"/>
                </a:ext>
              </a:extLst>
            </p:cNvPr>
            <p:cNvSpPr/>
            <p:nvPr/>
          </p:nvSpPr>
          <p:spPr>
            <a:xfrm>
              <a:off x="8231123" y="582472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38" name="object 131">
              <a:extLst>
                <a:ext uri="{FF2B5EF4-FFF2-40B4-BE49-F238E27FC236}">
                  <a16:creationId xmlns:a16="http://schemas.microsoft.com/office/drawing/2014/main" id="{37151140-A094-42E5-1889-5B03F9D5E964}"/>
                </a:ext>
              </a:extLst>
            </p:cNvPr>
            <p:cNvSpPr/>
            <p:nvPr/>
          </p:nvSpPr>
          <p:spPr>
            <a:xfrm>
              <a:off x="8590788" y="5961887"/>
              <a:ext cx="295910" cy="44450"/>
            </a:xfrm>
            <a:custGeom>
              <a:avLst/>
              <a:gdLst/>
              <a:ahLst/>
              <a:cxnLst/>
              <a:rect l="l" t="t" r="r" b="b"/>
              <a:pathLst>
                <a:path w="295909" h="44450">
                  <a:moveTo>
                    <a:pt x="295656" y="44196"/>
                  </a:moveTo>
                  <a:lnTo>
                    <a:pt x="0" y="44196"/>
                  </a:lnTo>
                  <a:lnTo>
                    <a:pt x="0" y="0"/>
                  </a:lnTo>
                  <a:lnTo>
                    <a:pt x="295656" y="0"/>
                  </a:lnTo>
                  <a:lnTo>
                    <a:pt x="295656" y="44196"/>
                  </a:lnTo>
                  <a:close/>
                </a:path>
              </a:pathLst>
            </a:custGeom>
            <a:solidFill>
              <a:srgbClr val="F8CAAC"/>
            </a:solidFill>
          </p:spPr>
          <p:txBody>
            <a:bodyPr wrap="square" lIns="0" tIns="0" rIns="0" bIns="0" rtlCol="0"/>
            <a:lstStyle/>
            <a:p>
              <a:endParaRPr/>
            </a:p>
          </p:txBody>
        </p:sp>
        <p:sp>
          <p:nvSpPr>
            <p:cNvPr id="139" name="object 132">
              <a:extLst>
                <a:ext uri="{FF2B5EF4-FFF2-40B4-BE49-F238E27FC236}">
                  <a16:creationId xmlns:a16="http://schemas.microsoft.com/office/drawing/2014/main" id="{92208C36-FBAD-235C-8360-654317CC4B1A}"/>
                </a:ext>
              </a:extLst>
            </p:cNvPr>
            <p:cNvSpPr/>
            <p:nvPr/>
          </p:nvSpPr>
          <p:spPr>
            <a:xfrm>
              <a:off x="8590788" y="5804915"/>
              <a:ext cx="295910" cy="157480"/>
            </a:xfrm>
            <a:custGeom>
              <a:avLst/>
              <a:gdLst/>
              <a:ahLst/>
              <a:cxnLst/>
              <a:rect l="l" t="t" r="r" b="b"/>
              <a:pathLst>
                <a:path w="295909" h="157479">
                  <a:moveTo>
                    <a:pt x="295656" y="156972"/>
                  </a:moveTo>
                  <a:lnTo>
                    <a:pt x="0" y="156972"/>
                  </a:lnTo>
                  <a:lnTo>
                    <a:pt x="0" y="0"/>
                  </a:lnTo>
                  <a:lnTo>
                    <a:pt x="295656" y="0"/>
                  </a:lnTo>
                  <a:lnTo>
                    <a:pt x="295656" y="156972"/>
                  </a:lnTo>
                  <a:close/>
                </a:path>
              </a:pathLst>
            </a:custGeom>
            <a:solidFill>
              <a:srgbClr val="B4C6E7"/>
            </a:solidFill>
          </p:spPr>
          <p:txBody>
            <a:bodyPr wrap="square" lIns="0" tIns="0" rIns="0" bIns="0" rtlCol="0"/>
            <a:lstStyle/>
            <a:p>
              <a:endParaRPr/>
            </a:p>
          </p:txBody>
        </p:sp>
        <p:sp>
          <p:nvSpPr>
            <p:cNvPr id="140" name="object 133">
              <a:extLst>
                <a:ext uri="{FF2B5EF4-FFF2-40B4-BE49-F238E27FC236}">
                  <a16:creationId xmlns:a16="http://schemas.microsoft.com/office/drawing/2014/main" id="{DE71021F-E50A-5B42-B2E5-E113C32A7AE4}"/>
                </a:ext>
              </a:extLst>
            </p:cNvPr>
            <p:cNvSpPr/>
            <p:nvPr/>
          </p:nvSpPr>
          <p:spPr>
            <a:xfrm>
              <a:off x="8703564" y="581558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1" name="object 134">
              <a:extLst>
                <a:ext uri="{FF2B5EF4-FFF2-40B4-BE49-F238E27FC236}">
                  <a16:creationId xmlns:a16="http://schemas.microsoft.com/office/drawing/2014/main" id="{838BF368-FD4A-E39B-E44D-49A002AD0FCC}"/>
                </a:ext>
              </a:extLst>
            </p:cNvPr>
            <p:cNvSpPr/>
            <p:nvPr/>
          </p:nvSpPr>
          <p:spPr>
            <a:xfrm>
              <a:off x="8703564" y="581558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2" name="object 135">
              <a:extLst>
                <a:ext uri="{FF2B5EF4-FFF2-40B4-BE49-F238E27FC236}">
                  <a16:creationId xmlns:a16="http://schemas.microsoft.com/office/drawing/2014/main" id="{33A1D044-4242-DE7C-E824-C46BE14D3722}"/>
                </a:ext>
              </a:extLst>
            </p:cNvPr>
            <p:cNvSpPr/>
            <p:nvPr/>
          </p:nvSpPr>
          <p:spPr>
            <a:xfrm>
              <a:off x="9063228" y="5961887"/>
              <a:ext cx="295910" cy="472440"/>
            </a:xfrm>
            <a:custGeom>
              <a:avLst/>
              <a:gdLst/>
              <a:ahLst/>
              <a:cxnLst/>
              <a:rect l="l" t="t" r="r" b="b"/>
              <a:pathLst>
                <a:path w="295909" h="472439">
                  <a:moveTo>
                    <a:pt x="295656" y="472440"/>
                  </a:moveTo>
                  <a:lnTo>
                    <a:pt x="0" y="472440"/>
                  </a:lnTo>
                  <a:lnTo>
                    <a:pt x="0" y="0"/>
                  </a:lnTo>
                  <a:lnTo>
                    <a:pt x="295656" y="0"/>
                  </a:lnTo>
                  <a:lnTo>
                    <a:pt x="295656" y="472440"/>
                  </a:lnTo>
                  <a:close/>
                </a:path>
              </a:pathLst>
            </a:custGeom>
            <a:solidFill>
              <a:srgbClr val="F8CAAC"/>
            </a:solidFill>
          </p:spPr>
          <p:txBody>
            <a:bodyPr wrap="square" lIns="0" tIns="0" rIns="0" bIns="0" rtlCol="0"/>
            <a:lstStyle/>
            <a:p>
              <a:endParaRPr/>
            </a:p>
          </p:txBody>
        </p:sp>
        <p:sp>
          <p:nvSpPr>
            <p:cNvPr id="143" name="object 136">
              <a:extLst>
                <a:ext uri="{FF2B5EF4-FFF2-40B4-BE49-F238E27FC236}">
                  <a16:creationId xmlns:a16="http://schemas.microsoft.com/office/drawing/2014/main" id="{FE3D230D-203F-6C1F-AB10-03AD5D214648}"/>
                </a:ext>
              </a:extLst>
            </p:cNvPr>
            <p:cNvSpPr/>
            <p:nvPr/>
          </p:nvSpPr>
          <p:spPr>
            <a:xfrm>
              <a:off x="9063228" y="5177027"/>
              <a:ext cx="295910" cy="784860"/>
            </a:xfrm>
            <a:custGeom>
              <a:avLst/>
              <a:gdLst/>
              <a:ahLst/>
              <a:cxnLst/>
              <a:rect l="l" t="t" r="r" b="b"/>
              <a:pathLst>
                <a:path w="295909" h="784860">
                  <a:moveTo>
                    <a:pt x="295656" y="784860"/>
                  </a:moveTo>
                  <a:lnTo>
                    <a:pt x="0" y="784860"/>
                  </a:lnTo>
                  <a:lnTo>
                    <a:pt x="0" y="0"/>
                  </a:lnTo>
                  <a:lnTo>
                    <a:pt x="295656" y="0"/>
                  </a:lnTo>
                  <a:lnTo>
                    <a:pt x="295656" y="784860"/>
                  </a:lnTo>
                  <a:close/>
                </a:path>
              </a:pathLst>
            </a:custGeom>
            <a:solidFill>
              <a:srgbClr val="B4C6E7"/>
            </a:solidFill>
          </p:spPr>
          <p:txBody>
            <a:bodyPr wrap="square" lIns="0" tIns="0" rIns="0" bIns="0" rtlCol="0"/>
            <a:lstStyle/>
            <a:p>
              <a:endParaRPr/>
            </a:p>
          </p:txBody>
        </p:sp>
        <p:sp>
          <p:nvSpPr>
            <p:cNvPr id="144" name="object 137">
              <a:extLst>
                <a:ext uri="{FF2B5EF4-FFF2-40B4-BE49-F238E27FC236}">
                  <a16:creationId xmlns:a16="http://schemas.microsoft.com/office/drawing/2014/main" id="{D0CEABC9-B045-3B7C-0101-0128AA6357C7}"/>
                </a:ext>
              </a:extLst>
            </p:cNvPr>
            <p:cNvSpPr/>
            <p:nvPr/>
          </p:nvSpPr>
          <p:spPr>
            <a:xfrm>
              <a:off x="9177528" y="5664707"/>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5" name="object 138">
              <a:extLst>
                <a:ext uri="{FF2B5EF4-FFF2-40B4-BE49-F238E27FC236}">
                  <a16:creationId xmlns:a16="http://schemas.microsoft.com/office/drawing/2014/main" id="{7BE5A9B9-7CB7-3DF5-69DE-0ABDBD4FC28C}"/>
                </a:ext>
              </a:extLst>
            </p:cNvPr>
            <p:cNvSpPr/>
            <p:nvPr/>
          </p:nvSpPr>
          <p:spPr>
            <a:xfrm>
              <a:off x="9177528" y="5664707"/>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46" name="object 139">
              <a:extLst>
                <a:ext uri="{FF2B5EF4-FFF2-40B4-BE49-F238E27FC236}">
                  <a16:creationId xmlns:a16="http://schemas.microsoft.com/office/drawing/2014/main" id="{AD221249-BF7C-F3D9-A398-A97CD80743D0}"/>
                </a:ext>
              </a:extLst>
            </p:cNvPr>
            <p:cNvSpPr/>
            <p:nvPr/>
          </p:nvSpPr>
          <p:spPr>
            <a:xfrm>
              <a:off x="9537192" y="5961887"/>
              <a:ext cx="295910" cy="321945"/>
            </a:xfrm>
            <a:custGeom>
              <a:avLst/>
              <a:gdLst/>
              <a:ahLst/>
              <a:cxnLst/>
              <a:rect l="l" t="t" r="r" b="b"/>
              <a:pathLst>
                <a:path w="295909" h="321945">
                  <a:moveTo>
                    <a:pt x="295656" y="321564"/>
                  </a:moveTo>
                  <a:lnTo>
                    <a:pt x="0" y="321564"/>
                  </a:lnTo>
                  <a:lnTo>
                    <a:pt x="0" y="0"/>
                  </a:lnTo>
                  <a:lnTo>
                    <a:pt x="295656" y="0"/>
                  </a:lnTo>
                  <a:lnTo>
                    <a:pt x="295656" y="321564"/>
                  </a:lnTo>
                  <a:close/>
                </a:path>
              </a:pathLst>
            </a:custGeom>
            <a:solidFill>
              <a:srgbClr val="F8CAAC"/>
            </a:solidFill>
          </p:spPr>
          <p:txBody>
            <a:bodyPr wrap="square" lIns="0" tIns="0" rIns="0" bIns="0" rtlCol="0"/>
            <a:lstStyle/>
            <a:p>
              <a:endParaRPr/>
            </a:p>
          </p:txBody>
        </p:sp>
        <p:sp>
          <p:nvSpPr>
            <p:cNvPr id="147" name="object 140">
              <a:extLst>
                <a:ext uri="{FF2B5EF4-FFF2-40B4-BE49-F238E27FC236}">
                  <a16:creationId xmlns:a16="http://schemas.microsoft.com/office/drawing/2014/main" id="{F7B78A8C-11BB-1615-4003-44DE5C465BDD}"/>
                </a:ext>
              </a:extLst>
            </p:cNvPr>
            <p:cNvSpPr/>
            <p:nvPr/>
          </p:nvSpPr>
          <p:spPr>
            <a:xfrm>
              <a:off x="9537192" y="5233415"/>
              <a:ext cx="295910" cy="728980"/>
            </a:xfrm>
            <a:custGeom>
              <a:avLst/>
              <a:gdLst/>
              <a:ahLst/>
              <a:cxnLst/>
              <a:rect l="l" t="t" r="r" b="b"/>
              <a:pathLst>
                <a:path w="295909" h="728979">
                  <a:moveTo>
                    <a:pt x="295656" y="728472"/>
                  </a:moveTo>
                  <a:lnTo>
                    <a:pt x="0" y="728472"/>
                  </a:lnTo>
                  <a:lnTo>
                    <a:pt x="0" y="0"/>
                  </a:lnTo>
                  <a:lnTo>
                    <a:pt x="295656" y="0"/>
                  </a:lnTo>
                  <a:lnTo>
                    <a:pt x="295656" y="728472"/>
                  </a:lnTo>
                  <a:close/>
                </a:path>
              </a:pathLst>
            </a:custGeom>
            <a:solidFill>
              <a:srgbClr val="B4C6E7"/>
            </a:solidFill>
          </p:spPr>
          <p:txBody>
            <a:bodyPr wrap="square" lIns="0" tIns="0" rIns="0" bIns="0" rtlCol="0"/>
            <a:lstStyle/>
            <a:p>
              <a:endParaRPr/>
            </a:p>
          </p:txBody>
        </p:sp>
        <p:sp>
          <p:nvSpPr>
            <p:cNvPr id="148" name="object 141">
              <a:extLst>
                <a:ext uri="{FF2B5EF4-FFF2-40B4-BE49-F238E27FC236}">
                  <a16:creationId xmlns:a16="http://schemas.microsoft.com/office/drawing/2014/main" id="{34E825FC-0946-E277-6F9E-520EBB194755}"/>
                </a:ext>
              </a:extLst>
            </p:cNvPr>
            <p:cNvSpPr/>
            <p:nvPr/>
          </p:nvSpPr>
          <p:spPr>
            <a:xfrm>
              <a:off x="9649967" y="5521451"/>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49" name="object 142">
              <a:extLst>
                <a:ext uri="{FF2B5EF4-FFF2-40B4-BE49-F238E27FC236}">
                  <a16:creationId xmlns:a16="http://schemas.microsoft.com/office/drawing/2014/main" id="{10DABD93-6CED-F7B2-FEDC-CDFCEF73FE58}"/>
                </a:ext>
              </a:extLst>
            </p:cNvPr>
            <p:cNvSpPr/>
            <p:nvPr/>
          </p:nvSpPr>
          <p:spPr>
            <a:xfrm>
              <a:off x="9649967" y="5521451"/>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sp>
          <p:nvSpPr>
            <p:cNvPr id="150" name="object 143">
              <a:extLst>
                <a:ext uri="{FF2B5EF4-FFF2-40B4-BE49-F238E27FC236}">
                  <a16:creationId xmlns:a16="http://schemas.microsoft.com/office/drawing/2014/main" id="{4FEEF160-D5D6-D896-AE51-BB528052CE3B}"/>
                </a:ext>
              </a:extLst>
            </p:cNvPr>
            <p:cNvSpPr/>
            <p:nvPr/>
          </p:nvSpPr>
          <p:spPr>
            <a:xfrm>
              <a:off x="10009632" y="5961887"/>
              <a:ext cx="295910" cy="78105"/>
            </a:xfrm>
            <a:custGeom>
              <a:avLst/>
              <a:gdLst/>
              <a:ahLst/>
              <a:cxnLst/>
              <a:rect l="l" t="t" r="r" b="b"/>
              <a:pathLst>
                <a:path w="295909" h="78104">
                  <a:moveTo>
                    <a:pt x="295656" y="77724"/>
                  </a:moveTo>
                  <a:lnTo>
                    <a:pt x="0" y="77724"/>
                  </a:lnTo>
                  <a:lnTo>
                    <a:pt x="0" y="0"/>
                  </a:lnTo>
                  <a:lnTo>
                    <a:pt x="295656" y="0"/>
                  </a:lnTo>
                  <a:lnTo>
                    <a:pt x="295656" y="77724"/>
                  </a:lnTo>
                  <a:close/>
                </a:path>
              </a:pathLst>
            </a:custGeom>
            <a:solidFill>
              <a:srgbClr val="F8CAAC"/>
            </a:solidFill>
          </p:spPr>
          <p:txBody>
            <a:bodyPr wrap="square" lIns="0" tIns="0" rIns="0" bIns="0" rtlCol="0"/>
            <a:lstStyle/>
            <a:p>
              <a:endParaRPr/>
            </a:p>
          </p:txBody>
        </p:sp>
        <p:sp>
          <p:nvSpPr>
            <p:cNvPr id="151" name="object 144">
              <a:extLst>
                <a:ext uri="{FF2B5EF4-FFF2-40B4-BE49-F238E27FC236}">
                  <a16:creationId xmlns:a16="http://schemas.microsoft.com/office/drawing/2014/main" id="{485E2168-0C5A-55C1-7996-0952D32E7358}"/>
                </a:ext>
              </a:extLst>
            </p:cNvPr>
            <p:cNvSpPr/>
            <p:nvPr/>
          </p:nvSpPr>
          <p:spPr>
            <a:xfrm>
              <a:off x="10009632" y="5420867"/>
              <a:ext cx="295910" cy="541020"/>
            </a:xfrm>
            <a:custGeom>
              <a:avLst/>
              <a:gdLst/>
              <a:ahLst/>
              <a:cxnLst/>
              <a:rect l="l" t="t" r="r" b="b"/>
              <a:pathLst>
                <a:path w="295909" h="541020">
                  <a:moveTo>
                    <a:pt x="295656" y="541020"/>
                  </a:moveTo>
                  <a:lnTo>
                    <a:pt x="0" y="541020"/>
                  </a:lnTo>
                  <a:lnTo>
                    <a:pt x="0" y="0"/>
                  </a:lnTo>
                  <a:lnTo>
                    <a:pt x="295656" y="0"/>
                  </a:lnTo>
                  <a:lnTo>
                    <a:pt x="295656" y="541020"/>
                  </a:lnTo>
                  <a:close/>
                </a:path>
              </a:pathLst>
            </a:custGeom>
            <a:solidFill>
              <a:srgbClr val="B4C6E7"/>
            </a:solidFill>
          </p:spPr>
          <p:txBody>
            <a:bodyPr wrap="square" lIns="0" tIns="0" rIns="0" bIns="0" rtlCol="0"/>
            <a:lstStyle/>
            <a:p>
              <a:endParaRPr/>
            </a:p>
          </p:txBody>
        </p:sp>
        <p:sp>
          <p:nvSpPr>
            <p:cNvPr id="152" name="object 145">
              <a:extLst>
                <a:ext uri="{FF2B5EF4-FFF2-40B4-BE49-F238E27FC236}">
                  <a16:creationId xmlns:a16="http://schemas.microsoft.com/office/drawing/2014/main" id="{0831F0C4-DAA8-1C99-2E14-11490ABCC942}"/>
                </a:ext>
              </a:extLst>
            </p:cNvPr>
            <p:cNvSpPr/>
            <p:nvPr/>
          </p:nvSpPr>
          <p:spPr>
            <a:xfrm>
              <a:off x="10123932" y="5465063"/>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53" name="object 146">
              <a:extLst>
                <a:ext uri="{FF2B5EF4-FFF2-40B4-BE49-F238E27FC236}">
                  <a16:creationId xmlns:a16="http://schemas.microsoft.com/office/drawing/2014/main" id="{B1B15725-090D-9E3F-F4FF-9EF4BA9E26A9}"/>
                </a:ext>
              </a:extLst>
            </p:cNvPr>
            <p:cNvSpPr/>
            <p:nvPr/>
          </p:nvSpPr>
          <p:spPr>
            <a:xfrm>
              <a:off x="10123932" y="5465063"/>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54" name="object 147">
            <a:extLst>
              <a:ext uri="{FF2B5EF4-FFF2-40B4-BE49-F238E27FC236}">
                <a16:creationId xmlns:a16="http://schemas.microsoft.com/office/drawing/2014/main" id="{E53D2247-9620-95F2-1D1F-CBCF06331529}"/>
              </a:ext>
            </a:extLst>
          </p:cNvPr>
          <p:cNvSpPr txBox="1"/>
          <p:nvPr/>
        </p:nvSpPr>
        <p:spPr>
          <a:xfrm>
            <a:off x="4718578" y="4278944"/>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輸出超</a:t>
            </a:r>
            <a:endParaRPr sz="1050">
              <a:latin typeface="Meiryo UI"/>
              <a:cs typeface="Meiryo UI"/>
            </a:endParaRPr>
          </a:p>
        </p:txBody>
      </p:sp>
      <p:sp>
        <p:nvSpPr>
          <p:cNvPr id="155" name="object 148">
            <a:extLst>
              <a:ext uri="{FF2B5EF4-FFF2-40B4-BE49-F238E27FC236}">
                <a16:creationId xmlns:a16="http://schemas.microsoft.com/office/drawing/2014/main" id="{D1B7B933-0516-A21A-E79C-B11BD93CD91C}"/>
              </a:ext>
            </a:extLst>
          </p:cNvPr>
          <p:cNvSpPr txBox="1"/>
          <p:nvPr/>
        </p:nvSpPr>
        <p:spPr>
          <a:xfrm>
            <a:off x="4718578" y="5160607"/>
            <a:ext cx="163195" cy="465455"/>
          </a:xfrm>
          <a:prstGeom prst="rect">
            <a:avLst/>
          </a:prstGeom>
        </p:spPr>
        <p:txBody>
          <a:bodyPr vert="horz" wrap="square" lIns="0" tIns="40005" rIns="0" bIns="0" rtlCol="0">
            <a:spAutoFit/>
          </a:bodyPr>
          <a:lstStyle/>
          <a:p>
            <a:pPr marL="12700" marR="5080" algn="just">
              <a:lnSpc>
                <a:spcPts val="1080"/>
              </a:lnSpc>
              <a:spcBef>
                <a:spcPts val="315"/>
              </a:spcBef>
            </a:pPr>
            <a:r>
              <a:rPr sz="1050" spc="-50" dirty="0">
                <a:latin typeface="Meiryo UI"/>
                <a:cs typeface="Meiryo UI"/>
              </a:rPr>
              <a:t>輸入超</a:t>
            </a:r>
            <a:endParaRPr sz="1050">
              <a:latin typeface="Meiryo UI"/>
              <a:cs typeface="Meiryo UI"/>
            </a:endParaRPr>
          </a:p>
        </p:txBody>
      </p:sp>
      <p:sp>
        <p:nvSpPr>
          <p:cNvPr id="156" name="object 149">
            <a:extLst>
              <a:ext uri="{FF2B5EF4-FFF2-40B4-BE49-F238E27FC236}">
                <a16:creationId xmlns:a16="http://schemas.microsoft.com/office/drawing/2014/main" id="{6A92C4DA-7CB0-0167-7B47-E99F8993991E}"/>
              </a:ext>
            </a:extLst>
          </p:cNvPr>
          <p:cNvSpPr txBox="1"/>
          <p:nvPr/>
        </p:nvSpPr>
        <p:spPr>
          <a:xfrm>
            <a:off x="5779781" y="5376114"/>
            <a:ext cx="597535" cy="124460"/>
          </a:xfrm>
          <a:prstGeom prst="rect">
            <a:avLst/>
          </a:prstGeom>
        </p:spPr>
        <p:txBody>
          <a:bodyPr vert="horz" wrap="square" lIns="0" tIns="12065" rIns="0" bIns="0" rtlCol="0">
            <a:spAutoFit/>
          </a:bodyPr>
          <a:lstStyle/>
          <a:p>
            <a:pPr marL="260350">
              <a:lnSpc>
                <a:spcPct val="100000"/>
              </a:lnSpc>
              <a:spcBef>
                <a:spcPts val="95"/>
              </a:spcBef>
            </a:pPr>
            <a:r>
              <a:rPr sz="650" spc="-10" dirty="0">
                <a:latin typeface="Meiryo UI"/>
                <a:cs typeface="Meiryo UI"/>
              </a:rPr>
              <a:t>-85,579</a:t>
            </a:r>
            <a:endParaRPr sz="650">
              <a:latin typeface="Meiryo UI"/>
              <a:cs typeface="Meiryo UI"/>
            </a:endParaRPr>
          </a:p>
        </p:txBody>
      </p:sp>
      <p:sp>
        <p:nvSpPr>
          <p:cNvPr id="157" name="object 150">
            <a:extLst>
              <a:ext uri="{FF2B5EF4-FFF2-40B4-BE49-F238E27FC236}">
                <a16:creationId xmlns:a16="http://schemas.microsoft.com/office/drawing/2014/main" id="{3AC177E4-F562-B740-215E-DCDEFF7786C0}"/>
              </a:ext>
            </a:extLst>
          </p:cNvPr>
          <p:cNvSpPr txBox="1"/>
          <p:nvPr/>
        </p:nvSpPr>
        <p:spPr>
          <a:xfrm>
            <a:off x="6252222" y="4950052"/>
            <a:ext cx="295910" cy="236220"/>
          </a:xfrm>
          <a:prstGeom prst="rect">
            <a:avLst/>
          </a:prstGeom>
        </p:spPr>
        <p:txBody>
          <a:bodyPr vert="horz" wrap="square" lIns="0" tIns="23495" rIns="0" bIns="0" rtlCol="0">
            <a:spAutoFit/>
          </a:bodyPr>
          <a:lstStyle/>
          <a:p>
            <a:pPr marL="8890">
              <a:lnSpc>
                <a:spcPct val="100000"/>
              </a:lnSpc>
              <a:spcBef>
                <a:spcPts val="185"/>
              </a:spcBef>
            </a:pPr>
            <a:r>
              <a:rPr sz="650" spc="-10" dirty="0">
                <a:latin typeface="Meiryo UI"/>
                <a:cs typeface="Meiryo UI"/>
              </a:rPr>
              <a:t>-21,09</a:t>
            </a:r>
            <a:endParaRPr sz="650">
              <a:latin typeface="Meiryo UI"/>
              <a:cs typeface="Meiryo UI"/>
            </a:endParaRPr>
          </a:p>
        </p:txBody>
      </p:sp>
      <p:sp>
        <p:nvSpPr>
          <p:cNvPr id="158" name="object 151">
            <a:extLst>
              <a:ext uri="{FF2B5EF4-FFF2-40B4-BE49-F238E27FC236}">
                <a16:creationId xmlns:a16="http://schemas.microsoft.com/office/drawing/2014/main" id="{ACD7D92A-EADA-BFF1-E67A-783A1F21B00C}"/>
              </a:ext>
            </a:extLst>
          </p:cNvPr>
          <p:cNvSpPr txBox="1"/>
          <p:nvPr/>
        </p:nvSpPr>
        <p:spPr>
          <a:xfrm>
            <a:off x="6521632" y="4961080"/>
            <a:ext cx="76835" cy="124460"/>
          </a:xfrm>
          <a:prstGeom prst="rect">
            <a:avLst/>
          </a:prstGeom>
        </p:spPr>
        <p:txBody>
          <a:bodyPr vert="horz" wrap="square" lIns="0" tIns="12065" rIns="0" bIns="0" rtlCol="0">
            <a:spAutoFit/>
          </a:bodyPr>
          <a:lstStyle/>
          <a:p>
            <a:pPr marL="12700">
              <a:lnSpc>
                <a:spcPct val="100000"/>
              </a:lnSpc>
              <a:spcBef>
                <a:spcPts val="95"/>
              </a:spcBef>
            </a:pPr>
            <a:r>
              <a:rPr sz="650" spc="-5" dirty="0">
                <a:latin typeface="Meiryo UI"/>
                <a:cs typeface="Meiryo UI"/>
              </a:rPr>
              <a:t>4</a:t>
            </a:r>
            <a:endParaRPr sz="650">
              <a:latin typeface="Meiryo UI"/>
              <a:cs typeface="Meiryo UI"/>
            </a:endParaRPr>
          </a:p>
        </p:txBody>
      </p:sp>
      <p:sp>
        <p:nvSpPr>
          <p:cNvPr id="159" name="object 152">
            <a:extLst>
              <a:ext uri="{FF2B5EF4-FFF2-40B4-BE49-F238E27FC236}">
                <a16:creationId xmlns:a16="http://schemas.microsoft.com/office/drawing/2014/main" id="{0FDB8182-CC64-2736-41CE-38D8E0F2E102}"/>
              </a:ext>
            </a:extLst>
          </p:cNvPr>
          <p:cNvSpPr txBox="1"/>
          <p:nvPr/>
        </p:nvSpPr>
        <p:spPr>
          <a:xfrm>
            <a:off x="6726186" y="4950052"/>
            <a:ext cx="295910" cy="216535"/>
          </a:xfrm>
          <a:prstGeom prst="rect">
            <a:avLst/>
          </a:prstGeom>
        </p:spPr>
        <p:txBody>
          <a:bodyPr vert="horz" wrap="square" lIns="0" tIns="3175" rIns="0" bIns="0" rtlCol="0">
            <a:spAutoFit/>
          </a:bodyPr>
          <a:lstStyle/>
          <a:p>
            <a:pPr>
              <a:lnSpc>
                <a:spcPct val="100000"/>
              </a:lnSpc>
              <a:spcBef>
                <a:spcPts val="25"/>
              </a:spcBef>
            </a:pPr>
            <a:endParaRPr sz="850">
              <a:latin typeface="Times New Roman"/>
              <a:cs typeface="Times New Roman"/>
            </a:endParaRPr>
          </a:p>
          <a:p>
            <a:pPr marL="12700">
              <a:lnSpc>
                <a:spcPts val="700"/>
              </a:lnSpc>
            </a:pPr>
            <a:r>
              <a:rPr sz="650" spc="-10" dirty="0">
                <a:latin typeface="Meiryo UI"/>
                <a:cs typeface="Meiryo UI"/>
              </a:rPr>
              <a:t>-1,159</a:t>
            </a:r>
            <a:endParaRPr sz="650">
              <a:latin typeface="Meiryo UI"/>
              <a:cs typeface="Meiryo UI"/>
            </a:endParaRPr>
          </a:p>
        </p:txBody>
      </p:sp>
      <p:sp>
        <p:nvSpPr>
          <p:cNvPr id="160" name="object 153">
            <a:extLst>
              <a:ext uri="{FF2B5EF4-FFF2-40B4-BE49-F238E27FC236}">
                <a16:creationId xmlns:a16="http://schemas.microsoft.com/office/drawing/2014/main" id="{F84F3C49-F769-2398-536F-30646E0A8299}"/>
              </a:ext>
            </a:extLst>
          </p:cNvPr>
          <p:cNvSpPr txBox="1"/>
          <p:nvPr/>
        </p:nvSpPr>
        <p:spPr>
          <a:xfrm>
            <a:off x="7198626" y="4950052"/>
            <a:ext cx="295910" cy="236220"/>
          </a:xfrm>
          <a:prstGeom prst="rect">
            <a:avLst/>
          </a:prstGeom>
          <a:solidFill>
            <a:srgbClr val="F8CAAC"/>
          </a:solidFill>
        </p:spPr>
        <p:txBody>
          <a:bodyPr vert="horz" wrap="square" lIns="0" tIns="55244" rIns="0" bIns="0" rtlCol="0">
            <a:spAutoFit/>
          </a:bodyPr>
          <a:lstStyle/>
          <a:p>
            <a:pPr marL="31750">
              <a:lnSpc>
                <a:spcPct val="100000"/>
              </a:lnSpc>
              <a:spcBef>
                <a:spcPts val="434"/>
              </a:spcBef>
            </a:pPr>
            <a:r>
              <a:rPr sz="650" spc="-10" dirty="0">
                <a:latin typeface="Meiryo UI"/>
                <a:cs typeface="Meiryo UI"/>
              </a:rPr>
              <a:t>7,532</a:t>
            </a:r>
            <a:endParaRPr sz="650">
              <a:latin typeface="Meiryo UI"/>
              <a:cs typeface="Meiryo UI"/>
            </a:endParaRPr>
          </a:p>
        </p:txBody>
      </p:sp>
      <p:sp>
        <p:nvSpPr>
          <p:cNvPr id="161" name="object 154">
            <a:extLst>
              <a:ext uri="{FF2B5EF4-FFF2-40B4-BE49-F238E27FC236}">
                <a16:creationId xmlns:a16="http://schemas.microsoft.com/office/drawing/2014/main" id="{FF46EFCA-A22F-B00F-D9C4-3D624BC99B7C}"/>
              </a:ext>
            </a:extLst>
          </p:cNvPr>
          <p:cNvSpPr txBox="1"/>
          <p:nvPr/>
        </p:nvSpPr>
        <p:spPr>
          <a:xfrm>
            <a:off x="7672590" y="4950052"/>
            <a:ext cx="295910" cy="306705"/>
          </a:xfrm>
          <a:prstGeom prst="rect">
            <a:avLst/>
          </a:prstGeom>
          <a:solidFill>
            <a:srgbClr val="F8CAAC"/>
          </a:solidFill>
        </p:spPr>
        <p:txBody>
          <a:bodyPr vert="horz" wrap="square" lIns="0" tIns="43180" rIns="0" bIns="0" rtlCol="0">
            <a:spAutoFit/>
          </a:bodyPr>
          <a:lstStyle/>
          <a:p>
            <a:pPr marL="30480">
              <a:lnSpc>
                <a:spcPct val="100000"/>
              </a:lnSpc>
              <a:spcBef>
                <a:spcPts val="340"/>
              </a:spcBef>
            </a:pPr>
            <a:r>
              <a:rPr sz="650" spc="-10" dirty="0">
                <a:latin typeface="Meiryo UI"/>
                <a:cs typeface="Meiryo UI"/>
              </a:rPr>
              <a:t>8,890</a:t>
            </a:r>
            <a:endParaRPr sz="650">
              <a:latin typeface="Meiryo UI"/>
              <a:cs typeface="Meiryo UI"/>
            </a:endParaRPr>
          </a:p>
        </p:txBody>
      </p:sp>
      <p:sp>
        <p:nvSpPr>
          <p:cNvPr id="162" name="object 155">
            <a:extLst>
              <a:ext uri="{FF2B5EF4-FFF2-40B4-BE49-F238E27FC236}">
                <a16:creationId xmlns:a16="http://schemas.microsoft.com/office/drawing/2014/main" id="{897AFE57-F641-7559-B33B-C213372F088E}"/>
              </a:ext>
            </a:extLst>
          </p:cNvPr>
          <p:cNvSpPr txBox="1"/>
          <p:nvPr/>
        </p:nvSpPr>
        <p:spPr>
          <a:xfrm>
            <a:off x="8146554" y="4950052"/>
            <a:ext cx="295910" cy="239395"/>
          </a:xfrm>
          <a:prstGeom prst="rect">
            <a:avLst/>
          </a:prstGeom>
          <a:solidFill>
            <a:srgbClr val="F8CAAC"/>
          </a:solidFill>
        </p:spPr>
        <p:txBody>
          <a:bodyPr vert="horz" wrap="square" lIns="0" tIns="41910" rIns="0" bIns="0" rtlCol="0">
            <a:spAutoFit/>
          </a:bodyPr>
          <a:lstStyle/>
          <a:p>
            <a:pPr marL="31115">
              <a:lnSpc>
                <a:spcPct val="100000"/>
              </a:lnSpc>
              <a:spcBef>
                <a:spcPts val="330"/>
              </a:spcBef>
            </a:pPr>
            <a:r>
              <a:rPr sz="650" spc="-10" dirty="0">
                <a:latin typeface="Meiryo UI"/>
                <a:cs typeface="Meiryo UI"/>
              </a:rPr>
              <a:t>9,081</a:t>
            </a:r>
            <a:endParaRPr sz="650">
              <a:latin typeface="Meiryo UI"/>
              <a:cs typeface="Meiryo UI"/>
            </a:endParaRPr>
          </a:p>
        </p:txBody>
      </p:sp>
      <p:sp>
        <p:nvSpPr>
          <p:cNvPr id="163" name="object 156">
            <a:extLst>
              <a:ext uri="{FF2B5EF4-FFF2-40B4-BE49-F238E27FC236}">
                <a16:creationId xmlns:a16="http://schemas.microsoft.com/office/drawing/2014/main" id="{AD0CC029-7649-5EC4-47D8-1B642F0DFECB}"/>
              </a:ext>
            </a:extLst>
          </p:cNvPr>
          <p:cNvSpPr txBox="1"/>
          <p:nvPr/>
        </p:nvSpPr>
        <p:spPr>
          <a:xfrm>
            <a:off x="8618993" y="4950052"/>
            <a:ext cx="295910" cy="177165"/>
          </a:xfrm>
          <a:prstGeom prst="rect">
            <a:avLst/>
          </a:prstGeom>
          <a:solidFill>
            <a:srgbClr val="F8CAAC"/>
          </a:solidFill>
        </p:spPr>
        <p:txBody>
          <a:bodyPr vert="horz" wrap="square" lIns="0" tIns="11430" rIns="0" bIns="0" rtlCol="0">
            <a:spAutoFit/>
          </a:bodyPr>
          <a:lstStyle/>
          <a:p>
            <a:pPr marL="5715">
              <a:lnSpc>
                <a:spcPct val="100000"/>
              </a:lnSpc>
              <a:spcBef>
                <a:spcPts val="90"/>
              </a:spcBef>
            </a:pPr>
            <a:r>
              <a:rPr sz="650" spc="-10" dirty="0">
                <a:latin typeface="Meiryo UI"/>
                <a:cs typeface="Meiryo UI"/>
              </a:rPr>
              <a:t>12,762</a:t>
            </a:r>
            <a:endParaRPr sz="650">
              <a:latin typeface="Meiryo UI"/>
              <a:cs typeface="Meiryo UI"/>
            </a:endParaRPr>
          </a:p>
        </p:txBody>
      </p:sp>
      <p:sp>
        <p:nvSpPr>
          <p:cNvPr id="164" name="object 157">
            <a:extLst>
              <a:ext uri="{FF2B5EF4-FFF2-40B4-BE49-F238E27FC236}">
                <a16:creationId xmlns:a16="http://schemas.microsoft.com/office/drawing/2014/main" id="{1E3040C8-ADE4-4A7A-B89C-AAAB47533CF7}"/>
              </a:ext>
            </a:extLst>
          </p:cNvPr>
          <p:cNvSpPr txBox="1"/>
          <p:nvPr/>
        </p:nvSpPr>
        <p:spPr>
          <a:xfrm>
            <a:off x="9087047" y="4941239"/>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13,775</a:t>
            </a:r>
            <a:endParaRPr sz="650">
              <a:latin typeface="Meiryo UI"/>
              <a:cs typeface="Meiryo UI"/>
            </a:endParaRPr>
          </a:p>
        </p:txBody>
      </p:sp>
      <p:sp>
        <p:nvSpPr>
          <p:cNvPr id="165" name="object 158">
            <a:extLst>
              <a:ext uri="{FF2B5EF4-FFF2-40B4-BE49-F238E27FC236}">
                <a16:creationId xmlns:a16="http://schemas.microsoft.com/office/drawing/2014/main" id="{289B29EB-9183-DE09-7B70-302037171197}"/>
              </a:ext>
            </a:extLst>
          </p:cNvPr>
          <p:cNvSpPr txBox="1"/>
          <p:nvPr/>
        </p:nvSpPr>
        <p:spPr>
          <a:xfrm>
            <a:off x="9592154" y="4735244"/>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32,109</a:t>
            </a:r>
            <a:endParaRPr sz="650">
              <a:latin typeface="Meiryo UI"/>
              <a:cs typeface="Meiryo UI"/>
            </a:endParaRPr>
          </a:p>
        </p:txBody>
      </p:sp>
      <p:sp>
        <p:nvSpPr>
          <p:cNvPr id="166" name="object 159">
            <a:extLst>
              <a:ext uri="{FF2B5EF4-FFF2-40B4-BE49-F238E27FC236}">
                <a16:creationId xmlns:a16="http://schemas.microsoft.com/office/drawing/2014/main" id="{30D71E32-115F-138E-5B8A-F7CECB8D6971}"/>
              </a:ext>
            </a:extLst>
          </p:cNvPr>
          <p:cNvSpPr txBox="1"/>
          <p:nvPr/>
        </p:nvSpPr>
        <p:spPr>
          <a:xfrm>
            <a:off x="10039362" y="4221580"/>
            <a:ext cx="295910" cy="728980"/>
          </a:xfrm>
          <a:prstGeom prst="rect">
            <a:avLst/>
          </a:prstGeom>
        </p:spPr>
        <p:txBody>
          <a:bodyPr vert="horz" wrap="square" lIns="0" tIns="0" rIns="0" bIns="0" rtlCol="0">
            <a:spAutoFit/>
          </a:bodyPr>
          <a:lstStyle/>
          <a:p>
            <a:pPr>
              <a:lnSpc>
                <a:spcPct val="100000"/>
              </a:lnSpc>
            </a:pPr>
            <a:endParaRPr sz="750">
              <a:latin typeface="Times New Roman"/>
              <a:cs typeface="Times New Roman"/>
            </a:endParaRPr>
          </a:p>
          <a:p>
            <a:pPr marL="7620">
              <a:lnSpc>
                <a:spcPct val="100000"/>
              </a:lnSpc>
            </a:pPr>
            <a:r>
              <a:rPr sz="650" spc="-10" dirty="0">
                <a:latin typeface="Meiryo UI"/>
                <a:cs typeface="Meiryo UI"/>
              </a:rPr>
              <a:t>49,414</a:t>
            </a:r>
            <a:endParaRPr sz="650">
              <a:latin typeface="Meiryo UI"/>
              <a:cs typeface="Meiryo UI"/>
            </a:endParaRPr>
          </a:p>
        </p:txBody>
      </p:sp>
      <p:sp>
        <p:nvSpPr>
          <p:cNvPr id="167" name="object 160">
            <a:extLst>
              <a:ext uri="{FF2B5EF4-FFF2-40B4-BE49-F238E27FC236}">
                <a16:creationId xmlns:a16="http://schemas.microsoft.com/office/drawing/2014/main" id="{35E7E62F-B03F-4013-1A0A-7C5BFDA6754F}"/>
              </a:ext>
            </a:extLst>
          </p:cNvPr>
          <p:cNvSpPr txBox="1"/>
          <p:nvPr/>
        </p:nvSpPr>
        <p:spPr>
          <a:xfrm>
            <a:off x="10507670" y="4260688"/>
            <a:ext cx="313055" cy="124460"/>
          </a:xfrm>
          <a:prstGeom prst="rect">
            <a:avLst/>
          </a:prstGeom>
        </p:spPr>
        <p:txBody>
          <a:bodyPr vert="horz" wrap="square" lIns="0" tIns="12065" rIns="0" bIns="0" rtlCol="0">
            <a:spAutoFit/>
          </a:bodyPr>
          <a:lstStyle/>
          <a:p>
            <a:pPr marL="12700">
              <a:lnSpc>
                <a:spcPct val="100000"/>
              </a:lnSpc>
              <a:spcBef>
                <a:spcPts val="95"/>
              </a:spcBef>
            </a:pPr>
            <a:r>
              <a:rPr sz="650" spc="-10" dirty="0">
                <a:latin typeface="Meiryo UI"/>
                <a:cs typeface="Meiryo UI"/>
              </a:rPr>
              <a:t>56,352</a:t>
            </a:r>
            <a:endParaRPr sz="650">
              <a:latin typeface="Meiryo UI"/>
              <a:cs typeface="Meiryo UI"/>
            </a:endParaRPr>
          </a:p>
        </p:txBody>
      </p:sp>
      <p:sp>
        <p:nvSpPr>
          <p:cNvPr id="168" name="object 161">
            <a:extLst>
              <a:ext uri="{FF2B5EF4-FFF2-40B4-BE49-F238E27FC236}">
                <a16:creationId xmlns:a16="http://schemas.microsoft.com/office/drawing/2014/main" id="{C9B26894-7959-CF2E-F13E-D2481743E27B}"/>
              </a:ext>
            </a:extLst>
          </p:cNvPr>
          <p:cNvSpPr/>
          <p:nvPr/>
        </p:nvSpPr>
        <p:spPr>
          <a:xfrm>
            <a:off x="5691390" y="4951575"/>
            <a:ext cx="5204460" cy="0"/>
          </a:xfrm>
          <a:custGeom>
            <a:avLst/>
            <a:gdLst/>
            <a:ahLst/>
            <a:cxnLst/>
            <a:rect l="l" t="t" r="r" b="b"/>
            <a:pathLst>
              <a:path w="5204459">
                <a:moveTo>
                  <a:pt x="0" y="0"/>
                </a:moveTo>
                <a:lnTo>
                  <a:pt x="5204459" y="0"/>
                </a:lnTo>
              </a:path>
            </a:pathLst>
          </a:custGeom>
          <a:ln w="13716">
            <a:solidFill>
              <a:srgbClr val="000000"/>
            </a:solidFill>
          </a:ln>
        </p:spPr>
        <p:txBody>
          <a:bodyPr wrap="square" lIns="0" tIns="0" rIns="0" bIns="0" rtlCol="0"/>
          <a:lstStyle/>
          <a:p>
            <a:endParaRPr/>
          </a:p>
        </p:txBody>
      </p:sp>
      <p:sp>
        <p:nvSpPr>
          <p:cNvPr id="169" name="object 162">
            <a:extLst>
              <a:ext uri="{FF2B5EF4-FFF2-40B4-BE49-F238E27FC236}">
                <a16:creationId xmlns:a16="http://schemas.microsoft.com/office/drawing/2014/main" id="{05CD80D0-96E4-4255-9890-A322B11EDF48}"/>
              </a:ext>
            </a:extLst>
          </p:cNvPr>
          <p:cNvSpPr txBox="1"/>
          <p:nvPr/>
        </p:nvSpPr>
        <p:spPr>
          <a:xfrm>
            <a:off x="5869779"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45" dirty="0">
                <a:latin typeface="Meiryo UI"/>
                <a:cs typeface="Meiryo UI"/>
              </a:rPr>
              <a:t>メ</a:t>
            </a:r>
            <a:r>
              <a:rPr sz="650" spc="215" dirty="0">
                <a:latin typeface="Meiryo UI"/>
                <a:cs typeface="Meiryo UI"/>
              </a:rPr>
              <a:t>リ</a:t>
            </a:r>
            <a:r>
              <a:rPr sz="650" spc="130" dirty="0">
                <a:latin typeface="Meiryo UI"/>
                <a:cs typeface="Meiryo UI"/>
              </a:rPr>
              <a:t>カ</a:t>
            </a:r>
            <a:endParaRPr sz="650">
              <a:latin typeface="Meiryo UI"/>
              <a:cs typeface="Meiryo UI"/>
            </a:endParaRPr>
          </a:p>
        </p:txBody>
      </p:sp>
      <p:sp>
        <p:nvSpPr>
          <p:cNvPr id="170" name="object 163">
            <a:extLst>
              <a:ext uri="{FF2B5EF4-FFF2-40B4-BE49-F238E27FC236}">
                <a16:creationId xmlns:a16="http://schemas.microsoft.com/office/drawing/2014/main" id="{526F6826-470B-3E64-EFA6-390290C97BEE}"/>
              </a:ext>
            </a:extLst>
          </p:cNvPr>
          <p:cNvSpPr txBox="1"/>
          <p:nvPr/>
        </p:nvSpPr>
        <p:spPr>
          <a:xfrm>
            <a:off x="6342800" y="5680398"/>
            <a:ext cx="107950" cy="207010"/>
          </a:xfrm>
          <a:prstGeom prst="rect">
            <a:avLst/>
          </a:prstGeom>
        </p:spPr>
        <p:txBody>
          <a:bodyPr vert="horz" wrap="square" lIns="0" tIns="28575" rIns="0" bIns="0" rtlCol="0">
            <a:spAutoFit/>
          </a:bodyPr>
          <a:lstStyle/>
          <a:p>
            <a:pPr marL="12700" marR="5080">
              <a:lnSpc>
                <a:spcPts val="650"/>
              </a:lnSpc>
              <a:spcBef>
                <a:spcPts val="225"/>
              </a:spcBef>
            </a:pPr>
            <a:r>
              <a:rPr sz="650" spc="-50" dirty="0">
                <a:latin typeface="Meiryo UI"/>
                <a:cs typeface="Meiryo UI"/>
              </a:rPr>
              <a:t>日本</a:t>
            </a:r>
            <a:endParaRPr sz="650">
              <a:latin typeface="Meiryo UI"/>
              <a:cs typeface="Meiryo UI"/>
            </a:endParaRPr>
          </a:p>
        </p:txBody>
      </p:sp>
      <p:sp>
        <p:nvSpPr>
          <p:cNvPr id="171" name="object 164">
            <a:extLst>
              <a:ext uri="{FF2B5EF4-FFF2-40B4-BE49-F238E27FC236}">
                <a16:creationId xmlns:a16="http://schemas.microsoft.com/office/drawing/2014/main" id="{1B1CC850-AA65-3703-3724-7465455F625A}"/>
              </a:ext>
            </a:extLst>
          </p:cNvPr>
          <p:cNvSpPr txBox="1"/>
          <p:nvPr/>
        </p:nvSpPr>
        <p:spPr>
          <a:xfrm>
            <a:off x="6815822"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50" dirty="0">
                <a:latin typeface="Meiryo UI"/>
                <a:cs typeface="Meiryo UI"/>
              </a:rPr>
              <a:t>ギ</a:t>
            </a:r>
            <a:r>
              <a:rPr sz="650" spc="215" dirty="0">
                <a:latin typeface="Meiryo UI"/>
                <a:cs typeface="Meiryo UI"/>
              </a:rPr>
              <a:t>リ</a:t>
            </a:r>
            <a:r>
              <a:rPr sz="650" spc="95" dirty="0">
                <a:latin typeface="Meiryo UI"/>
                <a:cs typeface="Meiryo UI"/>
              </a:rPr>
              <a:t>ス</a:t>
            </a:r>
            <a:endParaRPr sz="650">
              <a:latin typeface="Meiryo UI"/>
              <a:cs typeface="Meiryo UI"/>
            </a:endParaRPr>
          </a:p>
        </p:txBody>
      </p:sp>
      <p:sp>
        <p:nvSpPr>
          <p:cNvPr id="172" name="object 165">
            <a:extLst>
              <a:ext uri="{FF2B5EF4-FFF2-40B4-BE49-F238E27FC236}">
                <a16:creationId xmlns:a16="http://schemas.microsoft.com/office/drawing/2014/main" id="{F009E253-F88B-AAD2-9EBC-8DFA5D0AFF01}"/>
              </a:ext>
            </a:extLst>
          </p:cNvPr>
          <p:cNvSpPr txBox="1"/>
          <p:nvPr/>
        </p:nvSpPr>
        <p:spPr>
          <a:xfrm>
            <a:off x="7290377"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25" dirty="0">
                <a:latin typeface="Meiryo UI"/>
                <a:cs typeface="Meiryo UI"/>
              </a:rPr>
              <a:t>イ</a:t>
            </a:r>
            <a:r>
              <a:rPr sz="650" spc="145" dirty="0">
                <a:latin typeface="Meiryo UI"/>
                <a:cs typeface="Meiryo UI"/>
              </a:rPr>
              <a:t>タ</a:t>
            </a:r>
            <a:r>
              <a:rPr sz="650" spc="215" dirty="0">
                <a:latin typeface="Meiryo UI"/>
                <a:cs typeface="Meiryo UI"/>
              </a:rPr>
              <a:t>リ</a:t>
            </a:r>
            <a:r>
              <a:rPr sz="650" spc="105" dirty="0">
                <a:latin typeface="Meiryo UI"/>
                <a:cs typeface="Meiryo UI"/>
              </a:rPr>
              <a:t>ア</a:t>
            </a:r>
            <a:endParaRPr sz="650">
              <a:latin typeface="Meiryo UI"/>
              <a:cs typeface="Meiryo UI"/>
            </a:endParaRPr>
          </a:p>
        </p:txBody>
      </p:sp>
      <p:sp>
        <p:nvSpPr>
          <p:cNvPr id="173" name="object 166">
            <a:extLst>
              <a:ext uri="{FF2B5EF4-FFF2-40B4-BE49-F238E27FC236}">
                <a16:creationId xmlns:a16="http://schemas.microsoft.com/office/drawing/2014/main" id="{82577D6E-3351-73ED-76D7-28F45E9FD848}"/>
              </a:ext>
            </a:extLst>
          </p:cNvPr>
          <p:cNvSpPr txBox="1"/>
          <p:nvPr/>
        </p:nvSpPr>
        <p:spPr>
          <a:xfrm>
            <a:off x="7763398"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ベル</a:t>
            </a:r>
            <a:r>
              <a:rPr sz="650" spc="50" dirty="0">
                <a:latin typeface="Meiryo UI"/>
                <a:cs typeface="Meiryo UI"/>
              </a:rPr>
              <a:t>ギ</a:t>
            </a:r>
            <a:r>
              <a:rPr sz="650" spc="65" dirty="0">
                <a:latin typeface="Meiryo UI"/>
                <a:cs typeface="Meiryo UI"/>
              </a:rPr>
              <a:t>ー</a:t>
            </a:r>
            <a:endParaRPr sz="650">
              <a:latin typeface="Meiryo UI"/>
              <a:cs typeface="Meiryo UI"/>
            </a:endParaRPr>
          </a:p>
        </p:txBody>
      </p:sp>
      <p:sp>
        <p:nvSpPr>
          <p:cNvPr id="174" name="object 167">
            <a:extLst>
              <a:ext uri="{FF2B5EF4-FFF2-40B4-BE49-F238E27FC236}">
                <a16:creationId xmlns:a16="http://schemas.microsoft.com/office/drawing/2014/main" id="{3F6CF805-D38D-FAE0-1255-0400A1D057DC}"/>
              </a:ext>
            </a:extLst>
          </p:cNvPr>
          <p:cNvSpPr txBox="1"/>
          <p:nvPr/>
        </p:nvSpPr>
        <p:spPr>
          <a:xfrm>
            <a:off x="8237954"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155" dirty="0">
                <a:latin typeface="Meiryo UI"/>
                <a:cs typeface="Meiryo UI"/>
              </a:rPr>
              <a:t>フ</a:t>
            </a:r>
            <a:r>
              <a:rPr sz="650" spc="145" dirty="0">
                <a:latin typeface="Meiryo UI"/>
                <a:cs typeface="Meiryo UI"/>
              </a:rPr>
              <a:t>ラ</a:t>
            </a:r>
            <a:r>
              <a:rPr sz="650" spc="110" dirty="0">
                <a:latin typeface="Meiryo UI"/>
                <a:cs typeface="Meiryo UI"/>
              </a:rPr>
              <a:t>ン</a:t>
            </a:r>
            <a:r>
              <a:rPr sz="650" spc="95" dirty="0">
                <a:latin typeface="Meiryo UI"/>
                <a:cs typeface="Meiryo UI"/>
              </a:rPr>
              <a:t>ス</a:t>
            </a:r>
            <a:endParaRPr sz="650">
              <a:latin typeface="Meiryo UI"/>
              <a:cs typeface="Meiryo UI"/>
            </a:endParaRPr>
          </a:p>
        </p:txBody>
      </p:sp>
      <p:sp>
        <p:nvSpPr>
          <p:cNvPr id="175" name="object 168">
            <a:extLst>
              <a:ext uri="{FF2B5EF4-FFF2-40B4-BE49-F238E27FC236}">
                <a16:creationId xmlns:a16="http://schemas.microsoft.com/office/drawing/2014/main" id="{52B6BD4B-23C6-F8F1-FB75-588FB8BD563E}"/>
              </a:ext>
            </a:extLst>
          </p:cNvPr>
          <p:cNvSpPr txBox="1"/>
          <p:nvPr/>
        </p:nvSpPr>
        <p:spPr>
          <a:xfrm>
            <a:off x="8711000" y="5680398"/>
            <a:ext cx="107950" cy="371475"/>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オ</a:t>
            </a:r>
            <a:r>
              <a:rPr sz="650" spc="145" dirty="0">
                <a:latin typeface="Meiryo UI"/>
                <a:cs typeface="Meiryo UI"/>
              </a:rPr>
              <a:t>ラ</a:t>
            </a:r>
            <a:r>
              <a:rPr sz="650" spc="110" dirty="0">
                <a:latin typeface="Meiryo UI"/>
                <a:cs typeface="Meiryo UI"/>
              </a:rPr>
              <a:t>ン</a:t>
            </a:r>
            <a:r>
              <a:rPr sz="650" spc="125" dirty="0">
                <a:latin typeface="Meiryo UI"/>
                <a:cs typeface="Meiryo UI"/>
              </a:rPr>
              <a:t>ダ</a:t>
            </a:r>
            <a:endParaRPr sz="650">
              <a:latin typeface="Meiryo UI"/>
              <a:cs typeface="Meiryo UI"/>
            </a:endParaRPr>
          </a:p>
        </p:txBody>
      </p:sp>
      <p:sp>
        <p:nvSpPr>
          <p:cNvPr id="176" name="object 169">
            <a:extLst>
              <a:ext uri="{FF2B5EF4-FFF2-40B4-BE49-F238E27FC236}">
                <a16:creationId xmlns:a16="http://schemas.microsoft.com/office/drawing/2014/main" id="{B061BE89-19F3-0CF4-FCFA-4E48233CA7C6}"/>
              </a:ext>
            </a:extLst>
          </p:cNvPr>
          <p:cNvSpPr txBox="1"/>
          <p:nvPr/>
        </p:nvSpPr>
        <p:spPr>
          <a:xfrm>
            <a:off x="9184021" y="5680398"/>
            <a:ext cx="107950" cy="454025"/>
          </a:xfrm>
          <a:prstGeom prst="rect">
            <a:avLst/>
          </a:prstGeom>
        </p:spPr>
        <p:txBody>
          <a:bodyPr vert="horz" wrap="square" lIns="0" tIns="28575" rIns="0" bIns="0" rtlCol="0">
            <a:spAutoFit/>
          </a:bodyPr>
          <a:lstStyle/>
          <a:p>
            <a:pPr marL="12700" marR="5080" algn="just">
              <a:lnSpc>
                <a:spcPts val="650"/>
              </a:lnSpc>
              <a:spcBef>
                <a:spcPts val="225"/>
              </a:spcBef>
            </a:pPr>
            <a:r>
              <a:rPr sz="650" spc="65" dirty="0">
                <a:latin typeface="Meiryo UI"/>
                <a:cs typeface="Meiryo UI"/>
              </a:rPr>
              <a:t>デ</a:t>
            </a:r>
            <a:r>
              <a:rPr sz="650" spc="110" dirty="0">
                <a:latin typeface="Meiryo UI"/>
                <a:cs typeface="Meiryo UI"/>
              </a:rPr>
              <a:t>ン</a:t>
            </a:r>
            <a:r>
              <a:rPr sz="650" spc="105" dirty="0">
                <a:latin typeface="Meiryo UI"/>
                <a:cs typeface="Meiryo UI"/>
              </a:rPr>
              <a:t>マ</a:t>
            </a:r>
            <a:r>
              <a:rPr sz="650" spc="65" dirty="0">
                <a:latin typeface="Meiryo UI"/>
                <a:cs typeface="Meiryo UI"/>
              </a:rPr>
              <a:t>ー</a:t>
            </a:r>
            <a:r>
              <a:rPr sz="650" spc="145" dirty="0">
                <a:latin typeface="Meiryo UI"/>
                <a:cs typeface="Meiryo UI"/>
              </a:rPr>
              <a:t>ク</a:t>
            </a:r>
            <a:endParaRPr sz="650">
              <a:latin typeface="Meiryo UI"/>
              <a:cs typeface="Meiryo UI"/>
            </a:endParaRPr>
          </a:p>
        </p:txBody>
      </p:sp>
      <p:sp>
        <p:nvSpPr>
          <p:cNvPr id="177" name="object 170">
            <a:extLst>
              <a:ext uri="{FF2B5EF4-FFF2-40B4-BE49-F238E27FC236}">
                <a16:creationId xmlns:a16="http://schemas.microsoft.com/office/drawing/2014/main" id="{E5A97FFA-0A8A-097B-6C18-546E582E51B1}"/>
              </a:ext>
            </a:extLst>
          </p:cNvPr>
          <p:cNvSpPr txBox="1"/>
          <p:nvPr/>
        </p:nvSpPr>
        <p:spPr>
          <a:xfrm>
            <a:off x="9658577"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135" dirty="0">
                <a:latin typeface="Meiryo UI"/>
                <a:cs typeface="Meiryo UI"/>
              </a:rPr>
              <a:t>ド</a:t>
            </a:r>
            <a:r>
              <a:rPr sz="650" spc="125" dirty="0">
                <a:latin typeface="Meiryo UI"/>
                <a:cs typeface="Meiryo UI"/>
              </a:rPr>
              <a:t>イ</a:t>
            </a:r>
            <a:r>
              <a:rPr sz="650" spc="114" dirty="0">
                <a:latin typeface="Meiryo UI"/>
                <a:cs typeface="Meiryo UI"/>
              </a:rPr>
              <a:t>ツ</a:t>
            </a:r>
            <a:endParaRPr sz="650">
              <a:latin typeface="Meiryo UI"/>
              <a:cs typeface="Meiryo UI"/>
            </a:endParaRPr>
          </a:p>
        </p:txBody>
      </p:sp>
      <p:sp>
        <p:nvSpPr>
          <p:cNvPr id="178" name="object 171">
            <a:extLst>
              <a:ext uri="{FF2B5EF4-FFF2-40B4-BE49-F238E27FC236}">
                <a16:creationId xmlns:a16="http://schemas.microsoft.com/office/drawing/2014/main" id="{F8120598-CD85-7973-0E86-9DAA77C0B81E}"/>
              </a:ext>
            </a:extLst>
          </p:cNvPr>
          <p:cNvSpPr txBox="1"/>
          <p:nvPr/>
        </p:nvSpPr>
        <p:spPr>
          <a:xfrm>
            <a:off x="10131598" y="5680398"/>
            <a:ext cx="107950" cy="289560"/>
          </a:xfrm>
          <a:prstGeom prst="rect">
            <a:avLst/>
          </a:prstGeom>
        </p:spPr>
        <p:txBody>
          <a:bodyPr vert="horz" wrap="square" lIns="0" tIns="28575" rIns="0" bIns="0" rtlCol="0">
            <a:spAutoFit/>
          </a:bodyPr>
          <a:lstStyle/>
          <a:p>
            <a:pPr marL="12700" marR="5080" algn="just">
              <a:lnSpc>
                <a:spcPts val="650"/>
              </a:lnSpc>
              <a:spcBef>
                <a:spcPts val="225"/>
              </a:spcBef>
            </a:pPr>
            <a:r>
              <a:rPr sz="650" spc="95" dirty="0">
                <a:latin typeface="Meiryo UI"/>
                <a:cs typeface="Meiryo UI"/>
              </a:rPr>
              <a:t>ス</a:t>
            </a:r>
            <a:r>
              <a:rPr sz="650" spc="125" dirty="0">
                <a:latin typeface="Meiryo UI"/>
                <a:cs typeface="Meiryo UI"/>
              </a:rPr>
              <a:t>イ</a:t>
            </a:r>
            <a:r>
              <a:rPr sz="650" spc="95" dirty="0">
                <a:latin typeface="Meiryo UI"/>
                <a:cs typeface="Meiryo UI"/>
              </a:rPr>
              <a:t>ス</a:t>
            </a:r>
            <a:endParaRPr sz="650">
              <a:latin typeface="Meiryo UI"/>
              <a:cs typeface="Meiryo UI"/>
            </a:endParaRPr>
          </a:p>
        </p:txBody>
      </p:sp>
      <p:sp>
        <p:nvSpPr>
          <p:cNvPr id="179" name="object 172">
            <a:extLst>
              <a:ext uri="{FF2B5EF4-FFF2-40B4-BE49-F238E27FC236}">
                <a16:creationId xmlns:a16="http://schemas.microsoft.com/office/drawing/2014/main" id="{3D915E58-233F-4BF6-937D-8F638CC13E64}"/>
              </a:ext>
            </a:extLst>
          </p:cNvPr>
          <p:cNvSpPr txBox="1"/>
          <p:nvPr/>
        </p:nvSpPr>
        <p:spPr>
          <a:xfrm>
            <a:off x="10606154" y="5680398"/>
            <a:ext cx="107950" cy="536575"/>
          </a:xfrm>
          <a:prstGeom prst="rect">
            <a:avLst/>
          </a:prstGeom>
        </p:spPr>
        <p:txBody>
          <a:bodyPr vert="horz" wrap="square" lIns="0" tIns="28575" rIns="0" bIns="0" rtlCol="0">
            <a:spAutoFit/>
          </a:bodyPr>
          <a:lstStyle/>
          <a:p>
            <a:pPr marL="12700" marR="5080" algn="just">
              <a:lnSpc>
                <a:spcPts val="650"/>
              </a:lnSpc>
              <a:spcBef>
                <a:spcPts val="225"/>
              </a:spcBef>
            </a:pPr>
            <a:r>
              <a:rPr sz="650" spc="105" dirty="0">
                <a:latin typeface="Meiryo UI"/>
                <a:cs typeface="Meiryo UI"/>
              </a:rPr>
              <a:t>ア</a:t>
            </a:r>
            <a:r>
              <a:rPr sz="650" spc="125" dirty="0">
                <a:latin typeface="Meiryo UI"/>
                <a:cs typeface="Meiryo UI"/>
              </a:rPr>
              <a:t>イ</a:t>
            </a:r>
            <a:r>
              <a:rPr sz="650" spc="65" dirty="0">
                <a:latin typeface="Meiryo UI"/>
                <a:cs typeface="Meiryo UI"/>
              </a:rPr>
              <a:t>ル</a:t>
            </a:r>
            <a:r>
              <a:rPr sz="650" spc="145" dirty="0">
                <a:latin typeface="Meiryo UI"/>
                <a:cs typeface="Meiryo UI"/>
              </a:rPr>
              <a:t>ラ</a:t>
            </a:r>
            <a:r>
              <a:rPr sz="650" spc="110" dirty="0">
                <a:latin typeface="Meiryo UI"/>
                <a:cs typeface="Meiryo UI"/>
              </a:rPr>
              <a:t>ン</a:t>
            </a:r>
            <a:r>
              <a:rPr sz="650" spc="135" dirty="0">
                <a:latin typeface="Meiryo UI"/>
                <a:cs typeface="Meiryo UI"/>
              </a:rPr>
              <a:t>ド</a:t>
            </a:r>
            <a:endParaRPr sz="650">
              <a:latin typeface="Meiryo UI"/>
              <a:cs typeface="Meiryo UI"/>
            </a:endParaRPr>
          </a:p>
        </p:txBody>
      </p:sp>
      <p:sp>
        <p:nvSpPr>
          <p:cNvPr id="180" name="object 173">
            <a:extLst>
              <a:ext uri="{FF2B5EF4-FFF2-40B4-BE49-F238E27FC236}">
                <a16:creationId xmlns:a16="http://schemas.microsoft.com/office/drawing/2014/main" id="{73E7BF06-639E-796B-32D9-C752EE1A1374}"/>
              </a:ext>
            </a:extLst>
          </p:cNvPr>
          <p:cNvSpPr txBox="1"/>
          <p:nvPr/>
        </p:nvSpPr>
        <p:spPr>
          <a:xfrm>
            <a:off x="4302551" y="3364475"/>
            <a:ext cx="5568950" cy="781050"/>
          </a:xfrm>
          <a:prstGeom prst="rect">
            <a:avLst/>
          </a:prstGeom>
        </p:spPr>
        <p:txBody>
          <a:bodyPr vert="horz" wrap="square" lIns="0" tIns="15240" rIns="0" bIns="0" rtlCol="0">
            <a:spAutoFit/>
          </a:bodyPr>
          <a:lstStyle/>
          <a:p>
            <a:pPr marL="332105">
              <a:lnSpc>
                <a:spcPct val="100000"/>
              </a:lnSpc>
              <a:spcBef>
                <a:spcPts val="120"/>
              </a:spcBef>
            </a:pPr>
            <a:r>
              <a:rPr sz="950" spc="-5" dirty="0">
                <a:latin typeface="ＭＳ Ｐ明朝"/>
                <a:cs typeface="ＭＳ Ｐ明朝"/>
              </a:rPr>
              <a:t>※  数は品目数。出願人として複数の企業・機関が記されている場合、国籍別に均等割している。</a:t>
            </a:r>
            <a:endParaRPr sz="950">
              <a:latin typeface="ＭＳ Ｐ明朝"/>
              <a:cs typeface="ＭＳ Ｐ明朝"/>
            </a:endParaRPr>
          </a:p>
          <a:p>
            <a:pPr marL="332105">
              <a:lnSpc>
                <a:spcPct val="100000"/>
              </a:lnSpc>
              <a:spcBef>
                <a:spcPts val="25"/>
              </a:spcBef>
            </a:pPr>
            <a:r>
              <a:rPr sz="950" dirty="0">
                <a:latin typeface="ＭＳ Ｐ明朝"/>
                <a:cs typeface="ＭＳ Ｐ明朝"/>
              </a:rPr>
              <a:t>（出所）医薬産業政策研究所「政策研ニュース（日米欧NME承認品目の創出企業の国籍）</a:t>
            </a:r>
            <a:r>
              <a:rPr sz="950" spc="-10" dirty="0">
                <a:latin typeface="ＭＳ Ｐ明朝"/>
                <a:cs typeface="ＭＳ Ｐ明朝"/>
              </a:rPr>
              <a:t>」を基に作成</a:t>
            </a:r>
            <a:endParaRPr sz="950">
              <a:latin typeface="ＭＳ Ｐ明朝"/>
              <a:cs typeface="ＭＳ Ｐ明朝"/>
            </a:endParaRPr>
          </a:p>
          <a:p>
            <a:pPr>
              <a:lnSpc>
                <a:spcPct val="100000"/>
              </a:lnSpc>
              <a:spcBef>
                <a:spcPts val="45"/>
              </a:spcBef>
            </a:pPr>
            <a:endParaRPr sz="700">
              <a:latin typeface="ＭＳ Ｐ明朝"/>
              <a:cs typeface="ＭＳ Ｐ明朝"/>
            </a:endParaRPr>
          </a:p>
          <a:p>
            <a:pPr marL="12700">
              <a:lnSpc>
                <a:spcPts val="1664"/>
              </a:lnSpc>
            </a:pPr>
            <a:r>
              <a:rPr sz="1400" b="1" spc="-15" dirty="0">
                <a:latin typeface="Meiryo UI"/>
                <a:cs typeface="Meiryo UI"/>
              </a:rPr>
              <a:t>◆主要国の医薬品の輸出入額</a:t>
            </a:r>
            <a:r>
              <a:rPr sz="1400" b="1" spc="-10" dirty="0">
                <a:latin typeface="Meiryo UI"/>
                <a:cs typeface="Meiryo UI"/>
              </a:rPr>
              <a:t>（2020</a:t>
            </a:r>
            <a:r>
              <a:rPr sz="1400" b="1" dirty="0">
                <a:latin typeface="Meiryo UI"/>
                <a:cs typeface="Meiryo UI"/>
              </a:rPr>
              <a:t>年</a:t>
            </a:r>
            <a:r>
              <a:rPr sz="1400" b="1" spc="-50" dirty="0">
                <a:latin typeface="Meiryo UI"/>
                <a:cs typeface="Meiryo UI"/>
              </a:rPr>
              <a:t>）</a:t>
            </a:r>
            <a:endParaRPr sz="1400">
              <a:latin typeface="Meiryo UI"/>
              <a:cs typeface="Meiryo UI"/>
            </a:endParaRPr>
          </a:p>
          <a:p>
            <a:pPr marL="964565">
              <a:lnSpc>
                <a:spcPts val="1005"/>
              </a:lnSpc>
            </a:pPr>
            <a:r>
              <a:rPr sz="850" dirty="0">
                <a:latin typeface="Meiryo UI"/>
                <a:cs typeface="Meiryo UI"/>
              </a:rPr>
              <a:t>（百万ドル</a:t>
            </a:r>
            <a:r>
              <a:rPr sz="850" spc="-50" dirty="0">
                <a:latin typeface="Meiryo UI"/>
                <a:cs typeface="Meiryo UI"/>
              </a:rPr>
              <a:t>）</a:t>
            </a:r>
            <a:endParaRPr sz="850">
              <a:latin typeface="Meiryo UI"/>
              <a:cs typeface="Meiryo UI"/>
            </a:endParaRPr>
          </a:p>
        </p:txBody>
      </p:sp>
      <p:grpSp>
        <p:nvGrpSpPr>
          <p:cNvPr id="181" name="object 174">
            <a:extLst>
              <a:ext uri="{FF2B5EF4-FFF2-40B4-BE49-F238E27FC236}">
                <a16:creationId xmlns:a16="http://schemas.microsoft.com/office/drawing/2014/main" id="{2FB32A72-47FA-F596-DA24-C9D151F4756C}"/>
              </a:ext>
            </a:extLst>
          </p:cNvPr>
          <p:cNvGrpSpPr/>
          <p:nvPr/>
        </p:nvGrpSpPr>
        <p:grpSpPr>
          <a:xfrm>
            <a:off x="6014478" y="4168240"/>
            <a:ext cx="1418590" cy="85725"/>
            <a:chOff x="5512308" y="5180076"/>
            <a:chExt cx="1418590" cy="85725"/>
          </a:xfrm>
        </p:grpSpPr>
        <p:sp>
          <p:nvSpPr>
            <p:cNvPr id="182" name="object 175">
              <a:extLst>
                <a:ext uri="{FF2B5EF4-FFF2-40B4-BE49-F238E27FC236}">
                  <a16:creationId xmlns:a16="http://schemas.microsoft.com/office/drawing/2014/main" id="{80659F8A-5C27-AE8E-4377-0948AD803D0C}"/>
                </a:ext>
              </a:extLst>
            </p:cNvPr>
            <p:cNvSpPr/>
            <p:nvPr/>
          </p:nvSpPr>
          <p:spPr>
            <a:xfrm>
              <a:off x="5512308" y="5180076"/>
              <a:ext cx="86995" cy="85725"/>
            </a:xfrm>
            <a:custGeom>
              <a:avLst/>
              <a:gdLst/>
              <a:ahLst/>
              <a:cxnLst/>
              <a:rect l="l" t="t" r="r" b="b"/>
              <a:pathLst>
                <a:path w="86995" h="85725">
                  <a:moveTo>
                    <a:pt x="86868" y="85344"/>
                  </a:moveTo>
                  <a:lnTo>
                    <a:pt x="0" y="85344"/>
                  </a:lnTo>
                  <a:lnTo>
                    <a:pt x="0" y="0"/>
                  </a:lnTo>
                  <a:lnTo>
                    <a:pt x="86868" y="0"/>
                  </a:lnTo>
                  <a:lnTo>
                    <a:pt x="86868" y="85344"/>
                  </a:lnTo>
                  <a:close/>
                </a:path>
              </a:pathLst>
            </a:custGeom>
            <a:solidFill>
              <a:srgbClr val="B4C6E7"/>
            </a:solidFill>
          </p:spPr>
          <p:txBody>
            <a:bodyPr wrap="square" lIns="0" tIns="0" rIns="0" bIns="0" rtlCol="0"/>
            <a:lstStyle/>
            <a:p>
              <a:endParaRPr/>
            </a:p>
          </p:txBody>
        </p:sp>
        <p:sp>
          <p:nvSpPr>
            <p:cNvPr id="183" name="object 176">
              <a:extLst>
                <a:ext uri="{FF2B5EF4-FFF2-40B4-BE49-F238E27FC236}">
                  <a16:creationId xmlns:a16="http://schemas.microsoft.com/office/drawing/2014/main" id="{8F0B3C70-EF0F-D4B5-3ABB-7BAD806D30EA}"/>
                </a:ext>
              </a:extLst>
            </p:cNvPr>
            <p:cNvSpPr/>
            <p:nvPr/>
          </p:nvSpPr>
          <p:spPr>
            <a:xfrm>
              <a:off x="6181344" y="5180076"/>
              <a:ext cx="85725" cy="85725"/>
            </a:xfrm>
            <a:custGeom>
              <a:avLst/>
              <a:gdLst/>
              <a:ahLst/>
              <a:cxnLst/>
              <a:rect l="l" t="t" r="r" b="b"/>
              <a:pathLst>
                <a:path w="85725" h="85725">
                  <a:moveTo>
                    <a:pt x="85344" y="85344"/>
                  </a:moveTo>
                  <a:lnTo>
                    <a:pt x="0" y="85344"/>
                  </a:lnTo>
                  <a:lnTo>
                    <a:pt x="0" y="0"/>
                  </a:lnTo>
                  <a:lnTo>
                    <a:pt x="85344" y="0"/>
                  </a:lnTo>
                  <a:lnTo>
                    <a:pt x="85344" y="85344"/>
                  </a:lnTo>
                  <a:close/>
                </a:path>
              </a:pathLst>
            </a:custGeom>
            <a:solidFill>
              <a:srgbClr val="F8CAAC"/>
            </a:solidFill>
          </p:spPr>
          <p:txBody>
            <a:bodyPr wrap="square" lIns="0" tIns="0" rIns="0" bIns="0" rtlCol="0"/>
            <a:lstStyle/>
            <a:p>
              <a:endParaRPr/>
            </a:p>
          </p:txBody>
        </p:sp>
        <p:sp>
          <p:nvSpPr>
            <p:cNvPr id="184" name="object 177">
              <a:extLst>
                <a:ext uri="{FF2B5EF4-FFF2-40B4-BE49-F238E27FC236}">
                  <a16:creationId xmlns:a16="http://schemas.microsoft.com/office/drawing/2014/main" id="{19C81D37-4B5C-7498-0541-C42381BE259F}"/>
                </a:ext>
              </a:extLst>
            </p:cNvPr>
            <p:cNvSpPr/>
            <p:nvPr/>
          </p:nvSpPr>
          <p:spPr>
            <a:xfrm>
              <a:off x="6858000" y="5187696"/>
              <a:ext cx="67310" cy="67310"/>
            </a:xfrm>
            <a:custGeom>
              <a:avLst/>
              <a:gdLst/>
              <a:ahLst/>
              <a:cxnLst/>
              <a:rect l="l" t="t" r="r" b="b"/>
              <a:pathLst>
                <a:path w="67309" h="67310">
                  <a:moveTo>
                    <a:pt x="67056" y="67056"/>
                  </a:moveTo>
                  <a:lnTo>
                    <a:pt x="0" y="67056"/>
                  </a:lnTo>
                  <a:lnTo>
                    <a:pt x="0" y="0"/>
                  </a:lnTo>
                  <a:lnTo>
                    <a:pt x="67056" y="0"/>
                  </a:lnTo>
                  <a:lnTo>
                    <a:pt x="67056" y="67056"/>
                  </a:lnTo>
                  <a:close/>
                </a:path>
              </a:pathLst>
            </a:custGeom>
            <a:solidFill>
              <a:srgbClr val="000000"/>
            </a:solidFill>
          </p:spPr>
          <p:txBody>
            <a:bodyPr wrap="square" lIns="0" tIns="0" rIns="0" bIns="0" rtlCol="0"/>
            <a:lstStyle/>
            <a:p>
              <a:endParaRPr/>
            </a:p>
          </p:txBody>
        </p:sp>
        <p:sp>
          <p:nvSpPr>
            <p:cNvPr id="185" name="object 178">
              <a:extLst>
                <a:ext uri="{FF2B5EF4-FFF2-40B4-BE49-F238E27FC236}">
                  <a16:creationId xmlns:a16="http://schemas.microsoft.com/office/drawing/2014/main" id="{ABC9EC32-AF6E-F5D9-94EF-D9B219456D09}"/>
                </a:ext>
              </a:extLst>
            </p:cNvPr>
            <p:cNvSpPr/>
            <p:nvPr/>
          </p:nvSpPr>
          <p:spPr>
            <a:xfrm>
              <a:off x="6858000" y="5187696"/>
              <a:ext cx="67310" cy="67310"/>
            </a:xfrm>
            <a:custGeom>
              <a:avLst/>
              <a:gdLst/>
              <a:ahLst/>
              <a:cxnLst/>
              <a:rect l="l" t="t" r="r" b="b"/>
              <a:pathLst>
                <a:path w="67309" h="67310">
                  <a:moveTo>
                    <a:pt x="0" y="0"/>
                  </a:moveTo>
                  <a:lnTo>
                    <a:pt x="67056" y="0"/>
                  </a:lnTo>
                  <a:lnTo>
                    <a:pt x="67056" y="67056"/>
                  </a:lnTo>
                  <a:lnTo>
                    <a:pt x="0" y="67056"/>
                  </a:lnTo>
                  <a:lnTo>
                    <a:pt x="0" y="0"/>
                  </a:lnTo>
                  <a:close/>
                </a:path>
              </a:pathLst>
            </a:custGeom>
            <a:ln w="10668">
              <a:solidFill>
                <a:srgbClr val="000000"/>
              </a:solidFill>
            </a:ln>
          </p:spPr>
          <p:txBody>
            <a:bodyPr wrap="square" lIns="0" tIns="0" rIns="0" bIns="0" rtlCol="0"/>
            <a:lstStyle/>
            <a:p>
              <a:endParaRPr/>
            </a:p>
          </p:txBody>
        </p:sp>
      </p:grpSp>
      <p:sp>
        <p:nvSpPr>
          <p:cNvPr id="186" name="object 179">
            <a:extLst>
              <a:ext uri="{FF2B5EF4-FFF2-40B4-BE49-F238E27FC236}">
                <a16:creationId xmlns:a16="http://schemas.microsoft.com/office/drawing/2014/main" id="{D928A284-CA36-C949-5878-E89230A2363C}"/>
              </a:ext>
            </a:extLst>
          </p:cNvPr>
          <p:cNvSpPr txBox="1"/>
          <p:nvPr/>
        </p:nvSpPr>
        <p:spPr>
          <a:xfrm>
            <a:off x="6125237" y="4100519"/>
            <a:ext cx="2117725" cy="207010"/>
          </a:xfrm>
          <a:prstGeom prst="rect">
            <a:avLst/>
          </a:prstGeom>
        </p:spPr>
        <p:txBody>
          <a:bodyPr vert="horz" wrap="square" lIns="0" tIns="17780" rIns="0" bIns="0" rtlCol="0">
            <a:spAutoFit/>
          </a:bodyPr>
          <a:lstStyle/>
          <a:p>
            <a:pPr marL="12700">
              <a:lnSpc>
                <a:spcPct val="100000"/>
              </a:lnSpc>
              <a:spcBef>
                <a:spcPts val="140"/>
              </a:spcBef>
              <a:tabLst>
                <a:tab pos="681355" algn="l"/>
                <a:tab pos="1348740" algn="l"/>
              </a:tabLst>
            </a:pPr>
            <a:r>
              <a:rPr sz="1150" dirty="0">
                <a:latin typeface="Meiryo UI"/>
                <a:cs typeface="Meiryo UI"/>
              </a:rPr>
              <a:t>輸</a:t>
            </a:r>
            <a:r>
              <a:rPr sz="1150" spc="-50" dirty="0">
                <a:latin typeface="Meiryo UI"/>
                <a:cs typeface="Meiryo UI"/>
              </a:rPr>
              <a:t>出</a:t>
            </a:r>
            <a:r>
              <a:rPr sz="1150" dirty="0">
                <a:latin typeface="Meiryo UI"/>
                <a:cs typeface="Meiryo UI"/>
              </a:rPr>
              <a:t>	輸</a:t>
            </a:r>
            <a:r>
              <a:rPr sz="1150" spc="-50" dirty="0">
                <a:latin typeface="Meiryo UI"/>
                <a:cs typeface="Meiryo UI"/>
              </a:rPr>
              <a:t>入</a:t>
            </a:r>
            <a:r>
              <a:rPr sz="1150" dirty="0">
                <a:latin typeface="Meiryo UI"/>
                <a:cs typeface="Meiryo UI"/>
              </a:rPr>
              <a:t>	輸出－輸</a:t>
            </a:r>
            <a:r>
              <a:rPr sz="1150" spc="-50" dirty="0">
                <a:latin typeface="Meiryo UI"/>
                <a:cs typeface="Meiryo UI"/>
              </a:rPr>
              <a:t>入</a:t>
            </a:r>
            <a:endParaRPr sz="1150">
              <a:latin typeface="Meiryo UI"/>
              <a:cs typeface="Meiryo UI"/>
            </a:endParaRPr>
          </a:p>
        </p:txBody>
      </p:sp>
      <p:sp>
        <p:nvSpPr>
          <p:cNvPr id="187" name="object 180">
            <a:extLst>
              <a:ext uri="{FF2B5EF4-FFF2-40B4-BE49-F238E27FC236}">
                <a16:creationId xmlns:a16="http://schemas.microsoft.com/office/drawing/2014/main" id="{5B6DA5D5-39DE-791F-DB08-3DED72986F90}"/>
              </a:ext>
            </a:extLst>
          </p:cNvPr>
          <p:cNvSpPr txBox="1"/>
          <p:nvPr/>
        </p:nvSpPr>
        <p:spPr>
          <a:xfrm>
            <a:off x="5111722" y="5130148"/>
            <a:ext cx="524510" cy="608965"/>
          </a:xfrm>
          <a:prstGeom prst="rect">
            <a:avLst/>
          </a:prstGeom>
        </p:spPr>
        <p:txBody>
          <a:bodyPr vert="horz" wrap="square" lIns="0" tIns="14604" rIns="0" bIns="0" rtlCol="0">
            <a:spAutoFit/>
          </a:bodyPr>
          <a:lstStyle/>
          <a:p>
            <a:pPr marL="74930">
              <a:lnSpc>
                <a:spcPct val="100000"/>
              </a:lnSpc>
              <a:spcBef>
                <a:spcPts val="114"/>
              </a:spcBef>
            </a:pPr>
            <a:r>
              <a:rPr sz="850" dirty="0">
                <a:latin typeface="Meiryo UI"/>
                <a:cs typeface="Meiryo UI"/>
              </a:rPr>
              <a:t>-</a:t>
            </a:r>
            <a:r>
              <a:rPr sz="850" spc="-10" dirty="0">
                <a:latin typeface="Meiryo UI"/>
                <a:cs typeface="Meiryo UI"/>
              </a:rPr>
              <a:t>25,000</a:t>
            </a:r>
            <a:endParaRPr sz="850">
              <a:latin typeface="Meiryo UI"/>
              <a:cs typeface="Meiryo UI"/>
            </a:endParaRPr>
          </a:p>
          <a:p>
            <a:pPr marL="59690">
              <a:lnSpc>
                <a:spcPct val="100000"/>
              </a:lnSpc>
              <a:spcBef>
                <a:spcPts val="840"/>
              </a:spcBef>
            </a:pPr>
            <a:r>
              <a:rPr sz="850" dirty="0">
                <a:latin typeface="Meiryo UI"/>
                <a:cs typeface="Meiryo UI"/>
              </a:rPr>
              <a:t>-</a:t>
            </a:r>
            <a:r>
              <a:rPr sz="850" spc="-10" dirty="0">
                <a:latin typeface="Meiryo UI"/>
                <a:cs typeface="Meiryo UI"/>
              </a:rPr>
              <a:t>70,000</a:t>
            </a:r>
            <a:endParaRPr sz="850">
              <a:latin typeface="Meiryo UI"/>
              <a:cs typeface="Meiryo UI"/>
            </a:endParaRPr>
          </a:p>
          <a:p>
            <a:pPr marL="12700">
              <a:lnSpc>
                <a:spcPct val="100000"/>
              </a:lnSpc>
              <a:spcBef>
                <a:spcPts val="675"/>
              </a:spcBef>
            </a:pPr>
            <a:r>
              <a:rPr sz="850" dirty="0">
                <a:latin typeface="Meiryo UI"/>
                <a:cs typeface="Meiryo UI"/>
              </a:rPr>
              <a:t>-</a:t>
            </a:r>
            <a:r>
              <a:rPr sz="850" spc="-10" dirty="0">
                <a:latin typeface="Meiryo UI"/>
                <a:cs typeface="Meiryo UI"/>
              </a:rPr>
              <a:t>140,000</a:t>
            </a:r>
            <a:endParaRPr sz="850">
              <a:latin typeface="Meiryo UI"/>
              <a:cs typeface="Meiryo UI"/>
            </a:endParaRPr>
          </a:p>
        </p:txBody>
      </p:sp>
      <p:sp>
        <p:nvSpPr>
          <p:cNvPr id="188" name="object 181">
            <a:extLst>
              <a:ext uri="{FF2B5EF4-FFF2-40B4-BE49-F238E27FC236}">
                <a16:creationId xmlns:a16="http://schemas.microsoft.com/office/drawing/2014/main" id="{538EAF8B-5142-9D98-DFDB-F4BB6FC70B8E}"/>
              </a:ext>
            </a:extLst>
          </p:cNvPr>
          <p:cNvSpPr txBox="1"/>
          <p:nvPr/>
        </p:nvSpPr>
        <p:spPr>
          <a:xfrm>
            <a:off x="5110213" y="4132187"/>
            <a:ext cx="474980" cy="157480"/>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100,000</a:t>
            </a:r>
            <a:endParaRPr sz="850">
              <a:latin typeface="Meiryo UI"/>
              <a:cs typeface="Meiryo UI"/>
            </a:endParaRPr>
          </a:p>
        </p:txBody>
      </p:sp>
      <p:sp>
        <p:nvSpPr>
          <p:cNvPr id="189" name="object 182">
            <a:extLst>
              <a:ext uri="{FF2B5EF4-FFF2-40B4-BE49-F238E27FC236}">
                <a16:creationId xmlns:a16="http://schemas.microsoft.com/office/drawing/2014/main" id="{9E6CA43A-EF5D-942C-0D5A-38D75DB724F2}"/>
              </a:ext>
            </a:extLst>
          </p:cNvPr>
          <p:cNvSpPr txBox="1"/>
          <p:nvPr/>
        </p:nvSpPr>
        <p:spPr>
          <a:xfrm>
            <a:off x="5212406" y="4374830"/>
            <a:ext cx="407034" cy="593725"/>
          </a:xfrm>
          <a:prstGeom prst="rect">
            <a:avLst/>
          </a:prstGeom>
        </p:spPr>
        <p:txBody>
          <a:bodyPr vert="horz" wrap="square" lIns="0" tIns="14604" rIns="0" bIns="0" rtlCol="0">
            <a:spAutoFit/>
          </a:bodyPr>
          <a:lstStyle/>
          <a:p>
            <a:pPr marL="12700">
              <a:lnSpc>
                <a:spcPct val="100000"/>
              </a:lnSpc>
              <a:spcBef>
                <a:spcPts val="114"/>
              </a:spcBef>
            </a:pPr>
            <a:r>
              <a:rPr sz="850" spc="-10" dirty="0">
                <a:latin typeface="Meiryo UI"/>
                <a:cs typeface="Meiryo UI"/>
              </a:rPr>
              <a:t>65,000</a:t>
            </a:r>
            <a:endParaRPr sz="850">
              <a:latin typeface="Meiryo UI"/>
              <a:cs typeface="Meiryo UI"/>
            </a:endParaRPr>
          </a:p>
          <a:p>
            <a:pPr marL="12700">
              <a:lnSpc>
                <a:spcPct val="100000"/>
              </a:lnSpc>
              <a:spcBef>
                <a:spcPts val="900"/>
              </a:spcBef>
            </a:pPr>
            <a:r>
              <a:rPr sz="850" spc="-10" dirty="0">
                <a:latin typeface="Meiryo UI"/>
                <a:cs typeface="Meiryo UI"/>
              </a:rPr>
              <a:t>35,000</a:t>
            </a:r>
            <a:endParaRPr sz="850">
              <a:latin typeface="Meiryo UI"/>
              <a:cs typeface="Meiryo UI"/>
            </a:endParaRPr>
          </a:p>
          <a:p>
            <a:pPr marL="71755">
              <a:lnSpc>
                <a:spcPct val="100000"/>
              </a:lnSpc>
              <a:spcBef>
                <a:spcPts val="495"/>
              </a:spcBef>
            </a:pPr>
            <a:r>
              <a:rPr sz="850" spc="-10" dirty="0">
                <a:latin typeface="Meiryo UI"/>
                <a:cs typeface="Meiryo UI"/>
              </a:rPr>
              <a:t>5,000</a:t>
            </a:r>
            <a:endParaRPr sz="850">
              <a:latin typeface="Meiryo UI"/>
              <a:cs typeface="Meiryo UI"/>
            </a:endParaRPr>
          </a:p>
        </p:txBody>
      </p:sp>
      <p:grpSp>
        <p:nvGrpSpPr>
          <p:cNvPr id="190" name="object 183">
            <a:extLst>
              <a:ext uri="{FF2B5EF4-FFF2-40B4-BE49-F238E27FC236}">
                <a16:creationId xmlns:a16="http://schemas.microsoft.com/office/drawing/2014/main" id="{0ECB29D7-BB77-98EA-4023-5E64300DF254}"/>
              </a:ext>
            </a:extLst>
          </p:cNvPr>
          <p:cNvGrpSpPr/>
          <p:nvPr/>
        </p:nvGrpSpPr>
        <p:grpSpPr>
          <a:xfrm>
            <a:off x="5688341" y="5309716"/>
            <a:ext cx="4274820" cy="260985"/>
            <a:chOff x="5186171" y="6321552"/>
            <a:chExt cx="4274820" cy="260985"/>
          </a:xfrm>
        </p:grpSpPr>
        <p:sp>
          <p:nvSpPr>
            <p:cNvPr id="191" name="object 184">
              <a:extLst>
                <a:ext uri="{FF2B5EF4-FFF2-40B4-BE49-F238E27FC236}">
                  <a16:creationId xmlns:a16="http://schemas.microsoft.com/office/drawing/2014/main" id="{8C889264-C815-F86F-1443-CC008176157A}"/>
                </a:ext>
              </a:extLst>
            </p:cNvPr>
            <p:cNvSpPr/>
            <p:nvPr/>
          </p:nvSpPr>
          <p:spPr>
            <a:xfrm>
              <a:off x="5196839"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2" name="object 185">
              <a:extLst>
                <a:ext uri="{FF2B5EF4-FFF2-40B4-BE49-F238E27FC236}">
                  <a16:creationId xmlns:a16="http://schemas.microsoft.com/office/drawing/2014/main" id="{82DB781A-E160-4617-24F7-3D87BF4C7F58}"/>
                </a:ext>
              </a:extLst>
            </p:cNvPr>
            <p:cNvSpPr/>
            <p:nvPr/>
          </p:nvSpPr>
          <p:spPr>
            <a:xfrm>
              <a:off x="5196839"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3" name="object 186">
              <a:extLst>
                <a:ext uri="{FF2B5EF4-FFF2-40B4-BE49-F238E27FC236}">
                  <a16:creationId xmlns:a16="http://schemas.microsoft.com/office/drawing/2014/main" id="{BC8D6D27-A257-B98A-230F-EADBE785C503}"/>
                </a:ext>
              </a:extLst>
            </p:cNvPr>
            <p:cNvSpPr/>
            <p:nvPr/>
          </p:nvSpPr>
          <p:spPr>
            <a:xfrm>
              <a:off x="5196839"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4" name="object 187">
              <a:extLst>
                <a:ext uri="{FF2B5EF4-FFF2-40B4-BE49-F238E27FC236}">
                  <a16:creationId xmlns:a16="http://schemas.microsoft.com/office/drawing/2014/main" id="{004F153A-DF83-FB98-1A4B-C88674C79AB2}"/>
                </a:ext>
              </a:extLst>
            </p:cNvPr>
            <p:cNvSpPr/>
            <p:nvPr/>
          </p:nvSpPr>
          <p:spPr>
            <a:xfrm>
              <a:off x="8926067" y="6324599"/>
              <a:ext cx="532130" cy="78105"/>
            </a:xfrm>
            <a:custGeom>
              <a:avLst/>
              <a:gdLst/>
              <a:ahLst/>
              <a:cxnLst/>
              <a:rect l="l" t="t" r="r" b="b"/>
              <a:pathLst>
                <a:path w="532129" h="78104">
                  <a:moveTo>
                    <a:pt x="355092" y="77723"/>
                  </a:moveTo>
                  <a:lnTo>
                    <a:pt x="310538" y="71532"/>
                  </a:lnTo>
                  <a:lnTo>
                    <a:pt x="222003" y="44291"/>
                  </a:lnTo>
                  <a:lnTo>
                    <a:pt x="178308" y="38099"/>
                  </a:lnTo>
                  <a:lnTo>
                    <a:pt x="135659" y="40862"/>
                  </a:lnTo>
                  <a:lnTo>
                    <a:pt x="94297" y="48767"/>
                  </a:lnTo>
                  <a:lnTo>
                    <a:pt x="50363" y="61245"/>
                  </a:lnTo>
                  <a:lnTo>
                    <a:pt x="0" y="77723"/>
                  </a:lnTo>
                  <a:lnTo>
                    <a:pt x="0" y="38099"/>
                  </a:lnTo>
                  <a:lnTo>
                    <a:pt x="38147" y="25717"/>
                  </a:lnTo>
                  <a:lnTo>
                    <a:pt x="83439" y="13334"/>
                  </a:lnTo>
                  <a:lnTo>
                    <a:pt x="131587" y="3809"/>
                  </a:lnTo>
                  <a:lnTo>
                    <a:pt x="178308" y="0"/>
                  </a:lnTo>
                  <a:lnTo>
                    <a:pt x="222003" y="5953"/>
                  </a:lnTo>
                  <a:lnTo>
                    <a:pt x="310538" y="32146"/>
                  </a:lnTo>
                  <a:lnTo>
                    <a:pt x="355092" y="38099"/>
                  </a:lnTo>
                  <a:lnTo>
                    <a:pt x="403717" y="33004"/>
                  </a:lnTo>
                  <a:lnTo>
                    <a:pt x="454914" y="21335"/>
                  </a:lnTo>
                  <a:lnTo>
                    <a:pt x="500395" y="8524"/>
                  </a:lnTo>
                  <a:lnTo>
                    <a:pt x="531876" y="0"/>
                  </a:lnTo>
                  <a:lnTo>
                    <a:pt x="531876" y="38099"/>
                  </a:lnTo>
                  <a:lnTo>
                    <a:pt x="493966" y="48791"/>
                  </a:lnTo>
                  <a:lnTo>
                    <a:pt x="449199" y="61912"/>
                  </a:lnTo>
                  <a:lnTo>
                    <a:pt x="401574" y="73032"/>
                  </a:lnTo>
                  <a:lnTo>
                    <a:pt x="355092" y="77723"/>
                  </a:lnTo>
                  <a:close/>
                </a:path>
              </a:pathLst>
            </a:custGeom>
            <a:solidFill>
              <a:srgbClr val="FFFFFF"/>
            </a:solidFill>
          </p:spPr>
          <p:txBody>
            <a:bodyPr wrap="square" lIns="0" tIns="0" rIns="0" bIns="0" rtlCol="0"/>
            <a:lstStyle/>
            <a:p>
              <a:endParaRPr/>
            </a:p>
          </p:txBody>
        </p:sp>
        <p:sp>
          <p:nvSpPr>
            <p:cNvPr id="195" name="object 188">
              <a:extLst>
                <a:ext uri="{FF2B5EF4-FFF2-40B4-BE49-F238E27FC236}">
                  <a16:creationId xmlns:a16="http://schemas.microsoft.com/office/drawing/2014/main" id="{0A6A5F1B-1DFA-7E6F-7AA7-54F8CE819DBD}"/>
                </a:ext>
              </a:extLst>
            </p:cNvPr>
            <p:cNvSpPr/>
            <p:nvPr/>
          </p:nvSpPr>
          <p:spPr>
            <a:xfrm>
              <a:off x="8926067" y="6324600"/>
              <a:ext cx="532130" cy="38100"/>
            </a:xfrm>
            <a:custGeom>
              <a:avLst/>
              <a:gdLst/>
              <a:ahLst/>
              <a:cxnLst/>
              <a:rect l="l" t="t" r="r" b="b"/>
              <a:pathLst>
                <a:path w="532129" h="38100">
                  <a:moveTo>
                    <a:pt x="0" y="38100"/>
                  </a:moveTo>
                  <a:lnTo>
                    <a:pt x="44577" y="23788"/>
                  </a:lnTo>
                  <a:lnTo>
                    <a:pt x="89154" y="11620"/>
                  </a:lnTo>
                  <a:lnTo>
                    <a:pt x="133731" y="3167"/>
                  </a:lnTo>
                  <a:lnTo>
                    <a:pt x="178308" y="0"/>
                  </a:lnTo>
                  <a:lnTo>
                    <a:pt x="222003" y="5953"/>
                  </a:lnTo>
                  <a:lnTo>
                    <a:pt x="266128" y="19050"/>
                  </a:lnTo>
                  <a:lnTo>
                    <a:pt x="310538" y="32146"/>
                  </a:lnTo>
                  <a:lnTo>
                    <a:pt x="355092" y="38100"/>
                  </a:lnTo>
                  <a:lnTo>
                    <a:pt x="403717" y="33004"/>
                  </a:lnTo>
                  <a:lnTo>
                    <a:pt x="454914" y="21336"/>
                  </a:lnTo>
                  <a:lnTo>
                    <a:pt x="500395" y="8524"/>
                  </a:lnTo>
                  <a:lnTo>
                    <a:pt x="531876" y="0"/>
                  </a:lnTo>
                </a:path>
              </a:pathLst>
            </a:custGeom>
            <a:ln w="6096">
              <a:solidFill>
                <a:srgbClr val="000000"/>
              </a:solidFill>
            </a:ln>
          </p:spPr>
          <p:txBody>
            <a:bodyPr wrap="square" lIns="0" tIns="0" rIns="0" bIns="0" rtlCol="0"/>
            <a:lstStyle/>
            <a:p>
              <a:endParaRPr/>
            </a:p>
          </p:txBody>
        </p:sp>
        <p:sp>
          <p:nvSpPr>
            <p:cNvPr id="196" name="object 189">
              <a:extLst>
                <a:ext uri="{FF2B5EF4-FFF2-40B4-BE49-F238E27FC236}">
                  <a16:creationId xmlns:a16="http://schemas.microsoft.com/office/drawing/2014/main" id="{DF723005-1628-1F00-5C2B-3E029D20A3DC}"/>
                </a:ext>
              </a:extLst>
            </p:cNvPr>
            <p:cNvSpPr/>
            <p:nvPr/>
          </p:nvSpPr>
          <p:spPr>
            <a:xfrm>
              <a:off x="8926067" y="6362699"/>
              <a:ext cx="532130" cy="40005"/>
            </a:xfrm>
            <a:custGeom>
              <a:avLst/>
              <a:gdLst/>
              <a:ahLst/>
              <a:cxnLst/>
              <a:rect l="l" t="t" r="r" b="b"/>
              <a:pathLst>
                <a:path w="532129" h="40004">
                  <a:moveTo>
                    <a:pt x="0" y="39623"/>
                  </a:moveTo>
                  <a:lnTo>
                    <a:pt x="44577" y="25074"/>
                  </a:lnTo>
                  <a:lnTo>
                    <a:pt x="89154" y="12382"/>
                  </a:lnTo>
                  <a:lnTo>
                    <a:pt x="133731" y="3405"/>
                  </a:lnTo>
                  <a:lnTo>
                    <a:pt x="178308" y="0"/>
                  </a:lnTo>
                  <a:lnTo>
                    <a:pt x="222003" y="6191"/>
                  </a:lnTo>
                  <a:lnTo>
                    <a:pt x="266128" y="19811"/>
                  </a:lnTo>
                  <a:lnTo>
                    <a:pt x="310538" y="33432"/>
                  </a:lnTo>
                  <a:lnTo>
                    <a:pt x="355092" y="39623"/>
                  </a:lnTo>
                  <a:lnTo>
                    <a:pt x="403717" y="34504"/>
                  </a:lnTo>
                  <a:lnTo>
                    <a:pt x="454914" y="22669"/>
                  </a:lnTo>
                  <a:lnTo>
                    <a:pt x="500395" y="9405"/>
                  </a:lnTo>
                  <a:lnTo>
                    <a:pt x="531876" y="0"/>
                  </a:lnTo>
                </a:path>
              </a:pathLst>
            </a:custGeom>
            <a:ln w="6096">
              <a:solidFill>
                <a:srgbClr val="000000"/>
              </a:solidFill>
            </a:ln>
          </p:spPr>
          <p:txBody>
            <a:bodyPr wrap="square" lIns="0" tIns="0" rIns="0" bIns="0" rtlCol="0"/>
            <a:lstStyle/>
            <a:p>
              <a:endParaRPr/>
            </a:p>
          </p:txBody>
        </p:sp>
        <p:sp>
          <p:nvSpPr>
            <p:cNvPr id="197" name="object 190">
              <a:extLst>
                <a:ext uri="{FF2B5EF4-FFF2-40B4-BE49-F238E27FC236}">
                  <a16:creationId xmlns:a16="http://schemas.microsoft.com/office/drawing/2014/main" id="{3353BECD-45B8-B5BB-57B7-C5D4167A2343}"/>
                </a:ext>
              </a:extLst>
            </p:cNvPr>
            <p:cNvSpPr/>
            <p:nvPr/>
          </p:nvSpPr>
          <p:spPr>
            <a:xfrm>
              <a:off x="5189219" y="6501383"/>
              <a:ext cx="533400" cy="78105"/>
            </a:xfrm>
            <a:custGeom>
              <a:avLst/>
              <a:gdLst/>
              <a:ahLst/>
              <a:cxnLst/>
              <a:rect l="l" t="t" r="r" b="b"/>
              <a:pathLst>
                <a:path w="533400" h="78104">
                  <a:moveTo>
                    <a:pt x="355092" y="77723"/>
                  </a:moveTo>
                  <a:lnTo>
                    <a:pt x="311396" y="71532"/>
                  </a:lnTo>
                  <a:lnTo>
                    <a:pt x="222861" y="44291"/>
                  </a:lnTo>
                  <a:lnTo>
                    <a:pt x="178308" y="38099"/>
                  </a:lnTo>
                  <a:lnTo>
                    <a:pt x="135874" y="40862"/>
                  </a:lnTo>
                  <a:lnTo>
                    <a:pt x="94869" y="48767"/>
                  </a:lnTo>
                  <a:lnTo>
                    <a:pt x="51006" y="61245"/>
                  </a:lnTo>
                  <a:lnTo>
                    <a:pt x="0" y="77723"/>
                  </a:lnTo>
                  <a:lnTo>
                    <a:pt x="0" y="38099"/>
                  </a:lnTo>
                  <a:lnTo>
                    <a:pt x="38790" y="25717"/>
                  </a:lnTo>
                  <a:lnTo>
                    <a:pt x="84010" y="13334"/>
                  </a:lnTo>
                  <a:lnTo>
                    <a:pt x="131802" y="3809"/>
                  </a:lnTo>
                  <a:lnTo>
                    <a:pt x="178308" y="0"/>
                  </a:lnTo>
                  <a:lnTo>
                    <a:pt x="222861" y="5953"/>
                  </a:lnTo>
                  <a:lnTo>
                    <a:pt x="311396" y="32146"/>
                  </a:lnTo>
                  <a:lnTo>
                    <a:pt x="355092" y="38099"/>
                  </a:lnTo>
                  <a:lnTo>
                    <a:pt x="403740" y="33004"/>
                  </a:lnTo>
                  <a:lnTo>
                    <a:pt x="455104" y="21335"/>
                  </a:lnTo>
                  <a:lnTo>
                    <a:pt x="501038" y="8524"/>
                  </a:lnTo>
                  <a:lnTo>
                    <a:pt x="533400" y="0"/>
                  </a:lnTo>
                  <a:lnTo>
                    <a:pt x="533400" y="38099"/>
                  </a:lnTo>
                  <a:lnTo>
                    <a:pt x="495252" y="48791"/>
                  </a:lnTo>
                  <a:lnTo>
                    <a:pt x="449961" y="61912"/>
                  </a:lnTo>
                  <a:lnTo>
                    <a:pt x="401812" y="73032"/>
                  </a:lnTo>
                  <a:lnTo>
                    <a:pt x="355092" y="77723"/>
                  </a:lnTo>
                  <a:close/>
                </a:path>
              </a:pathLst>
            </a:custGeom>
            <a:solidFill>
              <a:srgbClr val="FFFFFF"/>
            </a:solidFill>
          </p:spPr>
          <p:txBody>
            <a:bodyPr wrap="square" lIns="0" tIns="0" rIns="0" bIns="0" rtlCol="0"/>
            <a:lstStyle/>
            <a:p>
              <a:endParaRPr/>
            </a:p>
          </p:txBody>
        </p:sp>
        <p:sp>
          <p:nvSpPr>
            <p:cNvPr id="198" name="object 191">
              <a:extLst>
                <a:ext uri="{FF2B5EF4-FFF2-40B4-BE49-F238E27FC236}">
                  <a16:creationId xmlns:a16="http://schemas.microsoft.com/office/drawing/2014/main" id="{BF02AF13-D180-000E-0ABD-B463723BC2CA}"/>
                </a:ext>
              </a:extLst>
            </p:cNvPr>
            <p:cNvSpPr/>
            <p:nvPr/>
          </p:nvSpPr>
          <p:spPr>
            <a:xfrm>
              <a:off x="5189219" y="6501384"/>
              <a:ext cx="533400" cy="38100"/>
            </a:xfrm>
            <a:custGeom>
              <a:avLst/>
              <a:gdLst/>
              <a:ahLst/>
              <a:cxnLst/>
              <a:rect l="l" t="t" r="r" b="b"/>
              <a:pathLst>
                <a:path w="533400" h="38100">
                  <a:moveTo>
                    <a:pt x="0" y="38100"/>
                  </a:moveTo>
                  <a:lnTo>
                    <a:pt x="44577" y="24431"/>
                  </a:lnTo>
                  <a:lnTo>
                    <a:pt x="89154" y="12192"/>
                  </a:lnTo>
                  <a:lnTo>
                    <a:pt x="133731" y="3381"/>
                  </a:lnTo>
                  <a:lnTo>
                    <a:pt x="178308" y="0"/>
                  </a:lnTo>
                  <a:lnTo>
                    <a:pt x="222861" y="5953"/>
                  </a:lnTo>
                  <a:lnTo>
                    <a:pt x="267271" y="19050"/>
                  </a:lnTo>
                  <a:lnTo>
                    <a:pt x="311396" y="32146"/>
                  </a:lnTo>
                  <a:lnTo>
                    <a:pt x="355092" y="38100"/>
                  </a:lnTo>
                  <a:lnTo>
                    <a:pt x="403740" y="33004"/>
                  </a:lnTo>
                  <a:lnTo>
                    <a:pt x="455104" y="21336"/>
                  </a:lnTo>
                  <a:lnTo>
                    <a:pt x="501038" y="8524"/>
                  </a:lnTo>
                  <a:lnTo>
                    <a:pt x="533400" y="0"/>
                  </a:lnTo>
                </a:path>
              </a:pathLst>
            </a:custGeom>
            <a:ln w="6096">
              <a:solidFill>
                <a:srgbClr val="000000"/>
              </a:solidFill>
            </a:ln>
          </p:spPr>
          <p:txBody>
            <a:bodyPr wrap="square" lIns="0" tIns="0" rIns="0" bIns="0" rtlCol="0"/>
            <a:lstStyle/>
            <a:p>
              <a:endParaRPr/>
            </a:p>
          </p:txBody>
        </p:sp>
        <p:sp>
          <p:nvSpPr>
            <p:cNvPr id="199" name="object 192">
              <a:extLst>
                <a:ext uri="{FF2B5EF4-FFF2-40B4-BE49-F238E27FC236}">
                  <a16:creationId xmlns:a16="http://schemas.microsoft.com/office/drawing/2014/main" id="{D2BCD2D5-FBBA-4716-B927-29656B534DD2}"/>
                </a:ext>
              </a:extLst>
            </p:cNvPr>
            <p:cNvSpPr/>
            <p:nvPr/>
          </p:nvSpPr>
          <p:spPr>
            <a:xfrm>
              <a:off x="5189219" y="6539483"/>
              <a:ext cx="533400" cy="40005"/>
            </a:xfrm>
            <a:custGeom>
              <a:avLst/>
              <a:gdLst/>
              <a:ahLst/>
              <a:cxnLst/>
              <a:rect l="l" t="t" r="r" b="b"/>
              <a:pathLst>
                <a:path w="533400" h="40004">
                  <a:moveTo>
                    <a:pt x="0" y="39623"/>
                  </a:moveTo>
                  <a:lnTo>
                    <a:pt x="44577" y="25074"/>
                  </a:lnTo>
                  <a:lnTo>
                    <a:pt x="89154" y="12382"/>
                  </a:lnTo>
                  <a:lnTo>
                    <a:pt x="133731" y="3405"/>
                  </a:lnTo>
                  <a:lnTo>
                    <a:pt x="178308" y="0"/>
                  </a:lnTo>
                  <a:lnTo>
                    <a:pt x="222861" y="6191"/>
                  </a:lnTo>
                  <a:lnTo>
                    <a:pt x="267271" y="19811"/>
                  </a:lnTo>
                  <a:lnTo>
                    <a:pt x="311396" y="33432"/>
                  </a:lnTo>
                  <a:lnTo>
                    <a:pt x="355092" y="39623"/>
                  </a:lnTo>
                  <a:lnTo>
                    <a:pt x="403740" y="34504"/>
                  </a:lnTo>
                  <a:lnTo>
                    <a:pt x="455104" y="22669"/>
                  </a:lnTo>
                  <a:lnTo>
                    <a:pt x="501038" y="9405"/>
                  </a:lnTo>
                  <a:lnTo>
                    <a:pt x="533400" y="0"/>
                  </a:lnTo>
                </a:path>
              </a:pathLst>
            </a:custGeom>
            <a:ln w="609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24004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全国医療情報プラットフォーム</a:t>
            </a:r>
          </a:p>
        </p:txBody>
      </p:sp>
      <p:sp>
        <p:nvSpPr>
          <p:cNvPr id="2" name="object 2">
            <a:extLst>
              <a:ext uri="{FF2B5EF4-FFF2-40B4-BE49-F238E27FC236}">
                <a16:creationId xmlns:a16="http://schemas.microsoft.com/office/drawing/2014/main" id="{3FD1287C-3C19-B144-2198-AFA97D8855E2}"/>
              </a:ext>
            </a:extLst>
          </p:cNvPr>
          <p:cNvSpPr/>
          <p:nvPr/>
        </p:nvSpPr>
        <p:spPr>
          <a:xfrm>
            <a:off x="8925067" y="4068554"/>
            <a:ext cx="123825" cy="504825"/>
          </a:xfrm>
          <a:custGeom>
            <a:avLst/>
            <a:gdLst/>
            <a:ahLst/>
            <a:cxnLst/>
            <a:rect l="l" t="t" r="r" b="b"/>
            <a:pathLst>
              <a:path w="123825" h="504825">
                <a:moveTo>
                  <a:pt x="82296" y="41148"/>
                </a:moveTo>
                <a:lnTo>
                  <a:pt x="41148" y="41148"/>
                </a:lnTo>
                <a:lnTo>
                  <a:pt x="41148" y="0"/>
                </a:lnTo>
                <a:lnTo>
                  <a:pt x="82296" y="0"/>
                </a:lnTo>
                <a:lnTo>
                  <a:pt x="82296" y="41148"/>
                </a:lnTo>
                <a:close/>
              </a:path>
              <a:path w="123825" h="504825">
                <a:moveTo>
                  <a:pt x="82296" y="123444"/>
                </a:moveTo>
                <a:lnTo>
                  <a:pt x="41148" y="123444"/>
                </a:lnTo>
                <a:lnTo>
                  <a:pt x="41148" y="82296"/>
                </a:lnTo>
                <a:lnTo>
                  <a:pt x="82296" y="82296"/>
                </a:lnTo>
                <a:lnTo>
                  <a:pt x="82296" y="123444"/>
                </a:lnTo>
                <a:close/>
              </a:path>
              <a:path w="123825" h="504825">
                <a:moveTo>
                  <a:pt x="82296" y="205740"/>
                </a:moveTo>
                <a:lnTo>
                  <a:pt x="41148" y="205740"/>
                </a:lnTo>
                <a:lnTo>
                  <a:pt x="41148" y="164592"/>
                </a:lnTo>
                <a:lnTo>
                  <a:pt x="82296" y="164592"/>
                </a:lnTo>
                <a:lnTo>
                  <a:pt x="82296" y="205740"/>
                </a:lnTo>
                <a:close/>
              </a:path>
              <a:path w="123825" h="504825">
                <a:moveTo>
                  <a:pt x="82296" y="288036"/>
                </a:moveTo>
                <a:lnTo>
                  <a:pt x="41148" y="288036"/>
                </a:lnTo>
                <a:lnTo>
                  <a:pt x="41148" y="246888"/>
                </a:lnTo>
                <a:lnTo>
                  <a:pt x="82296" y="246888"/>
                </a:lnTo>
                <a:lnTo>
                  <a:pt x="82296" y="288036"/>
                </a:lnTo>
                <a:close/>
              </a:path>
              <a:path w="123825" h="504825">
                <a:moveTo>
                  <a:pt x="82296" y="370332"/>
                </a:moveTo>
                <a:lnTo>
                  <a:pt x="41148" y="370332"/>
                </a:lnTo>
                <a:lnTo>
                  <a:pt x="41148" y="329184"/>
                </a:lnTo>
                <a:lnTo>
                  <a:pt x="82296" y="329184"/>
                </a:lnTo>
                <a:lnTo>
                  <a:pt x="82296" y="370332"/>
                </a:lnTo>
                <a:close/>
              </a:path>
              <a:path w="123825" h="504825">
                <a:moveTo>
                  <a:pt x="62484" y="504444"/>
                </a:moveTo>
                <a:lnTo>
                  <a:pt x="0" y="381000"/>
                </a:lnTo>
                <a:lnTo>
                  <a:pt x="123444" y="381000"/>
                </a:lnTo>
                <a:lnTo>
                  <a:pt x="62484" y="504444"/>
                </a:lnTo>
                <a:close/>
              </a:path>
            </a:pathLst>
          </a:custGeom>
          <a:solidFill>
            <a:srgbClr val="7E7E7E"/>
          </a:solidFill>
        </p:spPr>
        <p:txBody>
          <a:bodyPr wrap="square" lIns="0" tIns="0" rIns="0" bIns="0" rtlCol="0"/>
          <a:lstStyle/>
          <a:p>
            <a:endParaRPr/>
          </a:p>
        </p:txBody>
      </p:sp>
      <p:grpSp>
        <p:nvGrpSpPr>
          <p:cNvPr id="4" name="object 3">
            <a:extLst>
              <a:ext uri="{FF2B5EF4-FFF2-40B4-BE49-F238E27FC236}">
                <a16:creationId xmlns:a16="http://schemas.microsoft.com/office/drawing/2014/main" id="{00F7A113-F45C-0C0C-86F0-C2642E6EA281}"/>
              </a:ext>
            </a:extLst>
          </p:cNvPr>
          <p:cNvGrpSpPr/>
          <p:nvPr/>
        </p:nvGrpSpPr>
        <p:grpSpPr>
          <a:xfrm>
            <a:off x="650446" y="2562842"/>
            <a:ext cx="9758045" cy="2406015"/>
            <a:chOff x="133286" y="3537203"/>
            <a:chExt cx="9758045" cy="2406015"/>
          </a:xfrm>
        </p:grpSpPr>
        <p:sp>
          <p:nvSpPr>
            <p:cNvPr id="6" name="object 4">
              <a:extLst>
                <a:ext uri="{FF2B5EF4-FFF2-40B4-BE49-F238E27FC236}">
                  <a16:creationId xmlns:a16="http://schemas.microsoft.com/office/drawing/2014/main" id="{F3AE237D-D050-5E5C-C133-41F92DCA88A7}"/>
                </a:ext>
              </a:extLst>
            </p:cNvPr>
            <p:cNvSpPr/>
            <p:nvPr/>
          </p:nvSpPr>
          <p:spPr>
            <a:xfrm>
              <a:off x="6839712" y="5131307"/>
              <a:ext cx="123825" cy="428625"/>
            </a:xfrm>
            <a:custGeom>
              <a:avLst/>
              <a:gdLst/>
              <a:ahLst/>
              <a:cxnLst/>
              <a:rect l="l" t="t" r="r" b="b"/>
              <a:pathLst>
                <a:path w="123825" h="428625">
                  <a:moveTo>
                    <a:pt x="82296" y="41148"/>
                  </a:moveTo>
                  <a:lnTo>
                    <a:pt x="41148" y="41148"/>
                  </a:lnTo>
                  <a:lnTo>
                    <a:pt x="41148" y="0"/>
                  </a:lnTo>
                  <a:lnTo>
                    <a:pt x="82296" y="0"/>
                  </a:lnTo>
                  <a:lnTo>
                    <a:pt x="82296" y="41148"/>
                  </a:lnTo>
                  <a:close/>
                </a:path>
                <a:path w="123825" h="428625">
                  <a:moveTo>
                    <a:pt x="82296" y="123444"/>
                  </a:moveTo>
                  <a:lnTo>
                    <a:pt x="41148" y="123444"/>
                  </a:lnTo>
                  <a:lnTo>
                    <a:pt x="41148" y="82296"/>
                  </a:lnTo>
                  <a:lnTo>
                    <a:pt x="82296" y="82296"/>
                  </a:lnTo>
                  <a:lnTo>
                    <a:pt x="82296" y="123444"/>
                  </a:lnTo>
                  <a:close/>
                </a:path>
                <a:path w="123825" h="428625">
                  <a:moveTo>
                    <a:pt x="82296" y="205740"/>
                  </a:moveTo>
                  <a:lnTo>
                    <a:pt x="41148" y="205740"/>
                  </a:lnTo>
                  <a:lnTo>
                    <a:pt x="41148" y="164592"/>
                  </a:lnTo>
                  <a:lnTo>
                    <a:pt x="82296" y="164592"/>
                  </a:lnTo>
                  <a:lnTo>
                    <a:pt x="82296" y="205740"/>
                  </a:lnTo>
                  <a:close/>
                </a:path>
                <a:path w="123825" h="428625">
                  <a:moveTo>
                    <a:pt x="82296" y="288036"/>
                  </a:moveTo>
                  <a:lnTo>
                    <a:pt x="41148" y="288036"/>
                  </a:lnTo>
                  <a:lnTo>
                    <a:pt x="41148" y="246888"/>
                  </a:lnTo>
                  <a:lnTo>
                    <a:pt x="82296" y="246888"/>
                  </a:lnTo>
                  <a:lnTo>
                    <a:pt x="82296" y="288036"/>
                  </a:lnTo>
                  <a:close/>
                </a:path>
                <a:path w="123825" h="428625">
                  <a:moveTo>
                    <a:pt x="60960" y="428244"/>
                  </a:moveTo>
                  <a:lnTo>
                    <a:pt x="0" y="304800"/>
                  </a:lnTo>
                  <a:lnTo>
                    <a:pt x="123444" y="304800"/>
                  </a:lnTo>
                  <a:lnTo>
                    <a:pt x="60960" y="428244"/>
                  </a:lnTo>
                  <a:close/>
                </a:path>
              </a:pathLst>
            </a:custGeom>
            <a:solidFill>
              <a:srgbClr val="7E7E7E"/>
            </a:solidFill>
          </p:spPr>
          <p:txBody>
            <a:bodyPr wrap="square" lIns="0" tIns="0" rIns="0" bIns="0" rtlCol="0"/>
            <a:lstStyle/>
            <a:p>
              <a:endParaRPr/>
            </a:p>
          </p:txBody>
        </p:sp>
        <p:sp>
          <p:nvSpPr>
            <p:cNvPr id="7" name="object 5">
              <a:extLst>
                <a:ext uri="{FF2B5EF4-FFF2-40B4-BE49-F238E27FC236}">
                  <a16:creationId xmlns:a16="http://schemas.microsoft.com/office/drawing/2014/main" id="{6D03E8B1-2A28-638D-26AB-04310B1DF604}"/>
                </a:ext>
              </a:extLst>
            </p:cNvPr>
            <p:cNvSpPr/>
            <p:nvPr/>
          </p:nvSpPr>
          <p:spPr>
            <a:xfrm>
              <a:off x="138683" y="5510784"/>
              <a:ext cx="2014855" cy="426720"/>
            </a:xfrm>
            <a:custGeom>
              <a:avLst/>
              <a:gdLst/>
              <a:ahLst/>
              <a:cxnLst/>
              <a:rect l="l" t="t" r="r" b="b"/>
              <a:pathLst>
                <a:path w="2014855" h="426720">
                  <a:moveTo>
                    <a:pt x="0" y="71628"/>
                  </a:moveTo>
                  <a:lnTo>
                    <a:pt x="5619" y="43719"/>
                  </a:lnTo>
                  <a:lnTo>
                    <a:pt x="20955" y="20955"/>
                  </a:lnTo>
                  <a:lnTo>
                    <a:pt x="43719" y="5619"/>
                  </a:lnTo>
                  <a:lnTo>
                    <a:pt x="71628" y="0"/>
                  </a:lnTo>
                  <a:lnTo>
                    <a:pt x="1943100" y="0"/>
                  </a:lnTo>
                  <a:lnTo>
                    <a:pt x="1971008" y="5619"/>
                  </a:lnTo>
                  <a:lnTo>
                    <a:pt x="1993773" y="20955"/>
                  </a:lnTo>
                  <a:lnTo>
                    <a:pt x="2009108" y="43719"/>
                  </a:lnTo>
                  <a:lnTo>
                    <a:pt x="2014728" y="71628"/>
                  </a:lnTo>
                  <a:lnTo>
                    <a:pt x="2014728" y="356616"/>
                  </a:lnTo>
                  <a:lnTo>
                    <a:pt x="2009108" y="383643"/>
                  </a:lnTo>
                  <a:lnTo>
                    <a:pt x="1993773" y="405955"/>
                  </a:lnTo>
                  <a:lnTo>
                    <a:pt x="1971008" y="421124"/>
                  </a:lnTo>
                  <a:lnTo>
                    <a:pt x="1943100" y="426720"/>
                  </a:lnTo>
                  <a:lnTo>
                    <a:pt x="71628" y="426720"/>
                  </a:lnTo>
                  <a:lnTo>
                    <a:pt x="43719" y="421124"/>
                  </a:lnTo>
                  <a:lnTo>
                    <a:pt x="20954" y="405955"/>
                  </a:lnTo>
                  <a:lnTo>
                    <a:pt x="5619" y="383643"/>
                  </a:lnTo>
                  <a:lnTo>
                    <a:pt x="0" y="356616"/>
                  </a:lnTo>
                  <a:lnTo>
                    <a:pt x="0" y="71628"/>
                  </a:lnTo>
                  <a:close/>
                </a:path>
              </a:pathLst>
            </a:custGeom>
            <a:ln w="10668">
              <a:solidFill>
                <a:srgbClr val="000000"/>
              </a:solidFill>
            </a:ln>
          </p:spPr>
          <p:txBody>
            <a:bodyPr wrap="square" lIns="0" tIns="0" rIns="0" bIns="0" rtlCol="0"/>
            <a:lstStyle/>
            <a:p>
              <a:endParaRPr/>
            </a:p>
          </p:txBody>
        </p:sp>
        <p:pic>
          <p:nvPicPr>
            <p:cNvPr id="8" name="object 6">
              <a:extLst>
                <a:ext uri="{FF2B5EF4-FFF2-40B4-BE49-F238E27FC236}">
                  <a16:creationId xmlns:a16="http://schemas.microsoft.com/office/drawing/2014/main" id="{267A22EE-3C6C-D2FB-5F78-20F3456745D1}"/>
                </a:ext>
              </a:extLst>
            </p:cNvPr>
            <p:cNvPicPr/>
            <p:nvPr/>
          </p:nvPicPr>
          <p:blipFill>
            <a:blip r:embed="rId2" cstate="print"/>
            <a:stretch>
              <a:fillRect/>
            </a:stretch>
          </p:blipFill>
          <p:spPr>
            <a:xfrm>
              <a:off x="1824227" y="3537203"/>
              <a:ext cx="8066532" cy="2010155"/>
            </a:xfrm>
            <a:prstGeom prst="rect">
              <a:avLst/>
            </a:prstGeom>
          </p:spPr>
        </p:pic>
      </p:grpSp>
      <p:sp>
        <p:nvSpPr>
          <p:cNvPr id="9" name="object 7">
            <a:extLst>
              <a:ext uri="{FF2B5EF4-FFF2-40B4-BE49-F238E27FC236}">
                <a16:creationId xmlns:a16="http://schemas.microsoft.com/office/drawing/2014/main" id="{338FE83B-3A13-57D2-8AA7-A57E89E4CC45}"/>
              </a:ext>
            </a:extLst>
          </p:cNvPr>
          <p:cNvSpPr txBox="1"/>
          <p:nvPr/>
        </p:nvSpPr>
        <p:spPr>
          <a:xfrm>
            <a:off x="547141" y="5563598"/>
            <a:ext cx="11355049" cy="797653"/>
          </a:xfrm>
          <a:prstGeom prst="rect">
            <a:avLst/>
          </a:prstGeom>
          <a:solidFill>
            <a:srgbClr val="DFEBFF"/>
          </a:solidFill>
        </p:spPr>
        <p:txBody>
          <a:bodyPr vert="horz" wrap="square" lIns="0" tIns="48894" rIns="0" bIns="0" rtlCol="0">
            <a:spAutoFit/>
          </a:bodyPr>
          <a:lstStyle/>
          <a:p>
            <a:pPr marL="98425" marR="180975">
              <a:lnSpc>
                <a:spcPct val="103600"/>
              </a:lnSpc>
              <a:spcBef>
                <a:spcPts val="384"/>
              </a:spcBef>
            </a:pPr>
            <a:r>
              <a:rPr sz="1150" spc="10" dirty="0">
                <a:latin typeface="BIZ UDPゴシック" panose="020B0400000000000000" pitchFamily="50" charset="-128"/>
                <a:ea typeface="BIZ UDPゴシック" panose="020B0400000000000000" pitchFamily="50" charset="-128"/>
                <a:cs typeface="Meiryo UI"/>
              </a:rPr>
              <a:t>「全国医療情報プラットフォーム</a:t>
            </a:r>
            <a:r>
              <a:rPr sz="1150" spc="15" dirty="0">
                <a:latin typeface="BIZ UDPゴシック" panose="020B0400000000000000" pitchFamily="50" charset="-128"/>
                <a:ea typeface="BIZ UDPゴシック" panose="020B0400000000000000" pitchFamily="50" charset="-128"/>
                <a:cs typeface="Meiryo UI"/>
              </a:rPr>
              <a:t>¹⁴³</a:t>
            </a:r>
            <a:r>
              <a:rPr sz="1150" spc="5" dirty="0">
                <a:latin typeface="BIZ UDPゴシック" panose="020B0400000000000000" pitchFamily="50" charset="-128"/>
                <a:ea typeface="BIZ UDPゴシック" panose="020B0400000000000000" pitchFamily="50" charset="-128"/>
                <a:cs typeface="Meiryo UI"/>
              </a:rPr>
              <a:t>の創設」、「電子カルテ情報の標準化等」及び「診療報酬改定ＤＸ」の取組を行政と関係業界が一丸となって進めるとともに、医</a:t>
            </a:r>
            <a:r>
              <a:rPr sz="1150" spc="15" dirty="0">
                <a:latin typeface="BIZ UDPゴシック" panose="020B0400000000000000" pitchFamily="50" charset="-128"/>
                <a:ea typeface="BIZ UDPゴシック" panose="020B0400000000000000" pitchFamily="50" charset="-128"/>
                <a:cs typeface="Meiryo UI"/>
              </a:rPr>
              <a:t>療情報の利活用について法制上の措置等を講ずる。</a:t>
            </a:r>
            <a:endParaRPr sz="1150" dirty="0">
              <a:latin typeface="BIZ UDPゴシック" panose="020B0400000000000000" pitchFamily="50" charset="-128"/>
              <a:ea typeface="BIZ UDPゴシック" panose="020B0400000000000000" pitchFamily="50" charset="-128"/>
              <a:cs typeface="Meiryo UI"/>
            </a:endParaRPr>
          </a:p>
          <a:p>
            <a:pPr marL="290830" marR="192405" indent="-192405">
              <a:lnSpc>
                <a:spcPct val="103499"/>
              </a:lnSpc>
              <a:spcBef>
                <a:spcPts val="409"/>
              </a:spcBef>
            </a:pPr>
            <a:r>
              <a:rPr sz="1100" spc="-5" dirty="0">
                <a:latin typeface="BIZ UDPゴシック" panose="020B0400000000000000" pitchFamily="50" charset="-128"/>
                <a:ea typeface="BIZ UDPゴシック" panose="020B0400000000000000" pitchFamily="50" charset="-128"/>
                <a:cs typeface="ＭＳ Ｐ明朝"/>
              </a:rPr>
              <a:t>オンライン資格確認等システムのネットワークを拡充し、レセプト・特定健診等情報に加え、予防接種、電子処方箋情報、自治体検診情報、電子カルテ等の医</a:t>
            </a:r>
            <a:r>
              <a:rPr sz="1100" dirty="0">
                <a:latin typeface="BIZ UDPゴシック" panose="020B0400000000000000" pitchFamily="50" charset="-128"/>
                <a:ea typeface="BIZ UDPゴシック" panose="020B0400000000000000" pitchFamily="50" charset="-128"/>
                <a:cs typeface="ＭＳ Ｐ明朝"/>
              </a:rPr>
              <a:t>療（介護を含む）</a:t>
            </a:r>
            <a:r>
              <a:rPr sz="1100" spc="-10" dirty="0">
                <a:latin typeface="BIZ UDPゴシック" panose="020B0400000000000000" pitchFamily="50" charset="-128"/>
                <a:ea typeface="BIZ UDPゴシック" panose="020B0400000000000000" pitchFamily="50" charset="-128"/>
                <a:cs typeface="ＭＳ Ｐ明朝"/>
              </a:rPr>
              <a:t>全般にわたる情報について共有・交換できる全国的なプラットフォームをいう。</a:t>
            </a:r>
            <a:endParaRPr sz="1100" dirty="0">
              <a:latin typeface="BIZ UDPゴシック" panose="020B0400000000000000" pitchFamily="50" charset="-128"/>
              <a:ea typeface="BIZ UDPゴシック" panose="020B0400000000000000" pitchFamily="50" charset="-128"/>
              <a:cs typeface="ＭＳ Ｐ明朝"/>
            </a:endParaRPr>
          </a:p>
        </p:txBody>
      </p:sp>
      <p:sp>
        <p:nvSpPr>
          <p:cNvPr id="10" name="object 9">
            <a:extLst>
              <a:ext uri="{FF2B5EF4-FFF2-40B4-BE49-F238E27FC236}">
                <a16:creationId xmlns:a16="http://schemas.microsoft.com/office/drawing/2014/main" id="{E27F4444-0FFB-FC1A-593F-E3E57B1C3930}"/>
              </a:ext>
            </a:extLst>
          </p:cNvPr>
          <p:cNvSpPr txBox="1"/>
          <p:nvPr/>
        </p:nvSpPr>
        <p:spPr>
          <a:xfrm>
            <a:off x="6534887" y="5153310"/>
            <a:ext cx="4579620" cy="173990"/>
          </a:xfrm>
          <a:prstGeom prst="rect">
            <a:avLst/>
          </a:prstGeom>
        </p:spPr>
        <p:txBody>
          <a:bodyPr vert="horz" wrap="square" lIns="0" tIns="15240" rIns="0" bIns="0" rtlCol="0">
            <a:spAutoFit/>
          </a:bodyPr>
          <a:lstStyle/>
          <a:p>
            <a:pPr marL="12700">
              <a:lnSpc>
                <a:spcPct val="100000"/>
              </a:lnSpc>
              <a:spcBef>
                <a:spcPts val="120"/>
              </a:spcBef>
            </a:pPr>
            <a:r>
              <a:rPr sz="950" spc="-90" dirty="0">
                <a:latin typeface="ＭＳ Ｐ明朝"/>
                <a:cs typeface="ＭＳ Ｐ明朝"/>
              </a:rPr>
              <a:t>（出所）</a:t>
            </a:r>
            <a:r>
              <a:rPr sz="950" spc="-95" dirty="0">
                <a:latin typeface="ＭＳ Ｐ明朝"/>
                <a:cs typeface="ＭＳ Ｐ明朝"/>
              </a:rPr>
              <a:t>第２回「医療</a:t>
            </a:r>
            <a:r>
              <a:rPr sz="950" spc="-90" dirty="0">
                <a:latin typeface="ＭＳ Ｐ明朝"/>
                <a:cs typeface="ＭＳ Ｐ明朝"/>
              </a:rPr>
              <a:t>DX</a:t>
            </a:r>
            <a:r>
              <a:rPr sz="950" spc="-95" dirty="0">
                <a:latin typeface="ＭＳ Ｐ明朝"/>
                <a:cs typeface="ＭＳ Ｐ明朝"/>
              </a:rPr>
              <a:t>令和ビジョン</a:t>
            </a:r>
            <a:r>
              <a:rPr sz="950" spc="-90" dirty="0">
                <a:latin typeface="ＭＳ Ｐ明朝"/>
                <a:cs typeface="ＭＳ Ｐ明朝"/>
              </a:rPr>
              <a:t>2030</a:t>
            </a:r>
            <a:r>
              <a:rPr sz="950" spc="-95" dirty="0">
                <a:latin typeface="ＭＳ Ｐ明朝"/>
                <a:cs typeface="ＭＳ Ｐ明朝"/>
              </a:rPr>
              <a:t>」厚生労働省推進チーム</a:t>
            </a:r>
            <a:r>
              <a:rPr sz="950" spc="-90" dirty="0">
                <a:latin typeface="ＭＳ Ｐ明朝"/>
                <a:cs typeface="ＭＳ Ｐ明朝"/>
              </a:rPr>
              <a:t>（2022</a:t>
            </a:r>
            <a:r>
              <a:rPr sz="950" spc="-80" dirty="0">
                <a:latin typeface="ＭＳ Ｐ明朝"/>
                <a:cs typeface="ＭＳ Ｐ明朝"/>
              </a:rPr>
              <a:t>年</a:t>
            </a:r>
            <a:r>
              <a:rPr sz="950" spc="-95" dirty="0">
                <a:latin typeface="ＭＳ Ｐ明朝"/>
                <a:cs typeface="ＭＳ Ｐ明朝"/>
              </a:rPr>
              <a:t>12</a:t>
            </a:r>
            <a:r>
              <a:rPr sz="950" spc="-90" dirty="0">
                <a:latin typeface="ＭＳ Ｐ明朝"/>
                <a:cs typeface="ＭＳ Ｐ明朝"/>
              </a:rPr>
              <a:t>月22日）</a:t>
            </a:r>
            <a:r>
              <a:rPr sz="950" spc="-85" dirty="0">
                <a:latin typeface="ＭＳ Ｐ明朝"/>
                <a:cs typeface="ＭＳ Ｐ明朝"/>
              </a:rPr>
              <a:t>資料を一部加工</a:t>
            </a:r>
            <a:endParaRPr sz="950">
              <a:latin typeface="ＭＳ Ｐ明朝"/>
              <a:cs typeface="ＭＳ Ｐ明朝"/>
            </a:endParaRPr>
          </a:p>
        </p:txBody>
      </p:sp>
      <p:grpSp>
        <p:nvGrpSpPr>
          <p:cNvPr id="11" name="object 10">
            <a:extLst>
              <a:ext uri="{FF2B5EF4-FFF2-40B4-BE49-F238E27FC236}">
                <a16:creationId xmlns:a16="http://schemas.microsoft.com/office/drawing/2014/main" id="{D9522681-7AEF-AD75-1A52-14E40E531B80}"/>
              </a:ext>
            </a:extLst>
          </p:cNvPr>
          <p:cNvGrpSpPr/>
          <p:nvPr/>
        </p:nvGrpSpPr>
        <p:grpSpPr>
          <a:xfrm>
            <a:off x="638953" y="2631296"/>
            <a:ext cx="1579245" cy="586105"/>
            <a:chOff x="121793" y="3605657"/>
            <a:chExt cx="1579245" cy="586105"/>
          </a:xfrm>
        </p:grpSpPr>
        <p:sp>
          <p:nvSpPr>
            <p:cNvPr id="12" name="object 11">
              <a:extLst>
                <a:ext uri="{FF2B5EF4-FFF2-40B4-BE49-F238E27FC236}">
                  <a16:creationId xmlns:a16="http://schemas.microsoft.com/office/drawing/2014/main" id="{0C3E56DE-D045-4FF1-0CCD-A06742D0392C}"/>
                </a:ext>
              </a:extLst>
            </p:cNvPr>
            <p:cNvSpPr/>
            <p:nvPr/>
          </p:nvSpPr>
          <p:spPr>
            <a:xfrm>
              <a:off x="124968" y="3608832"/>
              <a:ext cx="1572895" cy="579755"/>
            </a:xfrm>
            <a:custGeom>
              <a:avLst/>
              <a:gdLst/>
              <a:ahLst/>
              <a:cxnLst/>
              <a:rect l="l" t="t" r="r" b="b"/>
              <a:pathLst>
                <a:path w="1572895" h="579754">
                  <a:moveTo>
                    <a:pt x="1456944" y="388620"/>
                  </a:moveTo>
                  <a:lnTo>
                    <a:pt x="1456944" y="48768"/>
                  </a:lnTo>
                  <a:lnTo>
                    <a:pt x="216408" y="48768"/>
                  </a:lnTo>
                  <a:lnTo>
                    <a:pt x="216408" y="0"/>
                  </a:lnTo>
                  <a:lnTo>
                    <a:pt x="1572768" y="0"/>
                  </a:lnTo>
                  <a:lnTo>
                    <a:pt x="1572768" y="387096"/>
                  </a:lnTo>
                  <a:lnTo>
                    <a:pt x="1493139" y="387858"/>
                  </a:lnTo>
                  <a:lnTo>
                    <a:pt x="1456944" y="388620"/>
                  </a:lnTo>
                  <a:close/>
                </a:path>
                <a:path w="1572895" h="579754">
                  <a:moveTo>
                    <a:pt x="1354836" y="440436"/>
                  </a:moveTo>
                  <a:lnTo>
                    <a:pt x="1354836" y="99060"/>
                  </a:lnTo>
                  <a:lnTo>
                    <a:pt x="112776" y="99060"/>
                  </a:lnTo>
                  <a:lnTo>
                    <a:pt x="112776" y="48768"/>
                  </a:lnTo>
                  <a:lnTo>
                    <a:pt x="1456944" y="48768"/>
                  </a:lnTo>
                  <a:lnTo>
                    <a:pt x="1456944" y="437388"/>
                  </a:lnTo>
                  <a:lnTo>
                    <a:pt x="1419129" y="437864"/>
                  </a:lnTo>
                  <a:lnTo>
                    <a:pt x="1386459" y="438912"/>
                  </a:lnTo>
                  <a:lnTo>
                    <a:pt x="1354836" y="440436"/>
                  </a:lnTo>
                  <a:close/>
                </a:path>
                <a:path w="1572895" h="579754">
                  <a:moveTo>
                    <a:pt x="336365" y="579632"/>
                  </a:moveTo>
                  <a:lnTo>
                    <a:pt x="288847" y="579176"/>
                  </a:lnTo>
                  <a:lnTo>
                    <a:pt x="238313" y="577657"/>
                  </a:lnTo>
                  <a:lnTo>
                    <a:pt x="184463" y="574993"/>
                  </a:lnTo>
                  <a:lnTo>
                    <a:pt x="126995" y="571101"/>
                  </a:lnTo>
                  <a:lnTo>
                    <a:pt x="65607" y="565900"/>
                  </a:lnTo>
                  <a:lnTo>
                    <a:pt x="0" y="559308"/>
                  </a:lnTo>
                  <a:lnTo>
                    <a:pt x="0" y="99060"/>
                  </a:ln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644065" y="554829"/>
                  </a:lnTo>
                  <a:lnTo>
                    <a:pt x="609836" y="559930"/>
                  </a:lnTo>
                  <a:lnTo>
                    <a:pt x="539253" y="568827"/>
                  </a:lnTo>
                  <a:lnTo>
                    <a:pt x="463833" y="575438"/>
                  </a:lnTo>
                  <a:lnTo>
                    <a:pt x="423557" y="577680"/>
                  </a:lnTo>
                  <a:lnTo>
                    <a:pt x="381168" y="579106"/>
                  </a:lnTo>
                  <a:lnTo>
                    <a:pt x="336365" y="579632"/>
                  </a:lnTo>
                  <a:close/>
                </a:path>
              </a:pathLst>
            </a:custGeom>
            <a:solidFill>
              <a:srgbClr val="FCB0B6"/>
            </a:solidFill>
          </p:spPr>
          <p:txBody>
            <a:bodyPr wrap="square" lIns="0" tIns="0" rIns="0" bIns="0" rtlCol="0"/>
            <a:lstStyle/>
            <a:p>
              <a:endParaRPr/>
            </a:p>
          </p:txBody>
        </p:sp>
        <p:sp>
          <p:nvSpPr>
            <p:cNvPr id="13" name="object 12">
              <a:extLst>
                <a:ext uri="{FF2B5EF4-FFF2-40B4-BE49-F238E27FC236}">
                  <a16:creationId xmlns:a16="http://schemas.microsoft.com/office/drawing/2014/main" id="{A2071D28-5D9B-12A7-BEE6-A957AB68FC79}"/>
                </a:ext>
              </a:extLst>
            </p:cNvPr>
            <p:cNvSpPr/>
            <p:nvPr/>
          </p:nvSpPr>
          <p:spPr>
            <a:xfrm>
              <a:off x="124968" y="3608832"/>
              <a:ext cx="1572895" cy="579755"/>
            </a:xfrm>
            <a:custGeom>
              <a:avLst/>
              <a:gdLst/>
              <a:ahLst/>
              <a:cxnLst/>
              <a:rect l="l" t="t" r="r" b="b"/>
              <a:pathLst>
                <a:path w="1572895" h="579754">
                  <a:moveTo>
                    <a:pt x="0" y="99060"/>
                  </a:moveTo>
                  <a:lnTo>
                    <a:pt x="1354836" y="99060"/>
                  </a:lnTo>
                  <a:lnTo>
                    <a:pt x="1354836" y="484632"/>
                  </a:lnTo>
                  <a:lnTo>
                    <a:pt x="1289375" y="485111"/>
                  </a:lnTo>
                  <a:lnTo>
                    <a:pt x="1228125" y="486493"/>
                  </a:lnTo>
                  <a:lnTo>
                    <a:pt x="1170784" y="488698"/>
                  </a:lnTo>
                  <a:lnTo>
                    <a:pt x="1117050" y="491641"/>
                  </a:lnTo>
                  <a:lnTo>
                    <a:pt x="1066623" y="495243"/>
                  </a:lnTo>
                  <a:lnTo>
                    <a:pt x="1019202" y="499420"/>
                  </a:lnTo>
                  <a:lnTo>
                    <a:pt x="974485" y="504092"/>
                  </a:lnTo>
                  <a:lnTo>
                    <a:pt x="932172" y="509174"/>
                  </a:lnTo>
                  <a:lnTo>
                    <a:pt x="891962" y="514587"/>
                  </a:lnTo>
                  <a:lnTo>
                    <a:pt x="853552" y="520248"/>
                  </a:lnTo>
                  <a:lnTo>
                    <a:pt x="780934" y="531985"/>
                  </a:lnTo>
                  <a:lnTo>
                    <a:pt x="711908" y="543731"/>
                  </a:lnTo>
                  <a:lnTo>
                    <a:pt x="677989" y="549402"/>
                  </a:lnTo>
                  <a:lnTo>
                    <a:pt x="609836" y="559930"/>
                  </a:lnTo>
                  <a:lnTo>
                    <a:pt x="539253" y="568827"/>
                  </a:lnTo>
                  <a:lnTo>
                    <a:pt x="463833" y="575438"/>
                  </a:lnTo>
                  <a:lnTo>
                    <a:pt x="423557" y="577680"/>
                  </a:lnTo>
                  <a:lnTo>
                    <a:pt x="381168" y="579106"/>
                  </a:lnTo>
                  <a:lnTo>
                    <a:pt x="336365" y="579632"/>
                  </a:lnTo>
                  <a:lnTo>
                    <a:pt x="288847" y="579176"/>
                  </a:lnTo>
                  <a:lnTo>
                    <a:pt x="238313" y="577657"/>
                  </a:lnTo>
                  <a:lnTo>
                    <a:pt x="184463" y="574993"/>
                  </a:lnTo>
                  <a:lnTo>
                    <a:pt x="126995" y="571101"/>
                  </a:lnTo>
                  <a:lnTo>
                    <a:pt x="65607" y="565900"/>
                  </a:lnTo>
                  <a:lnTo>
                    <a:pt x="0" y="559308"/>
                  </a:lnTo>
                  <a:lnTo>
                    <a:pt x="0" y="99060"/>
                  </a:lnTo>
                  <a:close/>
                </a:path>
                <a:path w="1572895" h="579754">
                  <a:moveTo>
                    <a:pt x="112775" y="99060"/>
                  </a:moveTo>
                  <a:lnTo>
                    <a:pt x="112775" y="48768"/>
                  </a:lnTo>
                  <a:lnTo>
                    <a:pt x="1456944" y="48768"/>
                  </a:lnTo>
                  <a:lnTo>
                    <a:pt x="1456944" y="437388"/>
                  </a:lnTo>
                  <a:lnTo>
                    <a:pt x="1419129" y="437864"/>
                  </a:lnTo>
                  <a:lnTo>
                    <a:pt x="1386459" y="438912"/>
                  </a:lnTo>
                  <a:lnTo>
                    <a:pt x="1363503" y="439959"/>
                  </a:lnTo>
                  <a:lnTo>
                    <a:pt x="1354836" y="440436"/>
                  </a:lnTo>
                </a:path>
                <a:path w="1572895" h="579754">
                  <a:moveTo>
                    <a:pt x="216408" y="48768"/>
                  </a:moveTo>
                  <a:lnTo>
                    <a:pt x="216408" y="0"/>
                  </a:lnTo>
                  <a:lnTo>
                    <a:pt x="1572768" y="0"/>
                  </a:lnTo>
                  <a:lnTo>
                    <a:pt x="1572768" y="387096"/>
                  </a:lnTo>
                  <a:lnTo>
                    <a:pt x="1530238" y="387334"/>
                  </a:lnTo>
                  <a:lnTo>
                    <a:pt x="1493139" y="387858"/>
                  </a:lnTo>
                  <a:lnTo>
                    <a:pt x="1466897" y="388381"/>
                  </a:lnTo>
                  <a:lnTo>
                    <a:pt x="1456944" y="388620"/>
                  </a:lnTo>
                </a:path>
              </a:pathLst>
            </a:custGeom>
            <a:ln w="6096">
              <a:solidFill>
                <a:srgbClr val="A19BC1"/>
              </a:solidFill>
            </a:ln>
          </p:spPr>
          <p:txBody>
            <a:bodyPr wrap="square" lIns="0" tIns="0" rIns="0" bIns="0" rtlCol="0"/>
            <a:lstStyle/>
            <a:p>
              <a:endParaRPr/>
            </a:p>
          </p:txBody>
        </p:sp>
      </p:grpSp>
      <p:sp>
        <p:nvSpPr>
          <p:cNvPr id="14" name="object 13">
            <a:extLst>
              <a:ext uri="{FF2B5EF4-FFF2-40B4-BE49-F238E27FC236}">
                <a16:creationId xmlns:a16="http://schemas.microsoft.com/office/drawing/2014/main" id="{A297D373-E319-2B27-DA51-AFE77CC56937}"/>
              </a:ext>
            </a:extLst>
          </p:cNvPr>
          <p:cNvSpPr txBox="1"/>
          <p:nvPr/>
        </p:nvSpPr>
        <p:spPr>
          <a:xfrm>
            <a:off x="645175" y="2784640"/>
            <a:ext cx="1348740" cy="355600"/>
          </a:xfrm>
          <a:prstGeom prst="rect">
            <a:avLst/>
          </a:prstGeom>
        </p:spPr>
        <p:txBody>
          <a:bodyPr vert="horz" wrap="square" lIns="0" tIns="11430" rIns="0" bIns="0" rtlCol="0">
            <a:spAutoFit/>
          </a:bodyPr>
          <a:lstStyle/>
          <a:p>
            <a:pPr marL="111125" marR="100965" indent="28575">
              <a:lnSpc>
                <a:spcPct val="103000"/>
              </a:lnSpc>
              <a:spcBef>
                <a:spcPts val="90"/>
              </a:spcBef>
            </a:pPr>
            <a:r>
              <a:rPr sz="1050" spc="-10" dirty="0">
                <a:latin typeface="Meiryo UI"/>
                <a:cs typeface="Meiryo UI"/>
              </a:rPr>
              <a:t>今後医療機関等が閲覧可能となる情報</a:t>
            </a:r>
            <a:endParaRPr sz="1050">
              <a:latin typeface="Meiryo UI"/>
              <a:cs typeface="Meiryo UI"/>
            </a:endParaRPr>
          </a:p>
        </p:txBody>
      </p:sp>
      <p:grpSp>
        <p:nvGrpSpPr>
          <p:cNvPr id="15" name="object 14">
            <a:extLst>
              <a:ext uri="{FF2B5EF4-FFF2-40B4-BE49-F238E27FC236}">
                <a16:creationId xmlns:a16="http://schemas.microsoft.com/office/drawing/2014/main" id="{D661BDDB-BFB3-FCBB-989E-8727C0E0E660}"/>
              </a:ext>
            </a:extLst>
          </p:cNvPr>
          <p:cNvGrpSpPr/>
          <p:nvPr/>
        </p:nvGrpSpPr>
        <p:grpSpPr>
          <a:xfrm>
            <a:off x="657367" y="2003534"/>
            <a:ext cx="1560830" cy="588010"/>
            <a:chOff x="140207" y="2977895"/>
            <a:chExt cx="1560830" cy="588010"/>
          </a:xfrm>
        </p:grpSpPr>
        <p:sp>
          <p:nvSpPr>
            <p:cNvPr id="16" name="object 15">
              <a:extLst>
                <a:ext uri="{FF2B5EF4-FFF2-40B4-BE49-F238E27FC236}">
                  <a16:creationId xmlns:a16="http://schemas.microsoft.com/office/drawing/2014/main" id="{53E8D908-BB63-CAF0-6EC6-69937502B586}"/>
                </a:ext>
              </a:extLst>
            </p:cNvPr>
            <p:cNvSpPr/>
            <p:nvPr/>
          </p:nvSpPr>
          <p:spPr>
            <a:xfrm>
              <a:off x="143255" y="2980943"/>
              <a:ext cx="1554480" cy="582295"/>
            </a:xfrm>
            <a:custGeom>
              <a:avLst/>
              <a:gdLst/>
              <a:ahLst/>
              <a:cxnLst/>
              <a:rect l="l" t="t" r="r" b="b"/>
              <a:pathLst>
                <a:path w="1554480" h="582295">
                  <a:moveTo>
                    <a:pt x="1440180" y="391668"/>
                  </a:moveTo>
                  <a:lnTo>
                    <a:pt x="1440180" y="50292"/>
                  </a:lnTo>
                  <a:lnTo>
                    <a:pt x="214884" y="50292"/>
                  </a:lnTo>
                  <a:lnTo>
                    <a:pt x="214884" y="0"/>
                  </a:lnTo>
                  <a:lnTo>
                    <a:pt x="1554480" y="0"/>
                  </a:lnTo>
                  <a:lnTo>
                    <a:pt x="1554480" y="388620"/>
                  </a:lnTo>
                  <a:lnTo>
                    <a:pt x="1512189" y="389096"/>
                  </a:lnTo>
                  <a:lnTo>
                    <a:pt x="1475613" y="390144"/>
                  </a:lnTo>
                  <a:lnTo>
                    <a:pt x="1440180" y="391668"/>
                  </a:lnTo>
                  <a:close/>
                </a:path>
                <a:path w="1554480" h="582295">
                  <a:moveTo>
                    <a:pt x="1338072" y="441960"/>
                  </a:moveTo>
                  <a:lnTo>
                    <a:pt x="1338072" y="100584"/>
                  </a:lnTo>
                  <a:lnTo>
                    <a:pt x="111252" y="100584"/>
                  </a:lnTo>
                  <a:lnTo>
                    <a:pt x="111252" y="50292"/>
                  </a:lnTo>
                  <a:lnTo>
                    <a:pt x="1440180" y="50292"/>
                  </a:lnTo>
                  <a:lnTo>
                    <a:pt x="1440180" y="438912"/>
                  </a:lnTo>
                  <a:lnTo>
                    <a:pt x="1402365" y="439388"/>
                  </a:lnTo>
                  <a:lnTo>
                    <a:pt x="1369695" y="440436"/>
                  </a:lnTo>
                  <a:lnTo>
                    <a:pt x="1338072" y="441960"/>
                  </a:lnTo>
                  <a:close/>
                </a:path>
                <a:path w="1554480" h="582295">
                  <a:moveTo>
                    <a:pt x="341197" y="581888"/>
                  </a:moveTo>
                  <a:lnTo>
                    <a:pt x="293246" y="581512"/>
                  </a:lnTo>
                  <a:lnTo>
                    <a:pt x="242168" y="580004"/>
                  </a:lnTo>
                  <a:lnTo>
                    <a:pt x="187634" y="577273"/>
                  </a:lnTo>
                  <a:lnTo>
                    <a:pt x="129313" y="573228"/>
                  </a:lnTo>
                  <a:lnTo>
                    <a:pt x="66878" y="567778"/>
                  </a:lnTo>
                  <a:lnTo>
                    <a:pt x="0" y="560832"/>
                  </a:lnTo>
                  <a:lnTo>
                    <a:pt x="0" y="100584"/>
                  </a:lnTo>
                  <a:lnTo>
                    <a:pt x="1338072" y="100584"/>
                  </a:lnTo>
                  <a:lnTo>
                    <a:pt x="1338072" y="487680"/>
                  </a:lnTo>
                  <a:lnTo>
                    <a:pt x="1271193" y="488192"/>
                  </a:lnTo>
                  <a:lnTo>
                    <a:pt x="1208758" y="489667"/>
                  </a:lnTo>
                  <a:lnTo>
                    <a:pt x="1150438" y="492016"/>
                  </a:lnTo>
                  <a:lnTo>
                    <a:pt x="1095903" y="495145"/>
                  </a:lnTo>
                  <a:lnTo>
                    <a:pt x="1044825" y="498965"/>
                  </a:lnTo>
                  <a:lnTo>
                    <a:pt x="996874" y="503384"/>
                  </a:lnTo>
                  <a:lnTo>
                    <a:pt x="951721" y="508310"/>
                  </a:lnTo>
                  <a:lnTo>
                    <a:pt x="909037" y="513654"/>
                  </a:lnTo>
                  <a:lnTo>
                    <a:pt x="868493" y="519324"/>
                  </a:lnTo>
                  <a:lnTo>
                    <a:pt x="792506" y="531276"/>
                  </a:lnTo>
                  <a:lnTo>
                    <a:pt x="651726" y="555081"/>
                  </a:lnTo>
                  <a:lnTo>
                    <a:pt x="616942" y="560481"/>
                  </a:lnTo>
                  <a:lnTo>
                    <a:pt x="545565" y="569979"/>
                  </a:lnTo>
                  <a:lnTo>
                    <a:pt x="469578" y="577136"/>
                  </a:lnTo>
                  <a:lnTo>
                    <a:pt x="429034" y="579609"/>
                  </a:lnTo>
                  <a:lnTo>
                    <a:pt x="386350" y="581224"/>
                  </a:lnTo>
                  <a:lnTo>
                    <a:pt x="341197" y="581888"/>
                  </a:lnTo>
                  <a:close/>
                </a:path>
              </a:pathLst>
            </a:custGeom>
            <a:solidFill>
              <a:srgbClr val="9DD3CF"/>
            </a:solidFill>
          </p:spPr>
          <p:txBody>
            <a:bodyPr wrap="square" lIns="0" tIns="0" rIns="0" bIns="0" rtlCol="0"/>
            <a:lstStyle/>
            <a:p>
              <a:endParaRPr/>
            </a:p>
          </p:txBody>
        </p:sp>
        <p:sp>
          <p:nvSpPr>
            <p:cNvPr id="17" name="object 16">
              <a:extLst>
                <a:ext uri="{FF2B5EF4-FFF2-40B4-BE49-F238E27FC236}">
                  <a16:creationId xmlns:a16="http://schemas.microsoft.com/office/drawing/2014/main" id="{81FFEA11-DCFD-FE89-6269-A8FF31BDCF12}"/>
                </a:ext>
              </a:extLst>
            </p:cNvPr>
            <p:cNvSpPr/>
            <p:nvPr/>
          </p:nvSpPr>
          <p:spPr>
            <a:xfrm>
              <a:off x="143255" y="2980943"/>
              <a:ext cx="1554480" cy="582295"/>
            </a:xfrm>
            <a:custGeom>
              <a:avLst/>
              <a:gdLst/>
              <a:ahLst/>
              <a:cxnLst/>
              <a:rect l="l" t="t" r="r" b="b"/>
              <a:pathLst>
                <a:path w="1554480" h="582295">
                  <a:moveTo>
                    <a:pt x="0" y="100584"/>
                  </a:moveTo>
                  <a:lnTo>
                    <a:pt x="1338071" y="100584"/>
                  </a:lnTo>
                  <a:lnTo>
                    <a:pt x="1338071" y="487680"/>
                  </a:lnTo>
                  <a:lnTo>
                    <a:pt x="1271193" y="488192"/>
                  </a:lnTo>
                  <a:lnTo>
                    <a:pt x="1208758" y="489667"/>
                  </a:lnTo>
                  <a:lnTo>
                    <a:pt x="1150437" y="492015"/>
                  </a:lnTo>
                  <a:lnTo>
                    <a:pt x="1095903" y="495145"/>
                  </a:lnTo>
                  <a:lnTo>
                    <a:pt x="1044825" y="498965"/>
                  </a:lnTo>
                  <a:lnTo>
                    <a:pt x="996874" y="503384"/>
                  </a:lnTo>
                  <a:lnTo>
                    <a:pt x="951721" y="508310"/>
                  </a:lnTo>
                  <a:lnTo>
                    <a:pt x="909037" y="513654"/>
                  </a:lnTo>
                  <a:lnTo>
                    <a:pt x="868493" y="519324"/>
                  </a:lnTo>
                  <a:lnTo>
                    <a:pt x="829759" y="525228"/>
                  </a:lnTo>
                  <a:lnTo>
                    <a:pt x="756406" y="537376"/>
                  </a:lnTo>
                  <a:lnTo>
                    <a:pt x="721129" y="543438"/>
                  </a:lnTo>
                  <a:lnTo>
                    <a:pt x="686345" y="549370"/>
                  </a:lnTo>
                  <a:lnTo>
                    <a:pt x="616942" y="560481"/>
                  </a:lnTo>
                  <a:lnTo>
                    <a:pt x="545565" y="569979"/>
                  </a:lnTo>
                  <a:lnTo>
                    <a:pt x="469578" y="577136"/>
                  </a:lnTo>
                  <a:lnTo>
                    <a:pt x="429034" y="579609"/>
                  </a:lnTo>
                  <a:lnTo>
                    <a:pt x="386350" y="581224"/>
                  </a:lnTo>
                  <a:lnTo>
                    <a:pt x="341197" y="581888"/>
                  </a:lnTo>
                  <a:lnTo>
                    <a:pt x="293246" y="581512"/>
                  </a:lnTo>
                  <a:lnTo>
                    <a:pt x="242168" y="580004"/>
                  </a:lnTo>
                  <a:lnTo>
                    <a:pt x="187634" y="577273"/>
                  </a:lnTo>
                  <a:lnTo>
                    <a:pt x="129313" y="573228"/>
                  </a:lnTo>
                  <a:lnTo>
                    <a:pt x="66878" y="567778"/>
                  </a:lnTo>
                  <a:lnTo>
                    <a:pt x="0" y="560832"/>
                  </a:lnTo>
                  <a:lnTo>
                    <a:pt x="0" y="100584"/>
                  </a:lnTo>
                  <a:close/>
                </a:path>
                <a:path w="1554480" h="582295">
                  <a:moveTo>
                    <a:pt x="111252" y="100584"/>
                  </a:moveTo>
                  <a:lnTo>
                    <a:pt x="111252" y="50292"/>
                  </a:lnTo>
                  <a:lnTo>
                    <a:pt x="1440180" y="50292"/>
                  </a:lnTo>
                  <a:lnTo>
                    <a:pt x="1440180" y="438912"/>
                  </a:lnTo>
                  <a:lnTo>
                    <a:pt x="1402365" y="439388"/>
                  </a:lnTo>
                  <a:lnTo>
                    <a:pt x="1369695" y="440436"/>
                  </a:lnTo>
                  <a:lnTo>
                    <a:pt x="1346739" y="441483"/>
                  </a:lnTo>
                  <a:lnTo>
                    <a:pt x="1338071" y="441960"/>
                  </a:lnTo>
                </a:path>
                <a:path w="1554480" h="582295">
                  <a:moveTo>
                    <a:pt x="214883" y="50292"/>
                  </a:moveTo>
                  <a:lnTo>
                    <a:pt x="214883" y="0"/>
                  </a:lnTo>
                  <a:lnTo>
                    <a:pt x="1554480" y="0"/>
                  </a:lnTo>
                  <a:lnTo>
                    <a:pt x="1554480" y="388620"/>
                  </a:lnTo>
                  <a:lnTo>
                    <a:pt x="1512189" y="389096"/>
                  </a:lnTo>
                  <a:lnTo>
                    <a:pt x="1475613" y="390144"/>
                  </a:lnTo>
                  <a:lnTo>
                    <a:pt x="1449895" y="391191"/>
                  </a:lnTo>
                  <a:lnTo>
                    <a:pt x="1440180" y="391668"/>
                  </a:lnTo>
                </a:path>
              </a:pathLst>
            </a:custGeom>
            <a:ln w="6096">
              <a:solidFill>
                <a:srgbClr val="A19BC1"/>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80491228-350C-97EE-4D1F-5B9FA0D4CD04}"/>
              </a:ext>
            </a:extLst>
          </p:cNvPr>
          <p:cNvSpPr txBox="1"/>
          <p:nvPr/>
        </p:nvSpPr>
        <p:spPr>
          <a:xfrm>
            <a:off x="663464" y="2159790"/>
            <a:ext cx="1332230" cy="355600"/>
          </a:xfrm>
          <a:prstGeom prst="rect">
            <a:avLst/>
          </a:prstGeom>
        </p:spPr>
        <p:txBody>
          <a:bodyPr vert="horz" wrap="square" lIns="0" tIns="11430" rIns="0" bIns="0" rtlCol="0">
            <a:spAutoFit/>
          </a:bodyPr>
          <a:lstStyle/>
          <a:p>
            <a:pPr marL="196215" marR="135890" indent="-50800">
              <a:lnSpc>
                <a:spcPct val="103000"/>
              </a:lnSpc>
              <a:spcBef>
                <a:spcPts val="90"/>
              </a:spcBef>
            </a:pPr>
            <a:r>
              <a:rPr sz="1050" spc="-10" dirty="0">
                <a:latin typeface="Meiryo UI"/>
                <a:cs typeface="Meiryo UI"/>
              </a:rPr>
              <a:t>既に医療機関等が</a:t>
            </a:r>
            <a:r>
              <a:rPr sz="1050" spc="-15" dirty="0">
                <a:latin typeface="Meiryo UI"/>
                <a:cs typeface="Meiryo UI"/>
              </a:rPr>
              <a:t>閲覧可能な情報</a:t>
            </a:r>
            <a:endParaRPr sz="1050">
              <a:latin typeface="Meiryo UI"/>
              <a:cs typeface="Meiryo UI"/>
            </a:endParaRPr>
          </a:p>
        </p:txBody>
      </p:sp>
      <p:sp>
        <p:nvSpPr>
          <p:cNvPr id="19" name="object 18">
            <a:extLst>
              <a:ext uri="{FF2B5EF4-FFF2-40B4-BE49-F238E27FC236}">
                <a16:creationId xmlns:a16="http://schemas.microsoft.com/office/drawing/2014/main" id="{9C65B511-35F4-C376-5E00-BFC112956E36}"/>
              </a:ext>
            </a:extLst>
          </p:cNvPr>
          <p:cNvSpPr txBox="1"/>
          <p:nvPr/>
        </p:nvSpPr>
        <p:spPr>
          <a:xfrm>
            <a:off x="4779213" y="2804811"/>
            <a:ext cx="3189605" cy="255904"/>
          </a:xfrm>
          <a:prstGeom prst="rect">
            <a:avLst/>
          </a:prstGeom>
        </p:spPr>
        <p:txBody>
          <a:bodyPr vert="horz" wrap="square" lIns="0" tIns="13970" rIns="0" bIns="0" rtlCol="0">
            <a:spAutoFit/>
          </a:bodyPr>
          <a:lstStyle/>
          <a:p>
            <a:pPr marL="12700">
              <a:lnSpc>
                <a:spcPct val="100000"/>
              </a:lnSpc>
              <a:spcBef>
                <a:spcPts val="110"/>
              </a:spcBef>
            </a:pPr>
            <a:r>
              <a:rPr sz="1500" b="1" u="sng" spc="-15" dirty="0">
                <a:solidFill>
                  <a:srgbClr val="FF0000"/>
                </a:solidFill>
                <a:uFill>
                  <a:solidFill>
                    <a:srgbClr val="FF0000"/>
                  </a:solidFill>
                </a:uFill>
                <a:latin typeface="Meiryo UI"/>
                <a:cs typeface="Meiryo UI"/>
              </a:rPr>
              <a:t>全 国 医 療 情 報 プ ラ ッ ト フ ォ ー ム</a:t>
            </a:r>
            <a:endParaRPr sz="1500">
              <a:latin typeface="Meiryo UI"/>
              <a:cs typeface="Meiryo UI"/>
            </a:endParaRPr>
          </a:p>
        </p:txBody>
      </p:sp>
      <p:grpSp>
        <p:nvGrpSpPr>
          <p:cNvPr id="20" name="object 19">
            <a:extLst>
              <a:ext uri="{FF2B5EF4-FFF2-40B4-BE49-F238E27FC236}">
                <a16:creationId xmlns:a16="http://schemas.microsoft.com/office/drawing/2014/main" id="{26E2C631-14F3-D465-6F37-62832E634727}"/>
              </a:ext>
            </a:extLst>
          </p:cNvPr>
          <p:cNvGrpSpPr/>
          <p:nvPr/>
        </p:nvGrpSpPr>
        <p:grpSpPr>
          <a:xfrm>
            <a:off x="6855475" y="3100815"/>
            <a:ext cx="2148840" cy="861060"/>
            <a:chOff x="6338315" y="4075176"/>
            <a:chExt cx="2148840" cy="861060"/>
          </a:xfrm>
        </p:grpSpPr>
        <p:sp>
          <p:nvSpPr>
            <p:cNvPr id="21" name="object 20">
              <a:extLst>
                <a:ext uri="{FF2B5EF4-FFF2-40B4-BE49-F238E27FC236}">
                  <a16:creationId xmlns:a16="http://schemas.microsoft.com/office/drawing/2014/main" id="{8968AC7F-929B-25FC-0562-5B688CCDB08B}"/>
                </a:ext>
              </a:extLst>
            </p:cNvPr>
            <p:cNvSpPr/>
            <p:nvPr/>
          </p:nvSpPr>
          <p:spPr>
            <a:xfrm>
              <a:off x="6341363" y="4079748"/>
              <a:ext cx="2143125" cy="852169"/>
            </a:xfrm>
            <a:custGeom>
              <a:avLst/>
              <a:gdLst/>
              <a:ahLst/>
              <a:cxnLst/>
              <a:rect l="l" t="t" r="r" b="b"/>
              <a:pathLst>
                <a:path w="2143125" h="852170">
                  <a:moveTo>
                    <a:pt x="2142744" y="851916"/>
                  </a:moveTo>
                  <a:lnTo>
                    <a:pt x="0" y="851916"/>
                  </a:lnTo>
                  <a:lnTo>
                    <a:pt x="0" y="0"/>
                  </a:lnTo>
                  <a:lnTo>
                    <a:pt x="2142744" y="0"/>
                  </a:lnTo>
                  <a:lnTo>
                    <a:pt x="2142744" y="851916"/>
                  </a:lnTo>
                  <a:close/>
                </a:path>
              </a:pathLst>
            </a:custGeom>
            <a:solidFill>
              <a:srgbClr val="FFFFFF"/>
            </a:solidFill>
          </p:spPr>
          <p:txBody>
            <a:bodyPr wrap="square" lIns="0" tIns="0" rIns="0" bIns="0" rtlCol="0"/>
            <a:lstStyle/>
            <a:p>
              <a:endParaRPr/>
            </a:p>
          </p:txBody>
        </p:sp>
        <p:sp>
          <p:nvSpPr>
            <p:cNvPr id="22" name="object 21">
              <a:extLst>
                <a:ext uri="{FF2B5EF4-FFF2-40B4-BE49-F238E27FC236}">
                  <a16:creationId xmlns:a16="http://schemas.microsoft.com/office/drawing/2014/main" id="{636D04FA-416D-F2D7-6CFD-E0DCC2DA9164}"/>
                </a:ext>
              </a:extLst>
            </p:cNvPr>
            <p:cNvSpPr/>
            <p:nvPr/>
          </p:nvSpPr>
          <p:spPr>
            <a:xfrm>
              <a:off x="6338315" y="4075176"/>
              <a:ext cx="2148840" cy="861060"/>
            </a:xfrm>
            <a:custGeom>
              <a:avLst/>
              <a:gdLst/>
              <a:ahLst/>
              <a:cxnLst/>
              <a:rect l="l" t="t" r="r" b="b"/>
              <a:pathLst>
                <a:path w="2148840" h="861060">
                  <a:moveTo>
                    <a:pt x="3048" y="856488"/>
                  </a:moveTo>
                  <a:lnTo>
                    <a:pt x="0" y="856488"/>
                  </a:lnTo>
                  <a:lnTo>
                    <a:pt x="0" y="836676"/>
                  </a:lnTo>
                  <a:lnTo>
                    <a:pt x="7620" y="836676"/>
                  </a:lnTo>
                  <a:lnTo>
                    <a:pt x="7620" y="853440"/>
                  </a:lnTo>
                  <a:lnTo>
                    <a:pt x="3048" y="853440"/>
                  </a:lnTo>
                  <a:lnTo>
                    <a:pt x="3048" y="856488"/>
                  </a:lnTo>
                  <a:close/>
                </a:path>
                <a:path w="2148840" h="861060">
                  <a:moveTo>
                    <a:pt x="18288" y="861060"/>
                  </a:moveTo>
                  <a:lnTo>
                    <a:pt x="3048" y="861060"/>
                  </a:lnTo>
                  <a:lnTo>
                    <a:pt x="3048" y="853440"/>
                  </a:lnTo>
                  <a:lnTo>
                    <a:pt x="7620" y="853440"/>
                  </a:lnTo>
                  <a:lnTo>
                    <a:pt x="7620" y="856488"/>
                  </a:lnTo>
                  <a:lnTo>
                    <a:pt x="18288" y="856488"/>
                  </a:lnTo>
                  <a:lnTo>
                    <a:pt x="18288" y="861060"/>
                  </a:lnTo>
                  <a:close/>
                </a:path>
                <a:path w="2148840" h="861060">
                  <a:moveTo>
                    <a:pt x="18288" y="856488"/>
                  </a:moveTo>
                  <a:lnTo>
                    <a:pt x="7620" y="856488"/>
                  </a:lnTo>
                  <a:lnTo>
                    <a:pt x="7620" y="853440"/>
                  </a:lnTo>
                  <a:lnTo>
                    <a:pt x="18288" y="853440"/>
                  </a:lnTo>
                  <a:lnTo>
                    <a:pt x="18288" y="856488"/>
                  </a:lnTo>
                  <a:close/>
                </a:path>
                <a:path w="2148840" h="861060">
                  <a:moveTo>
                    <a:pt x="7620" y="829056"/>
                  </a:moveTo>
                  <a:lnTo>
                    <a:pt x="0" y="829056"/>
                  </a:lnTo>
                  <a:lnTo>
                    <a:pt x="0" y="809244"/>
                  </a:lnTo>
                  <a:lnTo>
                    <a:pt x="7620" y="809244"/>
                  </a:lnTo>
                  <a:lnTo>
                    <a:pt x="7620" y="829056"/>
                  </a:lnTo>
                  <a:close/>
                </a:path>
                <a:path w="2148840" h="861060">
                  <a:moveTo>
                    <a:pt x="7620" y="801624"/>
                  </a:moveTo>
                  <a:lnTo>
                    <a:pt x="0" y="801624"/>
                  </a:lnTo>
                  <a:lnTo>
                    <a:pt x="0" y="781812"/>
                  </a:lnTo>
                  <a:lnTo>
                    <a:pt x="7620" y="781812"/>
                  </a:lnTo>
                  <a:lnTo>
                    <a:pt x="7620" y="801624"/>
                  </a:lnTo>
                  <a:close/>
                </a:path>
                <a:path w="2148840" h="861060">
                  <a:moveTo>
                    <a:pt x="7620" y="775716"/>
                  </a:moveTo>
                  <a:lnTo>
                    <a:pt x="0" y="775716"/>
                  </a:lnTo>
                  <a:lnTo>
                    <a:pt x="0" y="754380"/>
                  </a:lnTo>
                  <a:lnTo>
                    <a:pt x="7620" y="754380"/>
                  </a:lnTo>
                  <a:lnTo>
                    <a:pt x="7620" y="775716"/>
                  </a:lnTo>
                  <a:close/>
                </a:path>
                <a:path w="2148840" h="861060">
                  <a:moveTo>
                    <a:pt x="7620" y="748284"/>
                  </a:moveTo>
                  <a:lnTo>
                    <a:pt x="0" y="748284"/>
                  </a:lnTo>
                  <a:lnTo>
                    <a:pt x="0" y="726948"/>
                  </a:lnTo>
                  <a:lnTo>
                    <a:pt x="7620" y="726948"/>
                  </a:lnTo>
                  <a:lnTo>
                    <a:pt x="7620" y="748284"/>
                  </a:lnTo>
                  <a:close/>
                </a:path>
                <a:path w="2148840" h="861060">
                  <a:moveTo>
                    <a:pt x="7620" y="720852"/>
                  </a:moveTo>
                  <a:lnTo>
                    <a:pt x="0" y="720852"/>
                  </a:lnTo>
                  <a:lnTo>
                    <a:pt x="0" y="699516"/>
                  </a:lnTo>
                  <a:lnTo>
                    <a:pt x="7620" y="699516"/>
                  </a:lnTo>
                  <a:lnTo>
                    <a:pt x="7620" y="720852"/>
                  </a:lnTo>
                  <a:close/>
                </a:path>
                <a:path w="2148840" h="861060">
                  <a:moveTo>
                    <a:pt x="7620" y="693420"/>
                  </a:moveTo>
                  <a:lnTo>
                    <a:pt x="0" y="693420"/>
                  </a:lnTo>
                  <a:lnTo>
                    <a:pt x="0" y="672084"/>
                  </a:lnTo>
                  <a:lnTo>
                    <a:pt x="7620" y="672084"/>
                  </a:lnTo>
                  <a:lnTo>
                    <a:pt x="7620" y="693420"/>
                  </a:lnTo>
                  <a:close/>
                </a:path>
                <a:path w="2148840" h="861060">
                  <a:moveTo>
                    <a:pt x="7620" y="665988"/>
                  </a:moveTo>
                  <a:lnTo>
                    <a:pt x="0" y="665988"/>
                  </a:lnTo>
                  <a:lnTo>
                    <a:pt x="0" y="644652"/>
                  </a:lnTo>
                  <a:lnTo>
                    <a:pt x="7620" y="644652"/>
                  </a:lnTo>
                  <a:lnTo>
                    <a:pt x="7620" y="665988"/>
                  </a:lnTo>
                  <a:close/>
                </a:path>
                <a:path w="2148840" h="861060">
                  <a:moveTo>
                    <a:pt x="7620" y="638556"/>
                  </a:moveTo>
                  <a:lnTo>
                    <a:pt x="0" y="638556"/>
                  </a:lnTo>
                  <a:lnTo>
                    <a:pt x="0" y="617220"/>
                  </a:lnTo>
                  <a:lnTo>
                    <a:pt x="7620" y="617220"/>
                  </a:lnTo>
                  <a:lnTo>
                    <a:pt x="7620" y="638556"/>
                  </a:lnTo>
                  <a:close/>
                </a:path>
                <a:path w="2148840" h="861060">
                  <a:moveTo>
                    <a:pt x="7620" y="611124"/>
                  </a:moveTo>
                  <a:lnTo>
                    <a:pt x="0" y="611124"/>
                  </a:lnTo>
                  <a:lnTo>
                    <a:pt x="0" y="589788"/>
                  </a:lnTo>
                  <a:lnTo>
                    <a:pt x="7620" y="589788"/>
                  </a:lnTo>
                  <a:lnTo>
                    <a:pt x="7620" y="611124"/>
                  </a:lnTo>
                  <a:close/>
                </a:path>
                <a:path w="2148840" h="861060">
                  <a:moveTo>
                    <a:pt x="7620" y="583692"/>
                  </a:moveTo>
                  <a:lnTo>
                    <a:pt x="0" y="583692"/>
                  </a:lnTo>
                  <a:lnTo>
                    <a:pt x="0" y="562356"/>
                  </a:lnTo>
                  <a:lnTo>
                    <a:pt x="7620" y="562356"/>
                  </a:lnTo>
                  <a:lnTo>
                    <a:pt x="7620" y="583692"/>
                  </a:lnTo>
                  <a:close/>
                </a:path>
                <a:path w="2148840" h="861060">
                  <a:moveTo>
                    <a:pt x="7620" y="556260"/>
                  </a:moveTo>
                  <a:lnTo>
                    <a:pt x="0" y="556260"/>
                  </a:lnTo>
                  <a:lnTo>
                    <a:pt x="0" y="534924"/>
                  </a:lnTo>
                  <a:lnTo>
                    <a:pt x="7620" y="534924"/>
                  </a:lnTo>
                  <a:lnTo>
                    <a:pt x="7620" y="556260"/>
                  </a:lnTo>
                  <a:close/>
                </a:path>
                <a:path w="2148840" h="861060">
                  <a:moveTo>
                    <a:pt x="7620" y="528828"/>
                  </a:moveTo>
                  <a:lnTo>
                    <a:pt x="0" y="528828"/>
                  </a:lnTo>
                  <a:lnTo>
                    <a:pt x="0" y="507492"/>
                  </a:lnTo>
                  <a:lnTo>
                    <a:pt x="7620" y="507492"/>
                  </a:lnTo>
                  <a:lnTo>
                    <a:pt x="7620" y="528828"/>
                  </a:lnTo>
                  <a:close/>
                </a:path>
                <a:path w="2148840" h="861060">
                  <a:moveTo>
                    <a:pt x="7620" y="501396"/>
                  </a:moveTo>
                  <a:lnTo>
                    <a:pt x="0" y="501396"/>
                  </a:lnTo>
                  <a:lnTo>
                    <a:pt x="0" y="480060"/>
                  </a:lnTo>
                  <a:lnTo>
                    <a:pt x="7620" y="480060"/>
                  </a:lnTo>
                  <a:lnTo>
                    <a:pt x="7620" y="501396"/>
                  </a:lnTo>
                  <a:close/>
                </a:path>
                <a:path w="2148840" h="861060">
                  <a:moveTo>
                    <a:pt x="7620" y="473964"/>
                  </a:moveTo>
                  <a:lnTo>
                    <a:pt x="0" y="473964"/>
                  </a:lnTo>
                  <a:lnTo>
                    <a:pt x="0" y="452628"/>
                  </a:lnTo>
                  <a:lnTo>
                    <a:pt x="7620" y="452628"/>
                  </a:lnTo>
                  <a:lnTo>
                    <a:pt x="7620" y="473964"/>
                  </a:lnTo>
                  <a:close/>
                </a:path>
                <a:path w="2148840" h="861060">
                  <a:moveTo>
                    <a:pt x="7620" y="446532"/>
                  </a:moveTo>
                  <a:lnTo>
                    <a:pt x="0" y="446532"/>
                  </a:lnTo>
                  <a:lnTo>
                    <a:pt x="0" y="425196"/>
                  </a:lnTo>
                  <a:lnTo>
                    <a:pt x="7620" y="425196"/>
                  </a:lnTo>
                  <a:lnTo>
                    <a:pt x="7620" y="446532"/>
                  </a:lnTo>
                  <a:close/>
                </a:path>
                <a:path w="2148840" h="861060">
                  <a:moveTo>
                    <a:pt x="7620" y="419100"/>
                  </a:moveTo>
                  <a:lnTo>
                    <a:pt x="0" y="419100"/>
                  </a:lnTo>
                  <a:lnTo>
                    <a:pt x="0" y="397764"/>
                  </a:lnTo>
                  <a:lnTo>
                    <a:pt x="7620" y="397764"/>
                  </a:lnTo>
                  <a:lnTo>
                    <a:pt x="7620" y="419100"/>
                  </a:lnTo>
                  <a:close/>
                </a:path>
                <a:path w="2148840" h="861060">
                  <a:moveTo>
                    <a:pt x="7620" y="391668"/>
                  </a:moveTo>
                  <a:lnTo>
                    <a:pt x="0" y="391668"/>
                  </a:lnTo>
                  <a:lnTo>
                    <a:pt x="0" y="370332"/>
                  </a:lnTo>
                  <a:lnTo>
                    <a:pt x="7620" y="370332"/>
                  </a:lnTo>
                  <a:lnTo>
                    <a:pt x="7620" y="391668"/>
                  </a:lnTo>
                  <a:close/>
                </a:path>
                <a:path w="2148840" h="861060">
                  <a:moveTo>
                    <a:pt x="7620" y="364236"/>
                  </a:moveTo>
                  <a:lnTo>
                    <a:pt x="0" y="364236"/>
                  </a:lnTo>
                  <a:lnTo>
                    <a:pt x="0" y="342900"/>
                  </a:lnTo>
                  <a:lnTo>
                    <a:pt x="7620" y="342900"/>
                  </a:lnTo>
                  <a:lnTo>
                    <a:pt x="7620" y="364236"/>
                  </a:lnTo>
                  <a:close/>
                </a:path>
                <a:path w="2148840" h="861060">
                  <a:moveTo>
                    <a:pt x="7620" y="336804"/>
                  </a:moveTo>
                  <a:lnTo>
                    <a:pt x="0" y="336804"/>
                  </a:lnTo>
                  <a:lnTo>
                    <a:pt x="0" y="315468"/>
                  </a:lnTo>
                  <a:lnTo>
                    <a:pt x="7620" y="315468"/>
                  </a:lnTo>
                  <a:lnTo>
                    <a:pt x="7620" y="336804"/>
                  </a:lnTo>
                  <a:close/>
                </a:path>
                <a:path w="2148840" h="861060">
                  <a:moveTo>
                    <a:pt x="7620" y="309372"/>
                  </a:moveTo>
                  <a:lnTo>
                    <a:pt x="0" y="309372"/>
                  </a:lnTo>
                  <a:lnTo>
                    <a:pt x="0" y="288036"/>
                  </a:lnTo>
                  <a:lnTo>
                    <a:pt x="7620" y="288036"/>
                  </a:lnTo>
                  <a:lnTo>
                    <a:pt x="7620" y="309372"/>
                  </a:lnTo>
                  <a:close/>
                </a:path>
                <a:path w="2148840" h="861060">
                  <a:moveTo>
                    <a:pt x="7620" y="281940"/>
                  </a:moveTo>
                  <a:lnTo>
                    <a:pt x="0" y="281940"/>
                  </a:lnTo>
                  <a:lnTo>
                    <a:pt x="0" y="260604"/>
                  </a:lnTo>
                  <a:lnTo>
                    <a:pt x="7620" y="260604"/>
                  </a:lnTo>
                  <a:lnTo>
                    <a:pt x="7620" y="281940"/>
                  </a:lnTo>
                  <a:close/>
                </a:path>
                <a:path w="2148840" h="861060">
                  <a:moveTo>
                    <a:pt x="7620" y="254508"/>
                  </a:moveTo>
                  <a:lnTo>
                    <a:pt x="0" y="254508"/>
                  </a:lnTo>
                  <a:lnTo>
                    <a:pt x="0" y="233172"/>
                  </a:lnTo>
                  <a:lnTo>
                    <a:pt x="7620" y="233172"/>
                  </a:lnTo>
                  <a:lnTo>
                    <a:pt x="7620" y="254508"/>
                  </a:lnTo>
                  <a:close/>
                </a:path>
                <a:path w="2148840" h="861060">
                  <a:moveTo>
                    <a:pt x="7620" y="227076"/>
                  </a:moveTo>
                  <a:lnTo>
                    <a:pt x="0" y="227076"/>
                  </a:lnTo>
                  <a:lnTo>
                    <a:pt x="0" y="205740"/>
                  </a:lnTo>
                  <a:lnTo>
                    <a:pt x="7620" y="205740"/>
                  </a:lnTo>
                  <a:lnTo>
                    <a:pt x="7620" y="227076"/>
                  </a:lnTo>
                  <a:close/>
                </a:path>
                <a:path w="2148840" h="861060">
                  <a:moveTo>
                    <a:pt x="7620" y="199644"/>
                  </a:moveTo>
                  <a:lnTo>
                    <a:pt x="0" y="199644"/>
                  </a:lnTo>
                  <a:lnTo>
                    <a:pt x="0" y="178308"/>
                  </a:lnTo>
                  <a:lnTo>
                    <a:pt x="7620" y="178308"/>
                  </a:lnTo>
                  <a:lnTo>
                    <a:pt x="7620" y="199644"/>
                  </a:lnTo>
                  <a:close/>
                </a:path>
                <a:path w="2148840" h="861060">
                  <a:moveTo>
                    <a:pt x="7620" y="172212"/>
                  </a:moveTo>
                  <a:lnTo>
                    <a:pt x="0" y="172212"/>
                  </a:lnTo>
                  <a:lnTo>
                    <a:pt x="0" y="150876"/>
                  </a:lnTo>
                  <a:lnTo>
                    <a:pt x="7620" y="150876"/>
                  </a:lnTo>
                  <a:lnTo>
                    <a:pt x="7620" y="172212"/>
                  </a:lnTo>
                  <a:close/>
                </a:path>
                <a:path w="2148840" h="861060">
                  <a:moveTo>
                    <a:pt x="7620" y="144780"/>
                  </a:moveTo>
                  <a:lnTo>
                    <a:pt x="0" y="144780"/>
                  </a:lnTo>
                  <a:lnTo>
                    <a:pt x="0" y="123444"/>
                  </a:lnTo>
                  <a:lnTo>
                    <a:pt x="7620" y="123444"/>
                  </a:lnTo>
                  <a:lnTo>
                    <a:pt x="7620" y="144780"/>
                  </a:lnTo>
                  <a:close/>
                </a:path>
                <a:path w="2148840" h="861060">
                  <a:moveTo>
                    <a:pt x="7620" y="117348"/>
                  </a:moveTo>
                  <a:lnTo>
                    <a:pt x="0" y="117348"/>
                  </a:lnTo>
                  <a:lnTo>
                    <a:pt x="0" y="96012"/>
                  </a:lnTo>
                  <a:lnTo>
                    <a:pt x="7620" y="96012"/>
                  </a:lnTo>
                  <a:lnTo>
                    <a:pt x="7620" y="117348"/>
                  </a:lnTo>
                  <a:close/>
                </a:path>
                <a:path w="2148840" h="861060">
                  <a:moveTo>
                    <a:pt x="7620" y="89916"/>
                  </a:moveTo>
                  <a:lnTo>
                    <a:pt x="0" y="89916"/>
                  </a:lnTo>
                  <a:lnTo>
                    <a:pt x="0" y="68580"/>
                  </a:lnTo>
                  <a:lnTo>
                    <a:pt x="7620" y="68580"/>
                  </a:lnTo>
                  <a:lnTo>
                    <a:pt x="7620" y="89916"/>
                  </a:lnTo>
                  <a:close/>
                </a:path>
                <a:path w="2148840" h="861060">
                  <a:moveTo>
                    <a:pt x="7620" y="62484"/>
                  </a:moveTo>
                  <a:lnTo>
                    <a:pt x="0" y="62484"/>
                  </a:lnTo>
                  <a:lnTo>
                    <a:pt x="0" y="41148"/>
                  </a:lnTo>
                  <a:lnTo>
                    <a:pt x="7620" y="41148"/>
                  </a:lnTo>
                  <a:lnTo>
                    <a:pt x="7620" y="62484"/>
                  </a:lnTo>
                  <a:close/>
                </a:path>
                <a:path w="2148840" h="861060">
                  <a:moveTo>
                    <a:pt x="7620" y="35052"/>
                  </a:moveTo>
                  <a:lnTo>
                    <a:pt x="0" y="35052"/>
                  </a:lnTo>
                  <a:lnTo>
                    <a:pt x="0" y="13716"/>
                  </a:lnTo>
                  <a:lnTo>
                    <a:pt x="7620" y="13716"/>
                  </a:lnTo>
                  <a:lnTo>
                    <a:pt x="7620" y="35052"/>
                  </a:lnTo>
                  <a:close/>
                </a:path>
                <a:path w="2148840" h="861060">
                  <a:moveTo>
                    <a:pt x="3048" y="7620"/>
                  </a:moveTo>
                  <a:lnTo>
                    <a:pt x="0" y="7620"/>
                  </a:lnTo>
                  <a:lnTo>
                    <a:pt x="0" y="0"/>
                  </a:lnTo>
                  <a:lnTo>
                    <a:pt x="21336" y="0"/>
                  </a:lnTo>
                  <a:lnTo>
                    <a:pt x="21336" y="4572"/>
                  </a:lnTo>
                  <a:lnTo>
                    <a:pt x="7620" y="4572"/>
                  </a:lnTo>
                  <a:lnTo>
                    <a:pt x="3048" y="7620"/>
                  </a:lnTo>
                  <a:close/>
                </a:path>
                <a:path w="2148840" h="861060">
                  <a:moveTo>
                    <a:pt x="7620" y="7620"/>
                  </a:moveTo>
                  <a:lnTo>
                    <a:pt x="3048" y="7620"/>
                  </a:lnTo>
                  <a:lnTo>
                    <a:pt x="7620" y="4572"/>
                  </a:lnTo>
                  <a:lnTo>
                    <a:pt x="7620" y="7620"/>
                  </a:lnTo>
                  <a:close/>
                </a:path>
                <a:path w="2148840" h="861060">
                  <a:moveTo>
                    <a:pt x="21336" y="7620"/>
                  </a:moveTo>
                  <a:lnTo>
                    <a:pt x="7620" y="7620"/>
                  </a:lnTo>
                  <a:lnTo>
                    <a:pt x="7620" y="4572"/>
                  </a:lnTo>
                  <a:lnTo>
                    <a:pt x="21336" y="4572"/>
                  </a:lnTo>
                  <a:lnTo>
                    <a:pt x="21336" y="7620"/>
                  </a:lnTo>
                  <a:close/>
                </a:path>
                <a:path w="2148840" h="861060">
                  <a:moveTo>
                    <a:pt x="48768" y="7620"/>
                  </a:moveTo>
                  <a:lnTo>
                    <a:pt x="27432" y="7620"/>
                  </a:lnTo>
                  <a:lnTo>
                    <a:pt x="27432" y="0"/>
                  </a:lnTo>
                  <a:lnTo>
                    <a:pt x="48768" y="0"/>
                  </a:lnTo>
                  <a:lnTo>
                    <a:pt x="48768" y="7620"/>
                  </a:lnTo>
                  <a:close/>
                </a:path>
                <a:path w="2148840" h="861060">
                  <a:moveTo>
                    <a:pt x="76200" y="7620"/>
                  </a:moveTo>
                  <a:lnTo>
                    <a:pt x="54864" y="7620"/>
                  </a:lnTo>
                  <a:lnTo>
                    <a:pt x="54864" y="0"/>
                  </a:lnTo>
                  <a:lnTo>
                    <a:pt x="76200" y="0"/>
                  </a:lnTo>
                  <a:lnTo>
                    <a:pt x="76200" y="7620"/>
                  </a:lnTo>
                  <a:close/>
                </a:path>
                <a:path w="2148840" h="861060">
                  <a:moveTo>
                    <a:pt x="103632" y="7620"/>
                  </a:moveTo>
                  <a:lnTo>
                    <a:pt x="82296" y="7620"/>
                  </a:lnTo>
                  <a:lnTo>
                    <a:pt x="82296" y="0"/>
                  </a:lnTo>
                  <a:lnTo>
                    <a:pt x="103632" y="0"/>
                  </a:lnTo>
                  <a:lnTo>
                    <a:pt x="103632" y="7620"/>
                  </a:lnTo>
                  <a:close/>
                </a:path>
                <a:path w="2148840" h="861060">
                  <a:moveTo>
                    <a:pt x="131064" y="7620"/>
                  </a:moveTo>
                  <a:lnTo>
                    <a:pt x="109728" y="7620"/>
                  </a:lnTo>
                  <a:lnTo>
                    <a:pt x="109728" y="0"/>
                  </a:lnTo>
                  <a:lnTo>
                    <a:pt x="131064" y="0"/>
                  </a:lnTo>
                  <a:lnTo>
                    <a:pt x="131064" y="7620"/>
                  </a:lnTo>
                  <a:close/>
                </a:path>
                <a:path w="2148840" h="861060">
                  <a:moveTo>
                    <a:pt x="158496" y="7620"/>
                  </a:moveTo>
                  <a:lnTo>
                    <a:pt x="137160" y="7620"/>
                  </a:lnTo>
                  <a:lnTo>
                    <a:pt x="137160" y="0"/>
                  </a:lnTo>
                  <a:lnTo>
                    <a:pt x="158496" y="0"/>
                  </a:lnTo>
                  <a:lnTo>
                    <a:pt x="158496" y="7620"/>
                  </a:lnTo>
                  <a:close/>
                </a:path>
                <a:path w="2148840" h="861060">
                  <a:moveTo>
                    <a:pt x="185928" y="7620"/>
                  </a:moveTo>
                  <a:lnTo>
                    <a:pt x="164592" y="7620"/>
                  </a:lnTo>
                  <a:lnTo>
                    <a:pt x="164592" y="0"/>
                  </a:lnTo>
                  <a:lnTo>
                    <a:pt x="185928" y="0"/>
                  </a:lnTo>
                  <a:lnTo>
                    <a:pt x="185928" y="7620"/>
                  </a:lnTo>
                  <a:close/>
                </a:path>
                <a:path w="2148840" h="861060">
                  <a:moveTo>
                    <a:pt x="213360" y="7620"/>
                  </a:moveTo>
                  <a:lnTo>
                    <a:pt x="192024" y="7620"/>
                  </a:lnTo>
                  <a:lnTo>
                    <a:pt x="192024" y="0"/>
                  </a:lnTo>
                  <a:lnTo>
                    <a:pt x="213360" y="0"/>
                  </a:lnTo>
                  <a:lnTo>
                    <a:pt x="213360" y="7620"/>
                  </a:lnTo>
                  <a:close/>
                </a:path>
                <a:path w="2148840" h="861060">
                  <a:moveTo>
                    <a:pt x="240792" y="7620"/>
                  </a:moveTo>
                  <a:lnTo>
                    <a:pt x="219456" y="7620"/>
                  </a:lnTo>
                  <a:lnTo>
                    <a:pt x="219456" y="0"/>
                  </a:lnTo>
                  <a:lnTo>
                    <a:pt x="240792" y="0"/>
                  </a:lnTo>
                  <a:lnTo>
                    <a:pt x="240792" y="7620"/>
                  </a:lnTo>
                  <a:close/>
                </a:path>
                <a:path w="2148840" h="861060">
                  <a:moveTo>
                    <a:pt x="268224" y="7620"/>
                  </a:moveTo>
                  <a:lnTo>
                    <a:pt x="246888" y="7620"/>
                  </a:lnTo>
                  <a:lnTo>
                    <a:pt x="246888" y="0"/>
                  </a:lnTo>
                  <a:lnTo>
                    <a:pt x="268224" y="0"/>
                  </a:lnTo>
                  <a:lnTo>
                    <a:pt x="268224" y="7620"/>
                  </a:lnTo>
                  <a:close/>
                </a:path>
                <a:path w="2148840" h="861060">
                  <a:moveTo>
                    <a:pt x="295656" y="7620"/>
                  </a:moveTo>
                  <a:lnTo>
                    <a:pt x="274320" y="7620"/>
                  </a:lnTo>
                  <a:lnTo>
                    <a:pt x="274320" y="0"/>
                  </a:lnTo>
                  <a:lnTo>
                    <a:pt x="295656" y="0"/>
                  </a:lnTo>
                  <a:lnTo>
                    <a:pt x="295656" y="7620"/>
                  </a:lnTo>
                  <a:close/>
                </a:path>
                <a:path w="2148840" h="861060">
                  <a:moveTo>
                    <a:pt x="323088" y="7620"/>
                  </a:moveTo>
                  <a:lnTo>
                    <a:pt x="301752" y="7620"/>
                  </a:lnTo>
                  <a:lnTo>
                    <a:pt x="301752" y="0"/>
                  </a:lnTo>
                  <a:lnTo>
                    <a:pt x="323088" y="0"/>
                  </a:lnTo>
                  <a:lnTo>
                    <a:pt x="323088" y="7620"/>
                  </a:lnTo>
                  <a:close/>
                </a:path>
                <a:path w="2148840" h="861060">
                  <a:moveTo>
                    <a:pt x="350520" y="7620"/>
                  </a:moveTo>
                  <a:lnTo>
                    <a:pt x="329184" y="7620"/>
                  </a:lnTo>
                  <a:lnTo>
                    <a:pt x="329184" y="0"/>
                  </a:lnTo>
                  <a:lnTo>
                    <a:pt x="350520" y="0"/>
                  </a:lnTo>
                  <a:lnTo>
                    <a:pt x="350520" y="7620"/>
                  </a:lnTo>
                  <a:close/>
                </a:path>
                <a:path w="2148840" h="861060">
                  <a:moveTo>
                    <a:pt x="377952" y="7620"/>
                  </a:moveTo>
                  <a:lnTo>
                    <a:pt x="356616" y="7620"/>
                  </a:lnTo>
                  <a:lnTo>
                    <a:pt x="356616" y="0"/>
                  </a:lnTo>
                  <a:lnTo>
                    <a:pt x="377952" y="0"/>
                  </a:lnTo>
                  <a:lnTo>
                    <a:pt x="377952" y="7620"/>
                  </a:lnTo>
                  <a:close/>
                </a:path>
                <a:path w="2148840" h="861060">
                  <a:moveTo>
                    <a:pt x="405384" y="7620"/>
                  </a:moveTo>
                  <a:lnTo>
                    <a:pt x="384048" y="7620"/>
                  </a:lnTo>
                  <a:lnTo>
                    <a:pt x="384048" y="0"/>
                  </a:lnTo>
                  <a:lnTo>
                    <a:pt x="405384" y="0"/>
                  </a:lnTo>
                  <a:lnTo>
                    <a:pt x="405384" y="7620"/>
                  </a:lnTo>
                  <a:close/>
                </a:path>
                <a:path w="2148840" h="861060">
                  <a:moveTo>
                    <a:pt x="432816" y="7620"/>
                  </a:moveTo>
                  <a:lnTo>
                    <a:pt x="411480" y="7620"/>
                  </a:lnTo>
                  <a:lnTo>
                    <a:pt x="411480" y="0"/>
                  </a:lnTo>
                  <a:lnTo>
                    <a:pt x="432816" y="0"/>
                  </a:lnTo>
                  <a:lnTo>
                    <a:pt x="432816" y="7620"/>
                  </a:lnTo>
                  <a:close/>
                </a:path>
                <a:path w="2148840" h="861060">
                  <a:moveTo>
                    <a:pt x="460248" y="7620"/>
                  </a:moveTo>
                  <a:lnTo>
                    <a:pt x="438912" y="7620"/>
                  </a:lnTo>
                  <a:lnTo>
                    <a:pt x="438912" y="0"/>
                  </a:lnTo>
                  <a:lnTo>
                    <a:pt x="460248" y="0"/>
                  </a:lnTo>
                  <a:lnTo>
                    <a:pt x="460248" y="7620"/>
                  </a:lnTo>
                  <a:close/>
                </a:path>
                <a:path w="2148840" h="861060">
                  <a:moveTo>
                    <a:pt x="487680" y="7620"/>
                  </a:moveTo>
                  <a:lnTo>
                    <a:pt x="466344" y="7620"/>
                  </a:lnTo>
                  <a:lnTo>
                    <a:pt x="466344" y="0"/>
                  </a:lnTo>
                  <a:lnTo>
                    <a:pt x="487680" y="0"/>
                  </a:lnTo>
                  <a:lnTo>
                    <a:pt x="487680" y="7620"/>
                  </a:lnTo>
                  <a:close/>
                </a:path>
                <a:path w="2148840" h="861060">
                  <a:moveTo>
                    <a:pt x="515112" y="7620"/>
                  </a:moveTo>
                  <a:lnTo>
                    <a:pt x="493776" y="7620"/>
                  </a:lnTo>
                  <a:lnTo>
                    <a:pt x="493776" y="0"/>
                  </a:lnTo>
                  <a:lnTo>
                    <a:pt x="515112" y="0"/>
                  </a:lnTo>
                  <a:lnTo>
                    <a:pt x="515112" y="7620"/>
                  </a:lnTo>
                  <a:close/>
                </a:path>
                <a:path w="2148840" h="861060">
                  <a:moveTo>
                    <a:pt x="542544" y="7620"/>
                  </a:moveTo>
                  <a:lnTo>
                    <a:pt x="521208" y="7620"/>
                  </a:lnTo>
                  <a:lnTo>
                    <a:pt x="521208" y="0"/>
                  </a:lnTo>
                  <a:lnTo>
                    <a:pt x="542544" y="0"/>
                  </a:lnTo>
                  <a:lnTo>
                    <a:pt x="542544" y="7620"/>
                  </a:lnTo>
                  <a:close/>
                </a:path>
                <a:path w="2148840" h="861060">
                  <a:moveTo>
                    <a:pt x="568452" y="7620"/>
                  </a:moveTo>
                  <a:lnTo>
                    <a:pt x="548640" y="7620"/>
                  </a:lnTo>
                  <a:lnTo>
                    <a:pt x="548640" y="0"/>
                  </a:lnTo>
                  <a:lnTo>
                    <a:pt x="568452" y="0"/>
                  </a:lnTo>
                  <a:lnTo>
                    <a:pt x="568452" y="7620"/>
                  </a:lnTo>
                  <a:close/>
                </a:path>
                <a:path w="2148840" h="861060">
                  <a:moveTo>
                    <a:pt x="595884" y="7620"/>
                  </a:moveTo>
                  <a:lnTo>
                    <a:pt x="576072" y="7620"/>
                  </a:lnTo>
                  <a:lnTo>
                    <a:pt x="576072" y="0"/>
                  </a:lnTo>
                  <a:lnTo>
                    <a:pt x="595884" y="0"/>
                  </a:lnTo>
                  <a:lnTo>
                    <a:pt x="595884" y="7620"/>
                  </a:lnTo>
                  <a:close/>
                </a:path>
                <a:path w="2148840" h="861060">
                  <a:moveTo>
                    <a:pt x="623316" y="7620"/>
                  </a:moveTo>
                  <a:lnTo>
                    <a:pt x="603504" y="7620"/>
                  </a:lnTo>
                  <a:lnTo>
                    <a:pt x="603504" y="0"/>
                  </a:lnTo>
                  <a:lnTo>
                    <a:pt x="623316" y="0"/>
                  </a:lnTo>
                  <a:lnTo>
                    <a:pt x="623316" y="7620"/>
                  </a:lnTo>
                  <a:close/>
                </a:path>
                <a:path w="2148840" h="861060">
                  <a:moveTo>
                    <a:pt x="650748" y="7620"/>
                  </a:moveTo>
                  <a:lnTo>
                    <a:pt x="630936" y="7620"/>
                  </a:lnTo>
                  <a:lnTo>
                    <a:pt x="630936" y="0"/>
                  </a:lnTo>
                  <a:lnTo>
                    <a:pt x="650748" y="0"/>
                  </a:lnTo>
                  <a:lnTo>
                    <a:pt x="650748" y="7620"/>
                  </a:lnTo>
                  <a:close/>
                </a:path>
                <a:path w="2148840" h="861060">
                  <a:moveTo>
                    <a:pt x="678180" y="7620"/>
                  </a:moveTo>
                  <a:lnTo>
                    <a:pt x="658368" y="7620"/>
                  </a:lnTo>
                  <a:lnTo>
                    <a:pt x="658368" y="0"/>
                  </a:lnTo>
                  <a:lnTo>
                    <a:pt x="678180" y="0"/>
                  </a:lnTo>
                  <a:lnTo>
                    <a:pt x="678180" y="7620"/>
                  </a:lnTo>
                  <a:close/>
                </a:path>
                <a:path w="2148840" h="861060">
                  <a:moveTo>
                    <a:pt x="705612" y="7620"/>
                  </a:moveTo>
                  <a:lnTo>
                    <a:pt x="685800" y="7620"/>
                  </a:lnTo>
                  <a:lnTo>
                    <a:pt x="685800" y="0"/>
                  </a:lnTo>
                  <a:lnTo>
                    <a:pt x="705612" y="0"/>
                  </a:lnTo>
                  <a:lnTo>
                    <a:pt x="705612" y="7620"/>
                  </a:lnTo>
                  <a:close/>
                </a:path>
                <a:path w="2148840" h="861060">
                  <a:moveTo>
                    <a:pt x="733044" y="7620"/>
                  </a:moveTo>
                  <a:lnTo>
                    <a:pt x="713232" y="7620"/>
                  </a:lnTo>
                  <a:lnTo>
                    <a:pt x="713232" y="0"/>
                  </a:lnTo>
                  <a:lnTo>
                    <a:pt x="733044" y="0"/>
                  </a:lnTo>
                  <a:lnTo>
                    <a:pt x="733044" y="7620"/>
                  </a:lnTo>
                  <a:close/>
                </a:path>
                <a:path w="2148840" h="861060">
                  <a:moveTo>
                    <a:pt x="760476" y="7620"/>
                  </a:moveTo>
                  <a:lnTo>
                    <a:pt x="740664" y="7620"/>
                  </a:lnTo>
                  <a:lnTo>
                    <a:pt x="740664" y="0"/>
                  </a:lnTo>
                  <a:lnTo>
                    <a:pt x="760476" y="0"/>
                  </a:lnTo>
                  <a:lnTo>
                    <a:pt x="760476" y="7620"/>
                  </a:lnTo>
                  <a:close/>
                </a:path>
                <a:path w="2148840" h="861060">
                  <a:moveTo>
                    <a:pt x="787908" y="7620"/>
                  </a:moveTo>
                  <a:lnTo>
                    <a:pt x="768096" y="7620"/>
                  </a:lnTo>
                  <a:lnTo>
                    <a:pt x="768096" y="0"/>
                  </a:lnTo>
                  <a:lnTo>
                    <a:pt x="787908" y="0"/>
                  </a:lnTo>
                  <a:lnTo>
                    <a:pt x="787908" y="7620"/>
                  </a:lnTo>
                  <a:close/>
                </a:path>
                <a:path w="2148840" h="861060">
                  <a:moveTo>
                    <a:pt x="815340" y="7620"/>
                  </a:moveTo>
                  <a:lnTo>
                    <a:pt x="795528" y="7620"/>
                  </a:lnTo>
                  <a:lnTo>
                    <a:pt x="795528" y="0"/>
                  </a:lnTo>
                  <a:lnTo>
                    <a:pt x="815340" y="0"/>
                  </a:lnTo>
                  <a:lnTo>
                    <a:pt x="815340" y="7620"/>
                  </a:lnTo>
                  <a:close/>
                </a:path>
                <a:path w="2148840" h="861060">
                  <a:moveTo>
                    <a:pt x="842772" y="7620"/>
                  </a:moveTo>
                  <a:lnTo>
                    <a:pt x="822960" y="7620"/>
                  </a:lnTo>
                  <a:lnTo>
                    <a:pt x="822960" y="0"/>
                  </a:lnTo>
                  <a:lnTo>
                    <a:pt x="842772" y="0"/>
                  </a:lnTo>
                  <a:lnTo>
                    <a:pt x="842772" y="7620"/>
                  </a:lnTo>
                  <a:close/>
                </a:path>
                <a:path w="2148840" h="861060">
                  <a:moveTo>
                    <a:pt x="870204" y="7620"/>
                  </a:moveTo>
                  <a:lnTo>
                    <a:pt x="850392" y="7620"/>
                  </a:lnTo>
                  <a:lnTo>
                    <a:pt x="850392" y="0"/>
                  </a:lnTo>
                  <a:lnTo>
                    <a:pt x="870204" y="0"/>
                  </a:lnTo>
                  <a:lnTo>
                    <a:pt x="870204" y="7620"/>
                  </a:lnTo>
                  <a:close/>
                </a:path>
                <a:path w="2148840" h="861060">
                  <a:moveTo>
                    <a:pt x="897636" y="7620"/>
                  </a:moveTo>
                  <a:lnTo>
                    <a:pt x="877824" y="7620"/>
                  </a:lnTo>
                  <a:lnTo>
                    <a:pt x="877824" y="0"/>
                  </a:lnTo>
                  <a:lnTo>
                    <a:pt x="897636" y="0"/>
                  </a:lnTo>
                  <a:lnTo>
                    <a:pt x="897636" y="7620"/>
                  </a:lnTo>
                  <a:close/>
                </a:path>
                <a:path w="2148840" h="861060">
                  <a:moveTo>
                    <a:pt x="925068" y="7620"/>
                  </a:moveTo>
                  <a:lnTo>
                    <a:pt x="905256" y="7620"/>
                  </a:lnTo>
                  <a:lnTo>
                    <a:pt x="905256" y="0"/>
                  </a:lnTo>
                  <a:lnTo>
                    <a:pt x="925068" y="0"/>
                  </a:lnTo>
                  <a:lnTo>
                    <a:pt x="925068" y="7620"/>
                  </a:lnTo>
                  <a:close/>
                </a:path>
                <a:path w="2148840" h="861060">
                  <a:moveTo>
                    <a:pt x="952500" y="7620"/>
                  </a:moveTo>
                  <a:lnTo>
                    <a:pt x="932688" y="7620"/>
                  </a:lnTo>
                  <a:lnTo>
                    <a:pt x="932688" y="0"/>
                  </a:lnTo>
                  <a:lnTo>
                    <a:pt x="952500" y="0"/>
                  </a:lnTo>
                  <a:lnTo>
                    <a:pt x="952500" y="7620"/>
                  </a:lnTo>
                  <a:close/>
                </a:path>
                <a:path w="2148840" h="861060">
                  <a:moveTo>
                    <a:pt x="979932" y="7620"/>
                  </a:moveTo>
                  <a:lnTo>
                    <a:pt x="960120" y="7620"/>
                  </a:lnTo>
                  <a:lnTo>
                    <a:pt x="960120" y="0"/>
                  </a:lnTo>
                  <a:lnTo>
                    <a:pt x="979932" y="0"/>
                  </a:lnTo>
                  <a:lnTo>
                    <a:pt x="979932" y="7620"/>
                  </a:lnTo>
                  <a:close/>
                </a:path>
                <a:path w="2148840" h="861060">
                  <a:moveTo>
                    <a:pt x="1007364" y="7620"/>
                  </a:moveTo>
                  <a:lnTo>
                    <a:pt x="987552" y="7620"/>
                  </a:lnTo>
                  <a:lnTo>
                    <a:pt x="987552" y="0"/>
                  </a:lnTo>
                  <a:lnTo>
                    <a:pt x="1007364" y="0"/>
                  </a:lnTo>
                  <a:lnTo>
                    <a:pt x="1007364" y="7620"/>
                  </a:lnTo>
                  <a:close/>
                </a:path>
                <a:path w="2148840" h="861060">
                  <a:moveTo>
                    <a:pt x="1034796" y="7620"/>
                  </a:moveTo>
                  <a:lnTo>
                    <a:pt x="1014984" y="7620"/>
                  </a:lnTo>
                  <a:lnTo>
                    <a:pt x="1014984" y="0"/>
                  </a:lnTo>
                  <a:lnTo>
                    <a:pt x="1034796" y="0"/>
                  </a:lnTo>
                  <a:lnTo>
                    <a:pt x="1034796" y="7620"/>
                  </a:lnTo>
                  <a:close/>
                </a:path>
                <a:path w="2148840" h="861060">
                  <a:moveTo>
                    <a:pt x="1062228" y="7620"/>
                  </a:moveTo>
                  <a:lnTo>
                    <a:pt x="1042416" y="7620"/>
                  </a:lnTo>
                  <a:lnTo>
                    <a:pt x="1042416" y="0"/>
                  </a:lnTo>
                  <a:lnTo>
                    <a:pt x="1062228" y="0"/>
                  </a:lnTo>
                  <a:lnTo>
                    <a:pt x="1062228" y="7620"/>
                  </a:lnTo>
                  <a:close/>
                </a:path>
                <a:path w="2148840" h="861060">
                  <a:moveTo>
                    <a:pt x="1089660" y="7620"/>
                  </a:moveTo>
                  <a:lnTo>
                    <a:pt x="1069848" y="7620"/>
                  </a:lnTo>
                  <a:lnTo>
                    <a:pt x="1069848" y="0"/>
                  </a:lnTo>
                  <a:lnTo>
                    <a:pt x="1089660" y="0"/>
                  </a:lnTo>
                  <a:lnTo>
                    <a:pt x="1089660" y="7620"/>
                  </a:lnTo>
                  <a:close/>
                </a:path>
                <a:path w="2148840" h="861060">
                  <a:moveTo>
                    <a:pt x="1117092" y="7620"/>
                  </a:moveTo>
                  <a:lnTo>
                    <a:pt x="1097280" y="7620"/>
                  </a:lnTo>
                  <a:lnTo>
                    <a:pt x="1097280" y="0"/>
                  </a:lnTo>
                  <a:lnTo>
                    <a:pt x="1117092" y="0"/>
                  </a:lnTo>
                  <a:lnTo>
                    <a:pt x="1117092" y="7620"/>
                  </a:lnTo>
                  <a:close/>
                </a:path>
                <a:path w="2148840" h="861060">
                  <a:moveTo>
                    <a:pt x="1144524" y="7620"/>
                  </a:moveTo>
                  <a:lnTo>
                    <a:pt x="1124712" y="7620"/>
                  </a:lnTo>
                  <a:lnTo>
                    <a:pt x="1124712" y="0"/>
                  </a:lnTo>
                  <a:lnTo>
                    <a:pt x="1144524" y="0"/>
                  </a:lnTo>
                  <a:lnTo>
                    <a:pt x="1144524" y="7620"/>
                  </a:lnTo>
                  <a:close/>
                </a:path>
                <a:path w="2148840" h="861060">
                  <a:moveTo>
                    <a:pt x="1171956" y="7620"/>
                  </a:moveTo>
                  <a:lnTo>
                    <a:pt x="1152144" y="7620"/>
                  </a:lnTo>
                  <a:lnTo>
                    <a:pt x="1152144" y="0"/>
                  </a:lnTo>
                  <a:lnTo>
                    <a:pt x="1171956" y="0"/>
                  </a:lnTo>
                  <a:lnTo>
                    <a:pt x="1171956" y="7620"/>
                  </a:lnTo>
                  <a:close/>
                </a:path>
                <a:path w="2148840" h="861060">
                  <a:moveTo>
                    <a:pt x="1199388" y="7620"/>
                  </a:moveTo>
                  <a:lnTo>
                    <a:pt x="1179576" y="7620"/>
                  </a:lnTo>
                  <a:lnTo>
                    <a:pt x="1179576" y="0"/>
                  </a:lnTo>
                  <a:lnTo>
                    <a:pt x="1199388" y="0"/>
                  </a:lnTo>
                  <a:lnTo>
                    <a:pt x="1199388" y="7620"/>
                  </a:lnTo>
                  <a:close/>
                </a:path>
                <a:path w="2148840" h="861060">
                  <a:moveTo>
                    <a:pt x="1226820" y="7620"/>
                  </a:moveTo>
                  <a:lnTo>
                    <a:pt x="1207008" y="7620"/>
                  </a:lnTo>
                  <a:lnTo>
                    <a:pt x="1207008" y="0"/>
                  </a:lnTo>
                  <a:lnTo>
                    <a:pt x="1226820" y="0"/>
                  </a:lnTo>
                  <a:lnTo>
                    <a:pt x="1226820" y="7620"/>
                  </a:lnTo>
                  <a:close/>
                </a:path>
                <a:path w="2148840" h="861060">
                  <a:moveTo>
                    <a:pt x="1254252" y="7620"/>
                  </a:moveTo>
                  <a:lnTo>
                    <a:pt x="1234440" y="7620"/>
                  </a:lnTo>
                  <a:lnTo>
                    <a:pt x="1234440" y="0"/>
                  </a:lnTo>
                  <a:lnTo>
                    <a:pt x="1254252" y="0"/>
                  </a:lnTo>
                  <a:lnTo>
                    <a:pt x="1254252" y="7620"/>
                  </a:lnTo>
                  <a:close/>
                </a:path>
                <a:path w="2148840" h="861060">
                  <a:moveTo>
                    <a:pt x="1281684" y="7620"/>
                  </a:moveTo>
                  <a:lnTo>
                    <a:pt x="1261872" y="7620"/>
                  </a:lnTo>
                  <a:lnTo>
                    <a:pt x="1261872" y="0"/>
                  </a:lnTo>
                  <a:lnTo>
                    <a:pt x="1281684" y="0"/>
                  </a:lnTo>
                  <a:lnTo>
                    <a:pt x="1281684" y="7620"/>
                  </a:lnTo>
                  <a:close/>
                </a:path>
                <a:path w="2148840" h="861060">
                  <a:moveTo>
                    <a:pt x="1309116" y="7620"/>
                  </a:moveTo>
                  <a:lnTo>
                    <a:pt x="1289304" y="7620"/>
                  </a:lnTo>
                  <a:lnTo>
                    <a:pt x="1289304" y="0"/>
                  </a:lnTo>
                  <a:lnTo>
                    <a:pt x="1309116" y="0"/>
                  </a:lnTo>
                  <a:lnTo>
                    <a:pt x="1309116" y="7620"/>
                  </a:lnTo>
                  <a:close/>
                </a:path>
                <a:path w="2148840" h="861060">
                  <a:moveTo>
                    <a:pt x="1336548" y="7620"/>
                  </a:moveTo>
                  <a:lnTo>
                    <a:pt x="1316736" y="7620"/>
                  </a:lnTo>
                  <a:lnTo>
                    <a:pt x="1316736" y="0"/>
                  </a:lnTo>
                  <a:lnTo>
                    <a:pt x="1336548" y="0"/>
                  </a:lnTo>
                  <a:lnTo>
                    <a:pt x="1336548" y="7620"/>
                  </a:lnTo>
                  <a:close/>
                </a:path>
                <a:path w="2148840" h="861060">
                  <a:moveTo>
                    <a:pt x="1363980" y="7620"/>
                  </a:moveTo>
                  <a:lnTo>
                    <a:pt x="1344168" y="7620"/>
                  </a:lnTo>
                  <a:lnTo>
                    <a:pt x="1344168" y="0"/>
                  </a:lnTo>
                  <a:lnTo>
                    <a:pt x="1363980" y="0"/>
                  </a:lnTo>
                  <a:lnTo>
                    <a:pt x="1363980" y="7620"/>
                  </a:lnTo>
                  <a:close/>
                </a:path>
                <a:path w="2148840" h="861060">
                  <a:moveTo>
                    <a:pt x="1391412" y="7620"/>
                  </a:moveTo>
                  <a:lnTo>
                    <a:pt x="1371600" y="7620"/>
                  </a:lnTo>
                  <a:lnTo>
                    <a:pt x="1371600" y="0"/>
                  </a:lnTo>
                  <a:lnTo>
                    <a:pt x="1391412" y="0"/>
                  </a:lnTo>
                  <a:lnTo>
                    <a:pt x="1391412" y="7620"/>
                  </a:lnTo>
                  <a:close/>
                </a:path>
                <a:path w="2148840" h="861060">
                  <a:moveTo>
                    <a:pt x="1418844" y="7620"/>
                  </a:moveTo>
                  <a:lnTo>
                    <a:pt x="1399032" y="7620"/>
                  </a:lnTo>
                  <a:lnTo>
                    <a:pt x="1399032" y="0"/>
                  </a:lnTo>
                  <a:lnTo>
                    <a:pt x="1418844" y="0"/>
                  </a:lnTo>
                  <a:lnTo>
                    <a:pt x="1418844" y="7620"/>
                  </a:lnTo>
                  <a:close/>
                </a:path>
                <a:path w="2148840" h="861060">
                  <a:moveTo>
                    <a:pt x="1446276" y="7620"/>
                  </a:moveTo>
                  <a:lnTo>
                    <a:pt x="1426464" y="7620"/>
                  </a:lnTo>
                  <a:lnTo>
                    <a:pt x="1426464" y="0"/>
                  </a:lnTo>
                  <a:lnTo>
                    <a:pt x="1446276" y="0"/>
                  </a:lnTo>
                  <a:lnTo>
                    <a:pt x="1446276" y="7620"/>
                  </a:lnTo>
                  <a:close/>
                </a:path>
                <a:path w="2148840" h="861060">
                  <a:moveTo>
                    <a:pt x="1473708" y="7620"/>
                  </a:moveTo>
                  <a:lnTo>
                    <a:pt x="1453896" y="7620"/>
                  </a:lnTo>
                  <a:lnTo>
                    <a:pt x="1453896" y="0"/>
                  </a:lnTo>
                  <a:lnTo>
                    <a:pt x="1473708" y="0"/>
                  </a:lnTo>
                  <a:lnTo>
                    <a:pt x="1473708" y="7620"/>
                  </a:lnTo>
                  <a:close/>
                </a:path>
                <a:path w="2148840" h="861060">
                  <a:moveTo>
                    <a:pt x="1501140" y="7620"/>
                  </a:moveTo>
                  <a:lnTo>
                    <a:pt x="1481328" y="7620"/>
                  </a:lnTo>
                  <a:lnTo>
                    <a:pt x="1481328" y="0"/>
                  </a:lnTo>
                  <a:lnTo>
                    <a:pt x="1501140" y="0"/>
                  </a:lnTo>
                  <a:lnTo>
                    <a:pt x="1501140" y="7620"/>
                  </a:lnTo>
                  <a:close/>
                </a:path>
                <a:path w="2148840" h="861060">
                  <a:moveTo>
                    <a:pt x="1528572" y="7620"/>
                  </a:moveTo>
                  <a:lnTo>
                    <a:pt x="1508760" y="7620"/>
                  </a:lnTo>
                  <a:lnTo>
                    <a:pt x="1508760" y="0"/>
                  </a:lnTo>
                  <a:lnTo>
                    <a:pt x="1528572" y="0"/>
                  </a:lnTo>
                  <a:lnTo>
                    <a:pt x="1528572" y="7620"/>
                  </a:lnTo>
                  <a:close/>
                </a:path>
                <a:path w="2148840" h="861060">
                  <a:moveTo>
                    <a:pt x="1556004" y="7620"/>
                  </a:moveTo>
                  <a:lnTo>
                    <a:pt x="1536192" y="7620"/>
                  </a:lnTo>
                  <a:lnTo>
                    <a:pt x="1536192" y="0"/>
                  </a:lnTo>
                  <a:lnTo>
                    <a:pt x="1556004" y="0"/>
                  </a:lnTo>
                  <a:lnTo>
                    <a:pt x="1556004" y="7620"/>
                  </a:lnTo>
                  <a:close/>
                </a:path>
                <a:path w="2148840" h="861060">
                  <a:moveTo>
                    <a:pt x="1583436" y="7620"/>
                  </a:moveTo>
                  <a:lnTo>
                    <a:pt x="1563624" y="7620"/>
                  </a:lnTo>
                  <a:lnTo>
                    <a:pt x="1563624" y="0"/>
                  </a:lnTo>
                  <a:lnTo>
                    <a:pt x="1583436" y="0"/>
                  </a:lnTo>
                  <a:lnTo>
                    <a:pt x="1583436" y="7620"/>
                  </a:lnTo>
                  <a:close/>
                </a:path>
                <a:path w="2148840" h="861060">
                  <a:moveTo>
                    <a:pt x="1610868" y="7620"/>
                  </a:moveTo>
                  <a:lnTo>
                    <a:pt x="1591056" y="7620"/>
                  </a:lnTo>
                  <a:lnTo>
                    <a:pt x="1591056" y="0"/>
                  </a:lnTo>
                  <a:lnTo>
                    <a:pt x="1610868" y="0"/>
                  </a:lnTo>
                  <a:lnTo>
                    <a:pt x="1610868" y="7620"/>
                  </a:lnTo>
                  <a:close/>
                </a:path>
                <a:path w="2148840" h="861060">
                  <a:moveTo>
                    <a:pt x="1638300" y="7620"/>
                  </a:moveTo>
                  <a:lnTo>
                    <a:pt x="1618488" y="7620"/>
                  </a:lnTo>
                  <a:lnTo>
                    <a:pt x="1618488" y="0"/>
                  </a:lnTo>
                  <a:lnTo>
                    <a:pt x="1638300" y="0"/>
                  </a:lnTo>
                  <a:lnTo>
                    <a:pt x="1638300" y="7620"/>
                  </a:lnTo>
                  <a:close/>
                </a:path>
                <a:path w="2148840" h="861060">
                  <a:moveTo>
                    <a:pt x="1665732" y="7620"/>
                  </a:moveTo>
                  <a:lnTo>
                    <a:pt x="1645920" y="7620"/>
                  </a:lnTo>
                  <a:lnTo>
                    <a:pt x="1645920" y="0"/>
                  </a:lnTo>
                  <a:lnTo>
                    <a:pt x="1665732" y="0"/>
                  </a:lnTo>
                  <a:lnTo>
                    <a:pt x="1665732" y="7620"/>
                  </a:lnTo>
                  <a:close/>
                </a:path>
                <a:path w="2148840" h="861060">
                  <a:moveTo>
                    <a:pt x="1693164" y="7620"/>
                  </a:moveTo>
                  <a:lnTo>
                    <a:pt x="1673352" y="7620"/>
                  </a:lnTo>
                  <a:lnTo>
                    <a:pt x="1673352" y="0"/>
                  </a:lnTo>
                  <a:lnTo>
                    <a:pt x="1693164" y="0"/>
                  </a:lnTo>
                  <a:lnTo>
                    <a:pt x="1693164" y="7620"/>
                  </a:lnTo>
                  <a:close/>
                </a:path>
                <a:path w="2148840" h="861060">
                  <a:moveTo>
                    <a:pt x="1720596" y="7620"/>
                  </a:moveTo>
                  <a:lnTo>
                    <a:pt x="1700784" y="7620"/>
                  </a:lnTo>
                  <a:lnTo>
                    <a:pt x="1700784" y="0"/>
                  </a:lnTo>
                  <a:lnTo>
                    <a:pt x="1720596" y="0"/>
                  </a:lnTo>
                  <a:lnTo>
                    <a:pt x="1720596" y="7620"/>
                  </a:lnTo>
                  <a:close/>
                </a:path>
                <a:path w="2148840" h="861060">
                  <a:moveTo>
                    <a:pt x="1748028" y="7620"/>
                  </a:moveTo>
                  <a:lnTo>
                    <a:pt x="1728216" y="7620"/>
                  </a:lnTo>
                  <a:lnTo>
                    <a:pt x="1728216" y="0"/>
                  </a:lnTo>
                  <a:lnTo>
                    <a:pt x="1748028" y="0"/>
                  </a:lnTo>
                  <a:lnTo>
                    <a:pt x="1748028" y="7620"/>
                  </a:lnTo>
                  <a:close/>
                </a:path>
                <a:path w="2148840" h="861060">
                  <a:moveTo>
                    <a:pt x="1775460" y="7620"/>
                  </a:moveTo>
                  <a:lnTo>
                    <a:pt x="1755648" y="7620"/>
                  </a:lnTo>
                  <a:lnTo>
                    <a:pt x="1755648" y="0"/>
                  </a:lnTo>
                  <a:lnTo>
                    <a:pt x="1775460" y="0"/>
                  </a:lnTo>
                  <a:lnTo>
                    <a:pt x="1775460" y="7620"/>
                  </a:lnTo>
                  <a:close/>
                </a:path>
                <a:path w="2148840" h="861060">
                  <a:moveTo>
                    <a:pt x="1802892" y="7620"/>
                  </a:moveTo>
                  <a:lnTo>
                    <a:pt x="1781556" y="7620"/>
                  </a:lnTo>
                  <a:lnTo>
                    <a:pt x="1781556" y="0"/>
                  </a:lnTo>
                  <a:lnTo>
                    <a:pt x="1802892" y="0"/>
                  </a:lnTo>
                  <a:lnTo>
                    <a:pt x="1802892" y="7620"/>
                  </a:lnTo>
                  <a:close/>
                </a:path>
                <a:path w="2148840" h="861060">
                  <a:moveTo>
                    <a:pt x="1830324" y="7620"/>
                  </a:moveTo>
                  <a:lnTo>
                    <a:pt x="1808988" y="7620"/>
                  </a:lnTo>
                  <a:lnTo>
                    <a:pt x="1808988" y="0"/>
                  </a:lnTo>
                  <a:lnTo>
                    <a:pt x="1830324" y="0"/>
                  </a:lnTo>
                  <a:lnTo>
                    <a:pt x="1830324" y="7620"/>
                  </a:lnTo>
                  <a:close/>
                </a:path>
                <a:path w="2148840" h="861060">
                  <a:moveTo>
                    <a:pt x="1857756" y="7620"/>
                  </a:moveTo>
                  <a:lnTo>
                    <a:pt x="1836420" y="7620"/>
                  </a:lnTo>
                  <a:lnTo>
                    <a:pt x="1836420" y="0"/>
                  </a:lnTo>
                  <a:lnTo>
                    <a:pt x="1857756" y="0"/>
                  </a:lnTo>
                  <a:lnTo>
                    <a:pt x="1857756" y="7620"/>
                  </a:lnTo>
                  <a:close/>
                </a:path>
                <a:path w="2148840" h="861060">
                  <a:moveTo>
                    <a:pt x="1885188" y="7620"/>
                  </a:moveTo>
                  <a:lnTo>
                    <a:pt x="1863852" y="7620"/>
                  </a:lnTo>
                  <a:lnTo>
                    <a:pt x="1863852" y="0"/>
                  </a:lnTo>
                  <a:lnTo>
                    <a:pt x="1885188" y="0"/>
                  </a:lnTo>
                  <a:lnTo>
                    <a:pt x="1885188" y="7620"/>
                  </a:lnTo>
                  <a:close/>
                </a:path>
                <a:path w="2148840" h="861060">
                  <a:moveTo>
                    <a:pt x="1912620" y="7620"/>
                  </a:moveTo>
                  <a:lnTo>
                    <a:pt x="1891284" y="7620"/>
                  </a:lnTo>
                  <a:lnTo>
                    <a:pt x="1891284" y="0"/>
                  </a:lnTo>
                  <a:lnTo>
                    <a:pt x="1912620" y="0"/>
                  </a:lnTo>
                  <a:lnTo>
                    <a:pt x="1912620" y="7620"/>
                  </a:lnTo>
                  <a:close/>
                </a:path>
                <a:path w="2148840" h="861060">
                  <a:moveTo>
                    <a:pt x="1940052" y="7620"/>
                  </a:moveTo>
                  <a:lnTo>
                    <a:pt x="1918716" y="7620"/>
                  </a:lnTo>
                  <a:lnTo>
                    <a:pt x="1918716" y="0"/>
                  </a:lnTo>
                  <a:lnTo>
                    <a:pt x="1940052" y="0"/>
                  </a:lnTo>
                  <a:lnTo>
                    <a:pt x="1940052" y="7620"/>
                  </a:lnTo>
                  <a:close/>
                </a:path>
                <a:path w="2148840" h="861060">
                  <a:moveTo>
                    <a:pt x="1967484" y="7620"/>
                  </a:moveTo>
                  <a:lnTo>
                    <a:pt x="1946148" y="7620"/>
                  </a:lnTo>
                  <a:lnTo>
                    <a:pt x="1946148" y="0"/>
                  </a:lnTo>
                  <a:lnTo>
                    <a:pt x="1967484" y="0"/>
                  </a:lnTo>
                  <a:lnTo>
                    <a:pt x="1967484" y="7620"/>
                  </a:lnTo>
                  <a:close/>
                </a:path>
                <a:path w="2148840" h="861060">
                  <a:moveTo>
                    <a:pt x="1994916" y="7620"/>
                  </a:moveTo>
                  <a:lnTo>
                    <a:pt x="1973580" y="7620"/>
                  </a:lnTo>
                  <a:lnTo>
                    <a:pt x="1973580" y="0"/>
                  </a:lnTo>
                  <a:lnTo>
                    <a:pt x="1994916" y="0"/>
                  </a:lnTo>
                  <a:lnTo>
                    <a:pt x="1994916" y="7620"/>
                  </a:lnTo>
                  <a:close/>
                </a:path>
                <a:path w="2148840" h="861060">
                  <a:moveTo>
                    <a:pt x="2022348" y="7620"/>
                  </a:moveTo>
                  <a:lnTo>
                    <a:pt x="2001012" y="7620"/>
                  </a:lnTo>
                  <a:lnTo>
                    <a:pt x="2001012" y="0"/>
                  </a:lnTo>
                  <a:lnTo>
                    <a:pt x="2022348" y="0"/>
                  </a:lnTo>
                  <a:lnTo>
                    <a:pt x="2022348" y="7620"/>
                  </a:lnTo>
                  <a:close/>
                </a:path>
                <a:path w="2148840" h="861060">
                  <a:moveTo>
                    <a:pt x="2049780" y="7620"/>
                  </a:moveTo>
                  <a:lnTo>
                    <a:pt x="2028444" y="7620"/>
                  </a:lnTo>
                  <a:lnTo>
                    <a:pt x="2028444" y="0"/>
                  </a:lnTo>
                  <a:lnTo>
                    <a:pt x="2049780" y="0"/>
                  </a:lnTo>
                  <a:lnTo>
                    <a:pt x="2049780" y="7620"/>
                  </a:lnTo>
                  <a:close/>
                </a:path>
                <a:path w="2148840" h="861060">
                  <a:moveTo>
                    <a:pt x="2077212" y="7620"/>
                  </a:moveTo>
                  <a:lnTo>
                    <a:pt x="2055876" y="7620"/>
                  </a:lnTo>
                  <a:lnTo>
                    <a:pt x="2055876" y="0"/>
                  </a:lnTo>
                  <a:lnTo>
                    <a:pt x="2077212" y="0"/>
                  </a:lnTo>
                  <a:lnTo>
                    <a:pt x="2077212" y="7620"/>
                  </a:lnTo>
                  <a:close/>
                </a:path>
                <a:path w="2148840" h="861060">
                  <a:moveTo>
                    <a:pt x="2104644" y="7620"/>
                  </a:moveTo>
                  <a:lnTo>
                    <a:pt x="2083308" y="7620"/>
                  </a:lnTo>
                  <a:lnTo>
                    <a:pt x="2083308" y="0"/>
                  </a:lnTo>
                  <a:lnTo>
                    <a:pt x="2104644" y="0"/>
                  </a:lnTo>
                  <a:lnTo>
                    <a:pt x="2104644" y="7620"/>
                  </a:lnTo>
                  <a:close/>
                </a:path>
                <a:path w="2148840" h="861060">
                  <a:moveTo>
                    <a:pt x="2132076" y="7620"/>
                  </a:moveTo>
                  <a:lnTo>
                    <a:pt x="2110740" y="7620"/>
                  </a:lnTo>
                  <a:lnTo>
                    <a:pt x="2110740" y="0"/>
                  </a:lnTo>
                  <a:lnTo>
                    <a:pt x="2132076" y="0"/>
                  </a:lnTo>
                  <a:lnTo>
                    <a:pt x="2132076" y="7620"/>
                  </a:lnTo>
                  <a:close/>
                </a:path>
                <a:path w="2148840" h="861060">
                  <a:moveTo>
                    <a:pt x="2142744" y="7620"/>
                  </a:moveTo>
                  <a:lnTo>
                    <a:pt x="2138172" y="7620"/>
                  </a:lnTo>
                  <a:lnTo>
                    <a:pt x="2138172" y="0"/>
                  </a:lnTo>
                  <a:lnTo>
                    <a:pt x="2148840" y="0"/>
                  </a:lnTo>
                  <a:lnTo>
                    <a:pt x="2148840" y="4572"/>
                  </a:lnTo>
                  <a:lnTo>
                    <a:pt x="2142744" y="4572"/>
                  </a:lnTo>
                  <a:lnTo>
                    <a:pt x="2142744" y="7620"/>
                  </a:lnTo>
                  <a:close/>
                </a:path>
                <a:path w="2148840" h="861060">
                  <a:moveTo>
                    <a:pt x="2148840" y="18288"/>
                  </a:moveTo>
                  <a:lnTo>
                    <a:pt x="2142744" y="18288"/>
                  </a:lnTo>
                  <a:lnTo>
                    <a:pt x="2142744" y="4572"/>
                  </a:lnTo>
                  <a:lnTo>
                    <a:pt x="2145792" y="7620"/>
                  </a:lnTo>
                  <a:lnTo>
                    <a:pt x="2148840" y="7620"/>
                  </a:lnTo>
                  <a:lnTo>
                    <a:pt x="2148840" y="18288"/>
                  </a:lnTo>
                  <a:close/>
                </a:path>
                <a:path w="2148840" h="861060">
                  <a:moveTo>
                    <a:pt x="2148840" y="7620"/>
                  </a:moveTo>
                  <a:lnTo>
                    <a:pt x="2145792" y="7620"/>
                  </a:lnTo>
                  <a:lnTo>
                    <a:pt x="2142744" y="4572"/>
                  </a:lnTo>
                  <a:lnTo>
                    <a:pt x="2148840" y="4572"/>
                  </a:lnTo>
                  <a:lnTo>
                    <a:pt x="2148840" y="7620"/>
                  </a:lnTo>
                  <a:close/>
                </a:path>
                <a:path w="2148840" h="861060">
                  <a:moveTo>
                    <a:pt x="2148840" y="45720"/>
                  </a:moveTo>
                  <a:lnTo>
                    <a:pt x="2142744" y="45720"/>
                  </a:lnTo>
                  <a:lnTo>
                    <a:pt x="2142744" y="24384"/>
                  </a:lnTo>
                  <a:lnTo>
                    <a:pt x="2148840" y="24384"/>
                  </a:lnTo>
                  <a:lnTo>
                    <a:pt x="2148840" y="45720"/>
                  </a:lnTo>
                  <a:close/>
                </a:path>
                <a:path w="2148840" h="861060">
                  <a:moveTo>
                    <a:pt x="2148840" y="73152"/>
                  </a:moveTo>
                  <a:lnTo>
                    <a:pt x="2142744" y="73152"/>
                  </a:lnTo>
                  <a:lnTo>
                    <a:pt x="2142744" y="51816"/>
                  </a:lnTo>
                  <a:lnTo>
                    <a:pt x="2148840" y="51816"/>
                  </a:lnTo>
                  <a:lnTo>
                    <a:pt x="2148840" y="73152"/>
                  </a:lnTo>
                  <a:close/>
                </a:path>
                <a:path w="2148840" h="861060">
                  <a:moveTo>
                    <a:pt x="2148840" y="100584"/>
                  </a:moveTo>
                  <a:lnTo>
                    <a:pt x="2142744" y="100584"/>
                  </a:lnTo>
                  <a:lnTo>
                    <a:pt x="2142744" y="79248"/>
                  </a:lnTo>
                  <a:lnTo>
                    <a:pt x="2148840" y="79248"/>
                  </a:lnTo>
                  <a:lnTo>
                    <a:pt x="2148840" y="100584"/>
                  </a:lnTo>
                  <a:close/>
                </a:path>
                <a:path w="2148840" h="861060">
                  <a:moveTo>
                    <a:pt x="2148840" y="128016"/>
                  </a:moveTo>
                  <a:lnTo>
                    <a:pt x="2142744" y="128016"/>
                  </a:lnTo>
                  <a:lnTo>
                    <a:pt x="2142744" y="106680"/>
                  </a:lnTo>
                  <a:lnTo>
                    <a:pt x="2148840" y="106680"/>
                  </a:lnTo>
                  <a:lnTo>
                    <a:pt x="2148840" y="128016"/>
                  </a:lnTo>
                  <a:close/>
                </a:path>
                <a:path w="2148840" h="861060">
                  <a:moveTo>
                    <a:pt x="2148840" y="155448"/>
                  </a:moveTo>
                  <a:lnTo>
                    <a:pt x="2142744" y="155448"/>
                  </a:lnTo>
                  <a:lnTo>
                    <a:pt x="2142744" y="134112"/>
                  </a:lnTo>
                  <a:lnTo>
                    <a:pt x="2148840" y="134112"/>
                  </a:lnTo>
                  <a:lnTo>
                    <a:pt x="2148840" y="155448"/>
                  </a:lnTo>
                  <a:close/>
                </a:path>
                <a:path w="2148840" h="861060">
                  <a:moveTo>
                    <a:pt x="2148840" y="182880"/>
                  </a:moveTo>
                  <a:lnTo>
                    <a:pt x="2142744" y="182880"/>
                  </a:lnTo>
                  <a:lnTo>
                    <a:pt x="2142744" y="161544"/>
                  </a:lnTo>
                  <a:lnTo>
                    <a:pt x="2148840" y="161544"/>
                  </a:lnTo>
                  <a:lnTo>
                    <a:pt x="2148840" y="182880"/>
                  </a:lnTo>
                  <a:close/>
                </a:path>
                <a:path w="2148840" h="861060">
                  <a:moveTo>
                    <a:pt x="2148840" y="210312"/>
                  </a:moveTo>
                  <a:lnTo>
                    <a:pt x="2142744" y="210312"/>
                  </a:lnTo>
                  <a:lnTo>
                    <a:pt x="2142744" y="188976"/>
                  </a:lnTo>
                  <a:lnTo>
                    <a:pt x="2148840" y="188976"/>
                  </a:lnTo>
                  <a:lnTo>
                    <a:pt x="2148840" y="210312"/>
                  </a:lnTo>
                  <a:close/>
                </a:path>
                <a:path w="2148840" h="861060">
                  <a:moveTo>
                    <a:pt x="2148840" y="237744"/>
                  </a:moveTo>
                  <a:lnTo>
                    <a:pt x="2142744" y="237744"/>
                  </a:lnTo>
                  <a:lnTo>
                    <a:pt x="2142744" y="216408"/>
                  </a:lnTo>
                  <a:lnTo>
                    <a:pt x="2148840" y="216408"/>
                  </a:lnTo>
                  <a:lnTo>
                    <a:pt x="2148840" y="237744"/>
                  </a:lnTo>
                  <a:close/>
                </a:path>
                <a:path w="2148840" h="861060">
                  <a:moveTo>
                    <a:pt x="2148840" y="265176"/>
                  </a:moveTo>
                  <a:lnTo>
                    <a:pt x="2142744" y="265176"/>
                  </a:lnTo>
                  <a:lnTo>
                    <a:pt x="2142744" y="243840"/>
                  </a:lnTo>
                  <a:lnTo>
                    <a:pt x="2148840" y="243840"/>
                  </a:lnTo>
                  <a:lnTo>
                    <a:pt x="2148840" y="265176"/>
                  </a:lnTo>
                  <a:close/>
                </a:path>
                <a:path w="2148840" h="861060">
                  <a:moveTo>
                    <a:pt x="2148840" y="291084"/>
                  </a:moveTo>
                  <a:lnTo>
                    <a:pt x="2142744" y="291084"/>
                  </a:lnTo>
                  <a:lnTo>
                    <a:pt x="2142744" y="271272"/>
                  </a:lnTo>
                  <a:lnTo>
                    <a:pt x="2148840" y="271272"/>
                  </a:lnTo>
                  <a:lnTo>
                    <a:pt x="2148840" y="291084"/>
                  </a:lnTo>
                  <a:close/>
                </a:path>
                <a:path w="2148840" h="861060">
                  <a:moveTo>
                    <a:pt x="2148840" y="318516"/>
                  </a:moveTo>
                  <a:lnTo>
                    <a:pt x="2142744" y="318516"/>
                  </a:lnTo>
                  <a:lnTo>
                    <a:pt x="2142744" y="298704"/>
                  </a:lnTo>
                  <a:lnTo>
                    <a:pt x="2148840" y="298704"/>
                  </a:lnTo>
                  <a:lnTo>
                    <a:pt x="2148840" y="318516"/>
                  </a:lnTo>
                  <a:close/>
                </a:path>
                <a:path w="2148840" h="861060">
                  <a:moveTo>
                    <a:pt x="2148840" y="345948"/>
                  </a:moveTo>
                  <a:lnTo>
                    <a:pt x="2142744" y="345948"/>
                  </a:lnTo>
                  <a:lnTo>
                    <a:pt x="2142744" y="326136"/>
                  </a:lnTo>
                  <a:lnTo>
                    <a:pt x="2148840" y="326136"/>
                  </a:lnTo>
                  <a:lnTo>
                    <a:pt x="2148840" y="345948"/>
                  </a:lnTo>
                  <a:close/>
                </a:path>
                <a:path w="2148840" h="861060">
                  <a:moveTo>
                    <a:pt x="2148840" y="373380"/>
                  </a:moveTo>
                  <a:lnTo>
                    <a:pt x="2142744" y="373380"/>
                  </a:lnTo>
                  <a:lnTo>
                    <a:pt x="2142744" y="353568"/>
                  </a:lnTo>
                  <a:lnTo>
                    <a:pt x="2148840" y="353568"/>
                  </a:lnTo>
                  <a:lnTo>
                    <a:pt x="2148840" y="373380"/>
                  </a:lnTo>
                  <a:close/>
                </a:path>
                <a:path w="2148840" h="861060">
                  <a:moveTo>
                    <a:pt x="2148840" y="400812"/>
                  </a:moveTo>
                  <a:lnTo>
                    <a:pt x="2142744" y="400812"/>
                  </a:lnTo>
                  <a:lnTo>
                    <a:pt x="2142744" y="381000"/>
                  </a:lnTo>
                  <a:lnTo>
                    <a:pt x="2148840" y="381000"/>
                  </a:lnTo>
                  <a:lnTo>
                    <a:pt x="2148840" y="400812"/>
                  </a:lnTo>
                  <a:close/>
                </a:path>
                <a:path w="2148840" h="861060">
                  <a:moveTo>
                    <a:pt x="2148840" y="428244"/>
                  </a:moveTo>
                  <a:lnTo>
                    <a:pt x="2142744" y="428244"/>
                  </a:lnTo>
                  <a:lnTo>
                    <a:pt x="2142744" y="408432"/>
                  </a:lnTo>
                  <a:lnTo>
                    <a:pt x="2148840" y="408432"/>
                  </a:lnTo>
                  <a:lnTo>
                    <a:pt x="2148840" y="428244"/>
                  </a:lnTo>
                  <a:close/>
                </a:path>
                <a:path w="2148840" h="861060">
                  <a:moveTo>
                    <a:pt x="2148840" y="455676"/>
                  </a:moveTo>
                  <a:lnTo>
                    <a:pt x="2142744" y="455676"/>
                  </a:lnTo>
                  <a:lnTo>
                    <a:pt x="2142744" y="435864"/>
                  </a:lnTo>
                  <a:lnTo>
                    <a:pt x="2148840" y="435864"/>
                  </a:lnTo>
                  <a:lnTo>
                    <a:pt x="2148840" y="455676"/>
                  </a:lnTo>
                  <a:close/>
                </a:path>
                <a:path w="2148840" h="861060">
                  <a:moveTo>
                    <a:pt x="2148840" y="483108"/>
                  </a:moveTo>
                  <a:lnTo>
                    <a:pt x="2142744" y="483108"/>
                  </a:lnTo>
                  <a:lnTo>
                    <a:pt x="2142744" y="463296"/>
                  </a:lnTo>
                  <a:lnTo>
                    <a:pt x="2148840" y="463296"/>
                  </a:lnTo>
                  <a:lnTo>
                    <a:pt x="2148840" y="483108"/>
                  </a:lnTo>
                  <a:close/>
                </a:path>
                <a:path w="2148840" h="861060">
                  <a:moveTo>
                    <a:pt x="2148840" y="510540"/>
                  </a:moveTo>
                  <a:lnTo>
                    <a:pt x="2142744" y="510540"/>
                  </a:lnTo>
                  <a:lnTo>
                    <a:pt x="2142744" y="490728"/>
                  </a:lnTo>
                  <a:lnTo>
                    <a:pt x="2148840" y="490728"/>
                  </a:lnTo>
                  <a:lnTo>
                    <a:pt x="2148840" y="510540"/>
                  </a:lnTo>
                  <a:close/>
                </a:path>
                <a:path w="2148840" h="861060">
                  <a:moveTo>
                    <a:pt x="2148840" y="537972"/>
                  </a:moveTo>
                  <a:lnTo>
                    <a:pt x="2142744" y="537972"/>
                  </a:lnTo>
                  <a:lnTo>
                    <a:pt x="2142744" y="518160"/>
                  </a:lnTo>
                  <a:lnTo>
                    <a:pt x="2148840" y="518160"/>
                  </a:lnTo>
                  <a:lnTo>
                    <a:pt x="2148840" y="537972"/>
                  </a:lnTo>
                  <a:close/>
                </a:path>
                <a:path w="2148840" h="861060">
                  <a:moveTo>
                    <a:pt x="2148840" y="565404"/>
                  </a:moveTo>
                  <a:lnTo>
                    <a:pt x="2142744" y="565404"/>
                  </a:lnTo>
                  <a:lnTo>
                    <a:pt x="2142744" y="545592"/>
                  </a:lnTo>
                  <a:lnTo>
                    <a:pt x="2148840" y="545592"/>
                  </a:lnTo>
                  <a:lnTo>
                    <a:pt x="2148840" y="565404"/>
                  </a:lnTo>
                  <a:close/>
                </a:path>
                <a:path w="2148840" h="861060">
                  <a:moveTo>
                    <a:pt x="2148840" y="592836"/>
                  </a:moveTo>
                  <a:lnTo>
                    <a:pt x="2142744" y="592836"/>
                  </a:lnTo>
                  <a:lnTo>
                    <a:pt x="2142744" y="573024"/>
                  </a:lnTo>
                  <a:lnTo>
                    <a:pt x="2148840" y="573024"/>
                  </a:lnTo>
                  <a:lnTo>
                    <a:pt x="2148840" y="592836"/>
                  </a:lnTo>
                  <a:close/>
                </a:path>
                <a:path w="2148840" h="861060">
                  <a:moveTo>
                    <a:pt x="2148840" y="620268"/>
                  </a:moveTo>
                  <a:lnTo>
                    <a:pt x="2142744" y="620268"/>
                  </a:lnTo>
                  <a:lnTo>
                    <a:pt x="2142744" y="600456"/>
                  </a:lnTo>
                  <a:lnTo>
                    <a:pt x="2148840" y="600456"/>
                  </a:lnTo>
                  <a:lnTo>
                    <a:pt x="2148840" y="620268"/>
                  </a:lnTo>
                  <a:close/>
                </a:path>
                <a:path w="2148840" h="861060">
                  <a:moveTo>
                    <a:pt x="2148840" y="647700"/>
                  </a:moveTo>
                  <a:lnTo>
                    <a:pt x="2142744" y="647700"/>
                  </a:lnTo>
                  <a:lnTo>
                    <a:pt x="2142744" y="627888"/>
                  </a:lnTo>
                  <a:lnTo>
                    <a:pt x="2148840" y="627888"/>
                  </a:lnTo>
                  <a:lnTo>
                    <a:pt x="2148840" y="647700"/>
                  </a:lnTo>
                  <a:close/>
                </a:path>
                <a:path w="2148840" h="861060">
                  <a:moveTo>
                    <a:pt x="2148840" y="675132"/>
                  </a:moveTo>
                  <a:lnTo>
                    <a:pt x="2142744" y="675132"/>
                  </a:lnTo>
                  <a:lnTo>
                    <a:pt x="2142744" y="655320"/>
                  </a:lnTo>
                  <a:lnTo>
                    <a:pt x="2148840" y="655320"/>
                  </a:lnTo>
                  <a:lnTo>
                    <a:pt x="2148840" y="675132"/>
                  </a:lnTo>
                  <a:close/>
                </a:path>
                <a:path w="2148840" h="861060">
                  <a:moveTo>
                    <a:pt x="2148840" y="702564"/>
                  </a:moveTo>
                  <a:lnTo>
                    <a:pt x="2142744" y="702564"/>
                  </a:lnTo>
                  <a:lnTo>
                    <a:pt x="2142744" y="682752"/>
                  </a:lnTo>
                  <a:lnTo>
                    <a:pt x="2148840" y="682752"/>
                  </a:lnTo>
                  <a:lnTo>
                    <a:pt x="2148840" y="702564"/>
                  </a:lnTo>
                  <a:close/>
                </a:path>
                <a:path w="2148840" h="861060">
                  <a:moveTo>
                    <a:pt x="2148840" y="729996"/>
                  </a:moveTo>
                  <a:lnTo>
                    <a:pt x="2142744" y="729996"/>
                  </a:lnTo>
                  <a:lnTo>
                    <a:pt x="2142744" y="710184"/>
                  </a:lnTo>
                  <a:lnTo>
                    <a:pt x="2148840" y="710184"/>
                  </a:lnTo>
                  <a:lnTo>
                    <a:pt x="2148840" y="729996"/>
                  </a:lnTo>
                  <a:close/>
                </a:path>
                <a:path w="2148840" h="861060">
                  <a:moveTo>
                    <a:pt x="2148840" y="757428"/>
                  </a:moveTo>
                  <a:lnTo>
                    <a:pt x="2142744" y="757428"/>
                  </a:lnTo>
                  <a:lnTo>
                    <a:pt x="2142744" y="737616"/>
                  </a:lnTo>
                  <a:lnTo>
                    <a:pt x="2148840" y="737616"/>
                  </a:lnTo>
                  <a:lnTo>
                    <a:pt x="2148840" y="757428"/>
                  </a:lnTo>
                  <a:close/>
                </a:path>
                <a:path w="2148840" h="861060">
                  <a:moveTo>
                    <a:pt x="2148840" y="784860"/>
                  </a:moveTo>
                  <a:lnTo>
                    <a:pt x="2142744" y="784860"/>
                  </a:lnTo>
                  <a:lnTo>
                    <a:pt x="2142744" y="765048"/>
                  </a:lnTo>
                  <a:lnTo>
                    <a:pt x="2148840" y="765048"/>
                  </a:lnTo>
                  <a:lnTo>
                    <a:pt x="2148840" y="784860"/>
                  </a:lnTo>
                  <a:close/>
                </a:path>
                <a:path w="2148840" h="861060">
                  <a:moveTo>
                    <a:pt x="2148840" y="812292"/>
                  </a:moveTo>
                  <a:lnTo>
                    <a:pt x="2142744" y="812292"/>
                  </a:lnTo>
                  <a:lnTo>
                    <a:pt x="2142744" y="792480"/>
                  </a:lnTo>
                  <a:lnTo>
                    <a:pt x="2148840" y="792480"/>
                  </a:lnTo>
                  <a:lnTo>
                    <a:pt x="2148840" y="812292"/>
                  </a:lnTo>
                  <a:close/>
                </a:path>
                <a:path w="2148840" h="861060">
                  <a:moveTo>
                    <a:pt x="2148840" y="839724"/>
                  </a:moveTo>
                  <a:lnTo>
                    <a:pt x="2142744" y="839724"/>
                  </a:lnTo>
                  <a:lnTo>
                    <a:pt x="2142744" y="819912"/>
                  </a:lnTo>
                  <a:lnTo>
                    <a:pt x="2148840" y="819912"/>
                  </a:lnTo>
                  <a:lnTo>
                    <a:pt x="2148840" y="839724"/>
                  </a:lnTo>
                  <a:close/>
                </a:path>
                <a:path w="2148840" h="861060">
                  <a:moveTo>
                    <a:pt x="2142744" y="856488"/>
                  </a:moveTo>
                  <a:lnTo>
                    <a:pt x="2142744" y="847344"/>
                  </a:lnTo>
                  <a:lnTo>
                    <a:pt x="2148840" y="847344"/>
                  </a:lnTo>
                  <a:lnTo>
                    <a:pt x="2148840" y="853440"/>
                  </a:lnTo>
                  <a:lnTo>
                    <a:pt x="2145792" y="853440"/>
                  </a:lnTo>
                  <a:lnTo>
                    <a:pt x="2142744" y="856488"/>
                  </a:lnTo>
                  <a:close/>
                </a:path>
                <a:path w="2148840" h="861060">
                  <a:moveTo>
                    <a:pt x="2148840" y="861060"/>
                  </a:moveTo>
                  <a:lnTo>
                    <a:pt x="2135124" y="861060"/>
                  </a:lnTo>
                  <a:lnTo>
                    <a:pt x="2135124" y="853440"/>
                  </a:lnTo>
                  <a:lnTo>
                    <a:pt x="2142744" y="853440"/>
                  </a:lnTo>
                  <a:lnTo>
                    <a:pt x="2142744" y="856488"/>
                  </a:lnTo>
                  <a:lnTo>
                    <a:pt x="2148840" y="856488"/>
                  </a:lnTo>
                  <a:lnTo>
                    <a:pt x="2148840" y="861060"/>
                  </a:lnTo>
                  <a:close/>
                </a:path>
                <a:path w="2148840" h="861060">
                  <a:moveTo>
                    <a:pt x="2148840" y="856488"/>
                  </a:moveTo>
                  <a:lnTo>
                    <a:pt x="2142744" y="856488"/>
                  </a:lnTo>
                  <a:lnTo>
                    <a:pt x="2145792" y="853440"/>
                  </a:lnTo>
                  <a:lnTo>
                    <a:pt x="2148840" y="853440"/>
                  </a:lnTo>
                  <a:lnTo>
                    <a:pt x="2148840" y="856488"/>
                  </a:lnTo>
                  <a:close/>
                </a:path>
                <a:path w="2148840" h="861060">
                  <a:moveTo>
                    <a:pt x="2129028" y="861060"/>
                  </a:moveTo>
                  <a:lnTo>
                    <a:pt x="2107692" y="861060"/>
                  </a:lnTo>
                  <a:lnTo>
                    <a:pt x="2107692" y="853440"/>
                  </a:lnTo>
                  <a:lnTo>
                    <a:pt x="2129028" y="853440"/>
                  </a:lnTo>
                  <a:lnTo>
                    <a:pt x="2129028" y="861060"/>
                  </a:lnTo>
                  <a:close/>
                </a:path>
                <a:path w="2148840" h="861060">
                  <a:moveTo>
                    <a:pt x="2101596" y="861060"/>
                  </a:moveTo>
                  <a:lnTo>
                    <a:pt x="2080260" y="861060"/>
                  </a:lnTo>
                  <a:lnTo>
                    <a:pt x="2080260" y="853440"/>
                  </a:lnTo>
                  <a:lnTo>
                    <a:pt x="2101596" y="853440"/>
                  </a:lnTo>
                  <a:lnTo>
                    <a:pt x="2101596" y="861060"/>
                  </a:lnTo>
                  <a:close/>
                </a:path>
                <a:path w="2148840" h="861060">
                  <a:moveTo>
                    <a:pt x="2074164" y="861060"/>
                  </a:moveTo>
                  <a:lnTo>
                    <a:pt x="2052828" y="861060"/>
                  </a:lnTo>
                  <a:lnTo>
                    <a:pt x="2052828" y="853440"/>
                  </a:lnTo>
                  <a:lnTo>
                    <a:pt x="2074164" y="853440"/>
                  </a:lnTo>
                  <a:lnTo>
                    <a:pt x="2074164" y="861060"/>
                  </a:lnTo>
                  <a:close/>
                </a:path>
                <a:path w="2148840" h="861060">
                  <a:moveTo>
                    <a:pt x="2046732" y="861060"/>
                  </a:moveTo>
                  <a:lnTo>
                    <a:pt x="2025396" y="861060"/>
                  </a:lnTo>
                  <a:lnTo>
                    <a:pt x="2025396" y="853440"/>
                  </a:lnTo>
                  <a:lnTo>
                    <a:pt x="2046732" y="853440"/>
                  </a:lnTo>
                  <a:lnTo>
                    <a:pt x="2046732" y="861060"/>
                  </a:lnTo>
                  <a:close/>
                </a:path>
                <a:path w="2148840" h="861060">
                  <a:moveTo>
                    <a:pt x="2019300" y="861060"/>
                  </a:moveTo>
                  <a:lnTo>
                    <a:pt x="1997964" y="861060"/>
                  </a:lnTo>
                  <a:lnTo>
                    <a:pt x="1997964" y="853440"/>
                  </a:lnTo>
                  <a:lnTo>
                    <a:pt x="2019300" y="853440"/>
                  </a:lnTo>
                  <a:lnTo>
                    <a:pt x="2019300" y="861060"/>
                  </a:lnTo>
                  <a:close/>
                </a:path>
                <a:path w="2148840" h="861060">
                  <a:moveTo>
                    <a:pt x="1991868" y="861060"/>
                  </a:moveTo>
                  <a:lnTo>
                    <a:pt x="1970532" y="861060"/>
                  </a:lnTo>
                  <a:lnTo>
                    <a:pt x="1970532" y="853440"/>
                  </a:lnTo>
                  <a:lnTo>
                    <a:pt x="1991868" y="853440"/>
                  </a:lnTo>
                  <a:lnTo>
                    <a:pt x="1991868" y="861060"/>
                  </a:lnTo>
                  <a:close/>
                </a:path>
                <a:path w="2148840" h="861060">
                  <a:moveTo>
                    <a:pt x="1964436" y="861060"/>
                  </a:moveTo>
                  <a:lnTo>
                    <a:pt x="1943100" y="861060"/>
                  </a:lnTo>
                  <a:lnTo>
                    <a:pt x="1943100" y="853440"/>
                  </a:lnTo>
                  <a:lnTo>
                    <a:pt x="1964436" y="853440"/>
                  </a:lnTo>
                  <a:lnTo>
                    <a:pt x="1964436" y="861060"/>
                  </a:lnTo>
                  <a:close/>
                </a:path>
                <a:path w="2148840" h="861060">
                  <a:moveTo>
                    <a:pt x="1937004" y="861060"/>
                  </a:moveTo>
                  <a:lnTo>
                    <a:pt x="1915668" y="861060"/>
                  </a:lnTo>
                  <a:lnTo>
                    <a:pt x="1915668" y="853440"/>
                  </a:lnTo>
                  <a:lnTo>
                    <a:pt x="1937004" y="853440"/>
                  </a:lnTo>
                  <a:lnTo>
                    <a:pt x="1937004" y="861060"/>
                  </a:lnTo>
                  <a:close/>
                </a:path>
                <a:path w="2148840" h="861060">
                  <a:moveTo>
                    <a:pt x="1909572" y="861060"/>
                  </a:moveTo>
                  <a:lnTo>
                    <a:pt x="1888236" y="861060"/>
                  </a:lnTo>
                  <a:lnTo>
                    <a:pt x="1888236" y="853440"/>
                  </a:lnTo>
                  <a:lnTo>
                    <a:pt x="1909572" y="853440"/>
                  </a:lnTo>
                  <a:lnTo>
                    <a:pt x="1909572" y="861060"/>
                  </a:lnTo>
                  <a:close/>
                </a:path>
                <a:path w="2148840" h="861060">
                  <a:moveTo>
                    <a:pt x="1882140" y="861060"/>
                  </a:moveTo>
                  <a:lnTo>
                    <a:pt x="1860804" y="861060"/>
                  </a:lnTo>
                  <a:lnTo>
                    <a:pt x="1860804" y="853440"/>
                  </a:lnTo>
                  <a:lnTo>
                    <a:pt x="1882140" y="853440"/>
                  </a:lnTo>
                  <a:lnTo>
                    <a:pt x="1882140" y="861060"/>
                  </a:lnTo>
                  <a:close/>
                </a:path>
                <a:path w="2148840" h="861060">
                  <a:moveTo>
                    <a:pt x="1854708" y="861060"/>
                  </a:moveTo>
                  <a:lnTo>
                    <a:pt x="1833372" y="861060"/>
                  </a:lnTo>
                  <a:lnTo>
                    <a:pt x="1833372" y="853440"/>
                  </a:lnTo>
                  <a:lnTo>
                    <a:pt x="1854708" y="853440"/>
                  </a:lnTo>
                  <a:lnTo>
                    <a:pt x="1854708" y="861060"/>
                  </a:lnTo>
                  <a:close/>
                </a:path>
                <a:path w="2148840" h="861060">
                  <a:moveTo>
                    <a:pt x="1827276" y="861060"/>
                  </a:moveTo>
                  <a:lnTo>
                    <a:pt x="1805940" y="861060"/>
                  </a:lnTo>
                  <a:lnTo>
                    <a:pt x="1805940" y="853440"/>
                  </a:lnTo>
                  <a:lnTo>
                    <a:pt x="1827276" y="853440"/>
                  </a:lnTo>
                  <a:lnTo>
                    <a:pt x="1827276" y="861060"/>
                  </a:lnTo>
                  <a:close/>
                </a:path>
                <a:path w="2148840" h="861060">
                  <a:moveTo>
                    <a:pt x="1799844" y="861060"/>
                  </a:moveTo>
                  <a:lnTo>
                    <a:pt x="1778508" y="861060"/>
                  </a:lnTo>
                  <a:lnTo>
                    <a:pt x="1778508" y="853440"/>
                  </a:lnTo>
                  <a:lnTo>
                    <a:pt x="1799844" y="853440"/>
                  </a:lnTo>
                  <a:lnTo>
                    <a:pt x="1799844" y="861060"/>
                  </a:lnTo>
                  <a:close/>
                </a:path>
                <a:path w="2148840" h="861060">
                  <a:moveTo>
                    <a:pt x="1772412" y="861060"/>
                  </a:moveTo>
                  <a:lnTo>
                    <a:pt x="1751076" y="861060"/>
                  </a:lnTo>
                  <a:lnTo>
                    <a:pt x="1751076" y="853440"/>
                  </a:lnTo>
                  <a:lnTo>
                    <a:pt x="1772412" y="853440"/>
                  </a:lnTo>
                  <a:lnTo>
                    <a:pt x="1772412" y="861060"/>
                  </a:lnTo>
                  <a:close/>
                </a:path>
                <a:path w="2148840" h="861060">
                  <a:moveTo>
                    <a:pt x="1744980" y="861060"/>
                  </a:moveTo>
                  <a:lnTo>
                    <a:pt x="1723644" y="861060"/>
                  </a:lnTo>
                  <a:lnTo>
                    <a:pt x="1723644" y="853440"/>
                  </a:lnTo>
                  <a:lnTo>
                    <a:pt x="1744980" y="853440"/>
                  </a:lnTo>
                  <a:lnTo>
                    <a:pt x="1744980" y="861060"/>
                  </a:lnTo>
                  <a:close/>
                </a:path>
                <a:path w="2148840" h="861060">
                  <a:moveTo>
                    <a:pt x="1717548" y="861060"/>
                  </a:moveTo>
                  <a:lnTo>
                    <a:pt x="1696212" y="861060"/>
                  </a:lnTo>
                  <a:lnTo>
                    <a:pt x="1696212" y="853440"/>
                  </a:lnTo>
                  <a:lnTo>
                    <a:pt x="1717548" y="853440"/>
                  </a:lnTo>
                  <a:lnTo>
                    <a:pt x="1717548" y="861060"/>
                  </a:lnTo>
                  <a:close/>
                </a:path>
                <a:path w="2148840" h="861060">
                  <a:moveTo>
                    <a:pt x="1690116" y="861060"/>
                  </a:moveTo>
                  <a:lnTo>
                    <a:pt x="1668780" y="861060"/>
                  </a:lnTo>
                  <a:lnTo>
                    <a:pt x="1668780" y="853440"/>
                  </a:lnTo>
                  <a:lnTo>
                    <a:pt x="1690116" y="853440"/>
                  </a:lnTo>
                  <a:lnTo>
                    <a:pt x="1690116" y="861060"/>
                  </a:lnTo>
                  <a:close/>
                </a:path>
                <a:path w="2148840" h="861060">
                  <a:moveTo>
                    <a:pt x="1662684" y="861060"/>
                  </a:moveTo>
                  <a:lnTo>
                    <a:pt x="1641348" y="861060"/>
                  </a:lnTo>
                  <a:lnTo>
                    <a:pt x="1641348" y="853440"/>
                  </a:lnTo>
                  <a:lnTo>
                    <a:pt x="1662684" y="853440"/>
                  </a:lnTo>
                  <a:lnTo>
                    <a:pt x="1662684" y="861060"/>
                  </a:lnTo>
                  <a:close/>
                </a:path>
                <a:path w="2148840" h="861060">
                  <a:moveTo>
                    <a:pt x="1635252" y="861060"/>
                  </a:moveTo>
                  <a:lnTo>
                    <a:pt x="1613916" y="861060"/>
                  </a:lnTo>
                  <a:lnTo>
                    <a:pt x="1613916" y="853440"/>
                  </a:lnTo>
                  <a:lnTo>
                    <a:pt x="1635252" y="853440"/>
                  </a:lnTo>
                  <a:lnTo>
                    <a:pt x="1635252" y="861060"/>
                  </a:lnTo>
                  <a:close/>
                </a:path>
                <a:path w="2148840" h="861060">
                  <a:moveTo>
                    <a:pt x="1607820" y="861060"/>
                  </a:moveTo>
                  <a:lnTo>
                    <a:pt x="1586484" y="861060"/>
                  </a:lnTo>
                  <a:lnTo>
                    <a:pt x="1586484" y="853440"/>
                  </a:lnTo>
                  <a:lnTo>
                    <a:pt x="1607820" y="853440"/>
                  </a:lnTo>
                  <a:lnTo>
                    <a:pt x="1607820" y="861060"/>
                  </a:lnTo>
                  <a:close/>
                </a:path>
                <a:path w="2148840" h="861060">
                  <a:moveTo>
                    <a:pt x="1580388" y="861060"/>
                  </a:moveTo>
                  <a:lnTo>
                    <a:pt x="1559052" y="861060"/>
                  </a:lnTo>
                  <a:lnTo>
                    <a:pt x="1559052" y="853440"/>
                  </a:lnTo>
                  <a:lnTo>
                    <a:pt x="1580388" y="853440"/>
                  </a:lnTo>
                  <a:lnTo>
                    <a:pt x="1580388" y="861060"/>
                  </a:lnTo>
                  <a:close/>
                </a:path>
                <a:path w="2148840" h="861060">
                  <a:moveTo>
                    <a:pt x="1552956" y="861060"/>
                  </a:moveTo>
                  <a:lnTo>
                    <a:pt x="1531620" y="861060"/>
                  </a:lnTo>
                  <a:lnTo>
                    <a:pt x="1531620" y="853440"/>
                  </a:lnTo>
                  <a:lnTo>
                    <a:pt x="1552956" y="853440"/>
                  </a:lnTo>
                  <a:lnTo>
                    <a:pt x="1552956" y="861060"/>
                  </a:lnTo>
                  <a:close/>
                </a:path>
                <a:path w="2148840" h="861060">
                  <a:moveTo>
                    <a:pt x="1525524" y="861060"/>
                  </a:moveTo>
                  <a:lnTo>
                    <a:pt x="1504188" y="861060"/>
                  </a:lnTo>
                  <a:lnTo>
                    <a:pt x="1504188" y="853440"/>
                  </a:lnTo>
                  <a:lnTo>
                    <a:pt x="1525524" y="853440"/>
                  </a:lnTo>
                  <a:lnTo>
                    <a:pt x="1525524" y="861060"/>
                  </a:lnTo>
                  <a:close/>
                </a:path>
                <a:path w="2148840" h="861060">
                  <a:moveTo>
                    <a:pt x="1498092" y="861060"/>
                  </a:moveTo>
                  <a:lnTo>
                    <a:pt x="1476756" y="861060"/>
                  </a:lnTo>
                  <a:lnTo>
                    <a:pt x="1476756" y="853440"/>
                  </a:lnTo>
                  <a:lnTo>
                    <a:pt x="1498092" y="853440"/>
                  </a:lnTo>
                  <a:lnTo>
                    <a:pt x="1498092" y="861060"/>
                  </a:lnTo>
                  <a:close/>
                </a:path>
                <a:path w="2148840" h="861060">
                  <a:moveTo>
                    <a:pt x="1470660" y="861060"/>
                  </a:moveTo>
                  <a:lnTo>
                    <a:pt x="1449324" y="861060"/>
                  </a:lnTo>
                  <a:lnTo>
                    <a:pt x="1449324" y="853440"/>
                  </a:lnTo>
                  <a:lnTo>
                    <a:pt x="1470660" y="853440"/>
                  </a:lnTo>
                  <a:lnTo>
                    <a:pt x="1470660" y="861060"/>
                  </a:lnTo>
                  <a:close/>
                </a:path>
                <a:path w="2148840" h="861060">
                  <a:moveTo>
                    <a:pt x="1443228" y="861060"/>
                  </a:moveTo>
                  <a:lnTo>
                    <a:pt x="1421892" y="861060"/>
                  </a:lnTo>
                  <a:lnTo>
                    <a:pt x="1421892" y="853440"/>
                  </a:lnTo>
                  <a:lnTo>
                    <a:pt x="1443228" y="853440"/>
                  </a:lnTo>
                  <a:lnTo>
                    <a:pt x="1443228" y="861060"/>
                  </a:lnTo>
                  <a:close/>
                </a:path>
                <a:path w="2148840" h="861060">
                  <a:moveTo>
                    <a:pt x="1415796" y="861060"/>
                  </a:moveTo>
                  <a:lnTo>
                    <a:pt x="1394460" y="861060"/>
                  </a:lnTo>
                  <a:lnTo>
                    <a:pt x="1394460" y="853440"/>
                  </a:lnTo>
                  <a:lnTo>
                    <a:pt x="1415796" y="853440"/>
                  </a:lnTo>
                  <a:lnTo>
                    <a:pt x="1415796" y="861060"/>
                  </a:lnTo>
                  <a:close/>
                </a:path>
                <a:path w="2148840" h="861060">
                  <a:moveTo>
                    <a:pt x="1388364" y="861060"/>
                  </a:moveTo>
                  <a:lnTo>
                    <a:pt x="1367028" y="861060"/>
                  </a:lnTo>
                  <a:lnTo>
                    <a:pt x="1367028" y="853440"/>
                  </a:lnTo>
                  <a:lnTo>
                    <a:pt x="1388364" y="853440"/>
                  </a:lnTo>
                  <a:lnTo>
                    <a:pt x="1388364" y="861060"/>
                  </a:lnTo>
                  <a:close/>
                </a:path>
                <a:path w="2148840" h="861060">
                  <a:moveTo>
                    <a:pt x="1360932" y="861060"/>
                  </a:moveTo>
                  <a:lnTo>
                    <a:pt x="1339596" y="861060"/>
                  </a:lnTo>
                  <a:lnTo>
                    <a:pt x="1339596" y="853440"/>
                  </a:lnTo>
                  <a:lnTo>
                    <a:pt x="1360932" y="853440"/>
                  </a:lnTo>
                  <a:lnTo>
                    <a:pt x="1360932" y="861060"/>
                  </a:lnTo>
                  <a:close/>
                </a:path>
                <a:path w="2148840" h="861060">
                  <a:moveTo>
                    <a:pt x="1333500" y="861060"/>
                  </a:moveTo>
                  <a:lnTo>
                    <a:pt x="1312164" y="861060"/>
                  </a:lnTo>
                  <a:lnTo>
                    <a:pt x="1312164" y="853440"/>
                  </a:lnTo>
                  <a:lnTo>
                    <a:pt x="1333500" y="853440"/>
                  </a:lnTo>
                  <a:lnTo>
                    <a:pt x="1333500" y="861060"/>
                  </a:lnTo>
                  <a:close/>
                </a:path>
                <a:path w="2148840" h="861060">
                  <a:moveTo>
                    <a:pt x="1306068" y="861060"/>
                  </a:moveTo>
                  <a:lnTo>
                    <a:pt x="1284732" y="861060"/>
                  </a:lnTo>
                  <a:lnTo>
                    <a:pt x="1284732" y="853440"/>
                  </a:lnTo>
                  <a:lnTo>
                    <a:pt x="1306068" y="853440"/>
                  </a:lnTo>
                  <a:lnTo>
                    <a:pt x="1306068" y="861060"/>
                  </a:lnTo>
                  <a:close/>
                </a:path>
                <a:path w="2148840" h="861060">
                  <a:moveTo>
                    <a:pt x="1278636" y="861060"/>
                  </a:moveTo>
                  <a:lnTo>
                    <a:pt x="1258824" y="861060"/>
                  </a:lnTo>
                  <a:lnTo>
                    <a:pt x="1258824" y="853440"/>
                  </a:lnTo>
                  <a:lnTo>
                    <a:pt x="1278636" y="853440"/>
                  </a:lnTo>
                  <a:lnTo>
                    <a:pt x="1278636" y="861060"/>
                  </a:lnTo>
                  <a:close/>
                </a:path>
                <a:path w="2148840" h="861060">
                  <a:moveTo>
                    <a:pt x="1251204" y="861060"/>
                  </a:moveTo>
                  <a:lnTo>
                    <a:pt x="1231392" y="861060"/>
                  </a:lnTo>
                  <a:lnTo>
                    <a:pt x="1231392" y="853440"/>
                  </a:lnTo>
                  <a:lnTo>
                    <a:pt x="1251204" y="853440"/>
                  </a:lnTo>
                  <a:lnTo>
                    <a:pt x="1251204" y="861060"/>
                  </a:lnTo>
                  <a:close/>
                </a:path>
                <a:path w="2148840" h="861060">
                  <a:moveTo>
                    <a:pt x="1223772" y="861060"/>
                  </a:moveTo>
                  <a:lnTo>
                    <a:pt x="1203960" y="861060"/>
                  </a:lnTo>
                  <a:lnTo>
                    <a:pt x="1203960" y="853440"/>
                  </a:lnTo>
                  <a:lnTo>
                    <a:pt x="1223772" y="853440"/>
                  </a:lnTo>
                  <a:lnTo>
                    <a:pt x="1223772" y="861060"/>
                  </a:lnTo>
                  <a:close/>
                </a:path>
                <a:path w="2148840" h="861060">
                  <a:moveTo>
                    <a:pt x="1196340" y="861060"/>
                  </a:moveTo>
                  <a:lnTo>
                    <a:pt x="1176528" y="861060"/>
                  </a:lnTo>
                  <a:lnTo>
                    <a:pt x="1176528" y="853440"/>
                  </a:lnTo>
                  <a:lnTo>
                    <a:pt x="1196340" y="853440"/>
                  </a:lnTo>
                  <a:lnTo>
                    <a:pt x="1196340" y="861060"/>
                  </a:lnTo>
                  <a:close/>
                </a:path>
                <a:path w="2148840" h="861060">
                  <a:moveTo>
                    <a:pt x="1168908" y="861060"/>
                  </a:moveTo>
                  <a:lnTo>
                    <a:pt x="1149096" y="861060"/>
                  </a:lnTo>
                  <a:lnTo>
                    <a:pt x="1149096" y="853440"/>
                  </a:lnTo>
                  <a:lnTo>
                    <a:pt x="1168908" y="853440"/>
                  </a:lnTo>
                  <a:lnTo>
                    <a:pt x="1168908" y="861060"/>
                  </a:lnTo>
                  <a:close/>
                </a:path>
                <a:path w="2148840" h="861060">
                  <a:moveTo>
                    <a:pt x="1141476" y="861060"/>
                  </a:moveTo>
                  <a:lnTo>
                    <a:pt x="1121664" y="861060"/>
                  </a:lnTo>
                  <a:lnTo>
                    <a:pt x="1121664" y="853440"/>
                  </a:lnTo>
                  <a:lnTo>
                    <a:pt x="1141476" y="853440"/>
                  </a:lnTo>
                  <a:lnTo>
                    <a:pt x="1141476" y="861060"/>
                  </a:lnTo>
                  <a:close/>
                </a:path>
                <a:path w="2148840" h="861060">
                  <a:moveTo>
                    <a:pt x="1114044" y="861060"/>
                  </a:moveTo>
                  <a:lnTo>
                    <a:pt x="1094232" y="861060"/>
                  </a:lnTo>
                  <a:lnTo>
                    <a:pt x="1094232" y="853440"/>
                  </a:lnTo>
                  <a:lnTo>
                    <a:pt x="1114044" y="853440"/>
                  </a:lnTo>
                  <a:lnTo>
                    <a:pt x="1114044" y="861060"/>
                  </a:lnTo>
                  <a:close/>
                </a:path>
                <a:path w="2148840" h="861060">
                  <a:moveTo>
                    <a:pt x="1086612" y="861060"/>
                  </a:moveTo>
                  <a:lnTo>
                    <a:pt x="1066800" y="861060"/>
                  </a:lnTo>
                  <a:lnTo>
                    <a:pt x="1066800" y="853440"/>
                  </a:lnTo>
                  <a:lnTo>
                    <a:pt x="1086612" y="853440"/>
                  </a:lnTo>
                  <a:lnTo>
                    <a:pt x="1086612" y="861060"/>
                  </a:lnTo>
                  <a:close/>
                </a:path>
                <a:path w="2148840" h="861060">
                  <a:moveTo>
                    <a:pt x="1059180" y="861060"/>
                  </a:moveTo>
                  <a:lnTo>
                    <a:pt x="1039368" y="861060"/>
                  </a:lnTo>
                  <a:lnTo>
                    <a:pt x="1039368" y="853440"/>
                  </a:lnTo>
                  <a:lnTo>
                    <a:pt x="1059180" y="853440"/>
                  </a:lnTo>
                  <a:lnTo>
                    <a:pt x="1059180" y="861060"/>
                  </a:lnTo>
                  <a:close/>
                </a:path>
                <a:path w="2148840" h="861060">
                  <a:moveTo>
                    <a:pt x="1031748" y="861060"/>
                  </a:moveTo>
                  <a:lnTo>
                    <a:pt x="1011936" y="861060"/>
                  </a:lnTo>
                  <a:lnTo>
                    <a:pt x="1011936" y="853440"/>
                  </a:lnTo>
                  <a:lnTo>
                    <a:pt x="1031748" y="853440"/>
                  </a:lnTo>
                  <a:lnTo>
                    <a:pt x="1031748" y="861060"/>
                  </a:lnTo>
                  <a:close/>
                </a:path>
                <a:path w="2148840" h="861060">
                  <a:moveTo>
                    <a:pt x="1004316" y="861060"/>
                  </a:moveTo>
                  <a:lnTo>
                    <a:pt x="984504" y="861060"/>
                  </a:lnTo>
                  <a:lnTo>
                    <a:pt x="984504" y="853440"/>
                  </a:lnTo>
                  <a:lnTo>
                    <a:pt x="1004316" y="853440"/>
                  </a:lnTo>
                  <a:lnTo>
                    <a:pt x="1004316" y="861060"/>
                  </a:lnTo>
                  <a:close/>
                </a:path>
                <a:path w="2148840" h="861060">
                  <a:moveTo>
                    <a:pt x="976884" y="861060"/>
                  </a:moveTo>
                  <a:lnTo>
                    <a:pt x="957072" y="861060"/>
                  </a:lnTo>
                  <a:lnTo>
                    <a:pt x="957072" y="853440"/>
                  </a:lnTo>
                  <a:lnTo>
                    <a:pt x="976884" y="853440"/>
                  </a:lnTo>
                  <a:lnTo>
                    <a:pt x="976884" y="861060"/>
                  </a:lnTo>
                  <a:close/>
                </a:path>
                <a:path w="2148840" h="861060">
                  <a:moveTo>
                    <a:pt x="949452" y="861060"/>
                  </a:moveTo>
                  <a:lnTo>
                    <a:pt x="929640" y="861060"/>
                  </a:lnTo>
                  <a:lnTo>
                    <a:pt x="929640" y="853440"/>
                  </a:lnTo>
                  <a:lnTo>
                    <a:pt x="949452" y="853440"/>
                  </a:lnTo>
                  <a:lnTo>
                    <a:pt x="949452" y="861060"/>
                  </a:lnTo>
                  <a:close/>
                </a:path>
                <a:path w="2148840" h="861060">
                  <a:moveTo>
                    <a:pt x="922020" y="861060"/>
                  </a:moveTo>
                  <a:lnTo>
                    <a:pt x="902208" y="861060"/>
                  </a:lnTo>
                  <a:lnTo>
                    <a:pt x="902208" y="853440"/>
                  </a:lnTo>
                  <a:lnTo>
                    <a:pt x="922020" y="853440"/>
                  </a:lnTo>
                  <a:lnTo>
                    <a:pt x="922020" y="861060"/>
                  </a:lnTo>
                  <a:close/>
                </a:path>
                <a:path w="2148840" h="861060">
                  <a:moveTo>
                    <a:pt x="894588" y="861060"/>
                  </a:moveTo>
                  <a:lnTo>
                    <a:pt x="874776" y="861060"/>
                  </a:lnTo>
                  <a:lnTo>
                    <a:pt x="874776" y="853440"/>
                  </a:lnTo>
                  <a:lnTo>
                    <a:pt x="894588" y="853440"/>
                  </a:lnTo>
                  <a:lnTo>
                    <a:pt x="894588" y="861060"/>
                  </a:lnTo>
                  <a:close/>
                </a:path>
                <a:path w="2148840" h="861060">
                  <a:moveTo>
                    <a:pt x="867156" y="861060"/>
                  </a:moveTo>
                  <a:lnTo>
                    <a:pt x="847344" y="861060"/>
                  </a:lnTo>
                  <a:lnTo>
                    <a:pt x="847344" y="853440"/>
                  </a:lnTo>
                  <a:lnTo>
                    <a:pt x="867156" y="853440"/>
                  </a:lnTo>
                  <a:lnTo>
                    <a:pt x="867156" y="861060"/>
                  </a:lnTo>
                  <a:close/>
                </a:path>
                <a:path w="2148840" h="861060">
                  <a:moveTo>
                    <a:pt x="839724" y="861060"/>
                  </a:moveTo>
                  <a:lnTo>
                    <a:pt x="819912" y="861060"/>
                  </a:lnTo>
                  <a:lnTo>
                    <a:pt x="819912" y="853440"/>
                  </a:lnTo>
                  <a:lnTo>
                    <a:pt x="839724" y="853440"/>
                  </a:lnTo>
                  <a:lnTo>
                    <a:pt x="839724" y="861060"/>
                  </a:lnTo>
                  <a:close/>
                </a:path>
                <a:path w="2148840" h="861060">
                  <a:moveTo>
                    <a:pt x="812292" y="861060"/>
                  </a:moveTo>
                  <a:lnTo>
                    <a:pt x="792480" y="861060"/>
                  </a:lnTo>
                  <a:lnTo>
                    <a:pt x="792480" y="853440"/>
                  </a:lnTo>
                  <a:lnTo>
                    <a:pt x="812292" y="853440"/>
                  </a:lnTo>
                  <a:lnTo>
                    <a:pt x="812292" y="861060"/>
                  </a:lnTo>
                  <a:close/>
                </a:path>
                <a:path w="2148840" h="861060">
                  <a:moveTo>
                    <a:pt x="784860" y="861060"/>
                  </a:moveTo>
                  <a:lnTo>
                    <a:pt x="765048" y="861060"/>
                  </a:lnTo>
                  <a:lnTo>
                    <a:pt x="765048" y="853440"/>
                  </a:lnTo>
                  <a:lnTo>
                    <a:pt x="784860" y="853440"/>
                  </a:lnTo>
                  <a:lnTo>
                    <a:pt x="784860" y="861060"/>
                  </a:lnTo>
                  <a:close/>
                </a:path>
                <a:path w="2148840" h="861060">
                  <a:moveTo>
                    <a:pt x="757428" y="861060"/>
                  </a:moveTo>
                  <a:lnTo>
                    <a:pt x="737616" y="861060"/>
                  </a:lnTo>
                  <a:lnTo>
                    <a:pt x="737616" y="853440"/>
                  </a:lnTo>
                  <a:lnTo>
                    <a:pt x="757428" y="853440"/>
                  </a:lnTo>
                  <a:lnTo>
                    <a:pt x="757428" y="861060"/>
                  </a:lnTo>
                  <a:close/>
                </a:path>
                <a:path w="2148840" h="861060">
                  <a:moveTo>
                    <a:pt x="729996" y="861060"/>
                  </a:moveTo>
                  <a:lnTo>
                    <a:pt x="710184" y="861060"/>
                  </a:lnTo>
                  <a:lnTo>
                    <a:pt x="710184" y="853440"/>
                  </a:lnTo>
                  <a:lnTo>
                    <a:pt x="729996" y="853440"/>
                  </a:lnTo>
                  <a:lnTo>
                    <a:pt x="729996" y="861060"/>
                  </a:lnTo>
                  <a:close/>
                </a:path>
                <a:path w="2148840" h="861060">
                  <a:moveTo>
                    <a:pt x="702564" y="861060"/>
                  </a:moveTo>
                  <a:lnTo>
                    <a:pt x="682752" y="861060"/>
                  </a:lnTo>
                  <a:lnTo>
                    <a:pt x="682752" y="853440"/>
                  </a:lnTo>
                  <a:lnTo>
                    <a:pt x="702564" y="853440"/>
                  </a:lnTo>
                  <a:lnTo>
                    <a:pt x="702564" y="861060"/>
                  </a:lnTo>
                  <a:close/>
                </a:path>
                <a:path w="2148840" h="861060">
                  <a:moveTo>
                    <a:pt x="675132" y="861060"/>
                  </a:moveTo>
                  <a:lnTo>
                    <a:pt x="655320" y="861060"/>
                  </a:lnTo>
                  <a:lnTo>
                    <a:pt x="655320" y="853440"/>
                  </a:lnTo>
                  <a:lnTo>
                    <a:pt x="675132" y="853440"/>
                  </a:lnTo>
                  <a:lnTo>
                    <a:pt x="675132" y="861060"/>
                  </a:lnTo>
                  <a:close/>
                </a:path>
                <a:path w="2148840" h="861060">
                  <a:moveTo>
                    <a:pt x="647700" y="861060"/>
                  </a:moveTo>
                  <a:lnTo>
                    <a:pt x="627888" y="861060"/>
                  </a:lnTo>
                  <a:lnTo>
                    <a:pt x="627888" y="853440"/>
                  </a:lnTo>
                  <a:lnTo>
                    <a:pt x="647700" y="853440"/>
                  </a:lnTo>
                  <a:lnTo>
                    <a:pt x="647700" y="861060"/>
                  </a:lnTo>
                  <a:close/>
                </a:path>
                <a:path w="2148840" h="861060">
                  <a:moveTo>
                    <a:pt x="620268" y="861060"/>
                  </a:moveTo>
                  <a:lnTo>
                    <a:pt x="600456" y="861060"/>
                  </a:lnTo>
                  <a:lnTo>
                    <a:pt x="600456" y="853440"/>
                  </a:lnTo>
                  <a:lnTo>
                    <a:pt x="620268" y="853440"/>
                  </a:lnTo>
                  <a:lnTo>
                    <a:pt x="620268" y="861060"/>
                  </a:lnTo>
                  <a:close/>
                </a:path>
                <a:path w="2148840" h="861060">
                  <a:moveTo>
                    <a:pt x="592836" y="861060"/>
                  </a:moveTo>
                  <a:lnTo>
                    <a:pt x="573024" y="861060"/>
                  </a:lnTo>
                  <a:lnTo>
                    <a:pt x="573024" y="853440"/>
                  </a:lnTo>
                  <a:lnTo>
                    <a:pt x="592836" y="853440"/>
                  </a:lnTo>
                  <a:lnTo>
                    <a:pt x="592836" y="861060"/>
                  </a:lnTo>
                  <a:close/>
                </a:path>
                <a:path w="2148840" h="861060">
                  <a:moveTo>
                    <a:pt x="565404" y="861060"/>
                  </a:moveTo>
                  <a:lnTo>
                    <a:pt x="545592" y="861060"/>
                  </a:lnTo>
                  <a:lnTo>
                    <a:pt x="545592" y="853440"/>
                  </a:lnTo>
                  <a:lnTo>
                    <a:pt x="565404" y="853440"/>
                  </a:lnTo>
                  <a:lnTo>
                    <a:pt x="565404" y="861060"/>
                  </a:lnTo>
                  <a:close/>
                </a:path>
                <a:path w="2148840" h="861060">
                  <a:moveTo>
                    <a:pt x="537972" y="861060"/>
                  </a:moveTo>
                  <a:lnTo>
                    <a:pt x="518160" y="861060"/>
                  </a:lnTo>
                  <a:lnTo>
                    <a:pt x="518160" y="853440"/>
                  </a:lnTo>
                  <a:lnTo>
                    <a:pt x="537972" y="853440"/>
                  </a:lnTo>
                  <a:lnTo>
                    <a:pt x="537972" y="861060"/>
                  </a:lnTo>
                  <a:close/>
                </a:path>
                <a:path w="2148840" h="861060">
                  <a:moveTo>
                    <a:pt x="510540" y="861060"/>
                  </a:moveTo>
                  <a:lnTo>
                    <a:pt x="490728" y="861060"/>
                  </a:lnTo>
                  <a:lnTo>
                    <a:pt x="490728" y="853440"/>
                  </a:lnTo>
                  <a:lnTo>
                    <a:pt x="510540" y="853440"/>
                  </a:lnTo>
                  <a:lnTo>
                    <a:pt x="510540" y="861060"/>
                  </a:lnTo>
                  <a:close/>
                </a:path>
                <a:path w="2148840" h="861060">
                  <a:moveTo>
                    <a:pt x="483108" y="861060"/>
                  </a:moveTo>
                  <a:lnTo>
                    <a:pt x="463296" y="861060"/>
                  </a:lnTo>
                  <a:lnTo>
                    <a:pt x="463296" y="853440"/>
                  </a:lnTo>
                  <a:lnTo>
                    <a:pt x="483108" y="853440"/>
                  </a:lnTo>
                  <a:lnTo>
                    <a:pt x="483108" y="861060"/>
                  </a:lnTo>
                  <a:close/>
                </a:path>
                <a:path w="2148840" h="861060">
                  <a:moveTo>
                    <a:pt x="455676" y="861060"/>
                  </a:moveTo>
                  <a:lnTo>
                    <a:pt x="435864" y="861060"/>
                  </a:lnTo>
                  <a:lnTo>
                    <a:pt x="435864" y="853440"/>
                  </a:lnTo>
                  <a:lnTo>
                    <a:pt x="455676" y="853440"/>
                  </a:lnTo>
                  <a:lnTo>
                    <a:pt x="455676" y="861060"/>
                  </a:lnTo>
                  <a:close/>
                </a:path>
                <a:path w="2148840" h="861060">
                  <a:moveTo>
                    <a:pt x="428244" y="861060"/>
                  </a:moveTo>
                  <a:lnTo>
                    <a:pt x="408432" y="861060"/>
                  </a:lnTo>
                  <a:lnTo>
                    <a:pt x="408432" y="853440"/>
                  </a:lnTo>
                  <a:lnTo>
                    <a:pt x="428244" y="853440"/>
                  </a:lnTo>
                  <a:lnTo>
                    <a:pt x="428244" y="861060"/>
                  </a:lnTo>
                  <a:close/>
                </a:path>
                <a:path w="2148840" h="861060">
                  <a:moveTo>
                    <a:pt x="400812" y="861060"/>
                  </a:moveTo>
                  <a:lnTo>
                    <a:pt x="381000" y="861060"/>
                  </a:lnTo>
                  <a:lnTo>
                    <a:pt x="381000" y="853440"/>
                  </a:lnTo>
                  <a:lnTo>
                    <a:pt x="400812" y="853440"/>
                  </a:lnTo>
                  <a:lnTo>
                    <a:pt x="400812" y="861060"/>
                  </a:lnTo>
                  <a:close/>
                </a:path>
                <a:path w="2148840" h="861060">
                  <a:moveTo>
                    <a:pt x="373380" y="861060"/>
                  </a:moveTo>
                  <a:lnTo>
                    <a:pt x="353568" y="861060"/>
                  </a:lnTo>
                  <a:lnTo>
                    <a:pt x="353568" y="853440"/>
                  </a:lnTo>
                  <a:lnTo>
                    <a:pt x="373380" y="853440"/>
                  </a:lnTo>
                  <a:lnTo>
                    <a:pt x="373380" y="861060"/>
                  </a:lnTo>
                  <a:close/>
                </a:path>
                <a:path w="2148840" h="861060">
                  <a:moveTo>
                    <a:pt x="345948" y="861060"/>
                  </a:moveTo>
                  <a:lnTo>
                    <a:pt x="326136" y="861060"/>
                  </a:lnTo>
                  <a:lnTo>
                    <a:pt x="326136" y="853440"/>
                  </a:lnTo>
                  <a:lnTo>
                    <a:pt x="345948" y="853440"/>
                  </a:lnTo>
                  <a:lnTo>
                    <a:pt x="345948" y="861060"/>
                  </a:lnTo>
                  <a:close/>
                </a:path>
                <a:path w="2148840" h="861060">
                  <a:moveTo>
                    <a:pt x="318516" y="861060"/>
                  </a:moveTo>
                  <a:lnTo>
                    <a:pt x="298704" y="861060"/>
                  </a:lnTo>
                  <a:lnTo>
                    <a:pt x="298704" y="853440"/>
                  </a:lnTo>
                  <a:lnTo>
                    <a:pt x="318516" y="853440"/>
                  </a:lnTo>
                  <a:lnTo>
                    <a:pt x="318516" y="861060"/>
                  </a:lnTo>
                  <a:close/>
                </a:path>
                <a:path w="2148840" h="861060">
                  <a:moveTo>
                    <a:pt x="291084" y="861060"/>
                  </a:moveTo>
                  <a:lnTo>
                    <a:pt x="271272" y="861060"/>
                  </a:lnTo>
                  <a:lnTo>
                    <a:pt x="271272" y="853440"/>
                  </a:lnTo>
                  <a:lnTo>
                    <a:pt x="291084" y="853440"/>
                  </a:lnTo>
                  <a:lnTo>
                    <a:pt x="291084" y="861060"/>
                  </a:lnTo>
                  <a:close/>
                </a:path>
                <a:path w="2148840" h="861060">
                  <a:moveTo>
                    <a:pt x="263652" y="861060"/>
                  </a:moveTo>
                  <a:lnTo>
                    <a:pt x="243840" y="861060"/>
                  </a:lnTo>
                  <a:lnTo>
                    <a:pt x="243840" y="853440"/>
                  </a:lnTo>
                  <a:lnTo>
                    <a:pt x="263652" y="853440"/>
                  </a:lnTo>
                  <a:lnTo>
                    <a:pt x="263652" y="861060"/>
                  </a:lnTo>
                  <a:close/>
                </a:path>
                <a:path w="2148840" h="861060">
                  <a:moveTo>
                    <a:pt x="236220" y="861060"/>
                  </a:moveTo>
                  <a:lnTo>
                    <a:pt x="216408" y="861060"/>
                  </a:lnTo>
                  <a:lnTo>
                    <a:pt x="216408" y="853440"/>
                  </a:lnTo>
                  <a:lnTo>
                    <a:pt x="236220" y="853440"/>
                  </a:lnTo>
                  <a:lnTo>
                    <a:pt x="236220" y="861060"/>
                  </a:lnTo>
                  <a:close/>
                </a:path>
                <a:path w="2148840" h="861060">
                  <a:moveTo>
                    <a:pt x="208788" y="861060"/>
                  </a:moveTo>
                  <a:lnTo>
                    <a:pt x="188976" y="861060"/>
                  </a:lnTo>
                  <a:lnTo>
                    <a:pt x="188976" y="853440"/>
                  </a:lnTo>
                  <a:lnTo>
                    <a:pt x="208788" y="853440"/>
                  </a:lnTo>
                  <a:lnTo>
                    <a:pt x="208788" y="861060"/>
                  </a:lnTo>
                  <a:close/>
                </a:path>
                <a:path w="2148840" h="861060">
                  <a:moveTo>
                    <a:pt x="181356" y="861060"/>
                  </a:moveTo>
                  <a:lnTo>
                    <a:pt x="161544" y="861060"/>
                  </a:lnTo>
                  <a:lnTo>
                    <a:pt x="161544" y="853440"/>
                  </a:lnTo>
                  <a:lnTo>
                    <a:pt x="181356" y="853440"/>
                  </a:lnTo>
                  <a:lnTo>
                    <a:pt x="181356" y="861060"/>
                  </a:lnTo>
                  <a:close/>
                </a:path>
                <a:path w="2148840" h="861060">
                  <a:moveTo>
                    <a:pt x="153924" y="861060"/>
                  </a:moveTo>
                  <a:lnTo>
                    <a:pt x="134112" y="861060"/>
                  </a:lnTo>
                  <a:lnTo>
                    <a:pt x="134112" y="853440"/>
                  </a:lnTo>
                  <a:lnTo>
                    <a:pt x="153924" y="853440"/>
                  </a:lnTo>
                  <a:lnTo>
                    <a:pt x="153924" y="861060"/>
                  </a:lnTo>
                  <a:close/>
                </a:path>
                <a:path w="2148840" h="861060">
                  <a:moveTo>
                    <a:pt x="126492" y="861060"/>
                  </a:moveTo>
                  <a:lnTo>
                    <a:pt x="106680" y="861060"/>
                  </a:lnTo>
                  <a:lnTo>
                    <a:pt x="106680" y="853440"/>
                  </a:lnTo>
                  <a:lnTo>
                    <a:pt x="126492" y="853440"/>
                  </a:lnTo>
                  <a:lnTo>
                    <a:pt x="126492" y="861060"/>
                  </a:lnTo>
                  <a:close/>
                </a:path>
                <a:path w="2148840" h="861060">
                  <a:moveTo>
                    <a:pt x="99060" y="861060"/>
                  </a:moveTo>
                  <a:lnTo>
                    <a:pt x="79248" y="861060"/>
                  </a:lnTo>
                  <a:lnTo>
                    <a:pt x="79248" y="853440"/>
                  </a:lnTo>
                  <a:lnTo>
                    <a:pt x="99060" y="853440"/>
                  </a:lnTo>
                  <a:lnTo>
                    <a:pt x="99060" y="861060"/>
                  </a:lnTo>
                  <a:close/>
                </a:path>
                <a:path w="2148840" h="861060">
                  <a:moveTo>
                    <a:pt x="71628" y="861060"/>
                  </a:moveTo>
                  <a:lnTo>
                    <a:pt x="51816" y="861060"/>
                  </a:lnTo>
                  <a:lnTo>
                    <a:pt x="51816" y="853440"/>
                  </a:lnTo>
                  <a:lnTo>
                    <a:pt x="71628" y="853440"/>
                  </a:lnTo>
                  <a:lnTo>
                    <a:pt x="71628" y="861060"/>
                  </a:lnTo>
                  <a:close/>
                </a:path>
                <a:path w="2148840" h="861060">
                  <a:moveTo>
                    <a:pt x="45720" y="861060"/>
                  </a:moveTo>
                  <a:lnTo>
                    <a:pt x="24384" y="861060"/>
                  </a:lnTo>
                  <a:lnTo>
                    <a:pt x="24384" y="853440"/>
                  </a:lnTo>
                  <a:lnTo>
                    <a:pt x="45720" y="853440"/>
                  </a:lnTo>
                  <a:lnTo>
                    <a:pt x="45720" y="861060"/>
                  </a:lnTo>
                  <a:close/>
                </a:path>
              </a:pathLst>
            </a:custGeom>
            <a:solidFill>
              <a:srgbClr val="BEBEBE"/>
            </a:solidFill>
          </p:spPr>
          <p:txBody>
            <a:bodyPr wrap="square" lIns="0" tIns="0" rIns="0" bIns="0" rtlCol="0"/>
            <a:lstStyle/>
            <a:p>
              <a:endParaRPr/>
            </a:p>
          </p:txBody>
        </p:sp>
      </p:grpSp>
      <p:sp>
        <p:nvSpPr>
          <p:cNvPr id="23" name="object 22">
            <a:extLst>
              <a:ext uri="{FF2B5EF4-FFF2-40B4-BE49-F238E27FC236}">
                <a16:creationId xmlns:a16="http://schemas.microsoft.com/office/drawing/2014/main" id="{049E3861-8EF4-44F5-59BB-5703DE4E7ABC}"/>
              </a:ext>
            </a:extLst>
          </p:cNvPr>
          <p:cNvSpPr txBox="1"/>
          <p:nvPr/>
        </p:nvSpPr>
        <p:spPr>
          <a:xfrm>
            <a:off x="7341096" y="3106206"/>
            <a:ext cx="117919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UD デジタル 教科書体 NK-R"/>
                <a:cs typeface="UD デジタル 教科書体 NK-R"/>
              </a:rPr>
              <a:t>各種データ基盤</a:t>
            </a:r>
            <a:endParaRPr sz="1300">
              <a:latin typeface="UD デジタル 教科書体 NK-R"/>
              <a:cs typeface="UD デジタル 教科書体 NK-R"/>
            </a:endParaRPr>
          </a:p>
        </p:txBody>
      </p:sp>
      <p:grpSp>
        <p:nvGrpSpPr>
          <p:cNvPr id="24" name="object 23">
            <a:extLst>
              <a:ext uri="{FF2B5EF4-FFF2-40B4-BE49-F238E27FC236}">
                <a16:creationId xmlns:a16="http://schemas.microsoft.com/office/drawing/2014/main" id="{79A0F2BC-EE5F-DE9C-C6D0-53766EE45BC2}"/>
              </a:ext>
            </a:extLst>
          </p:cNvPr>
          <p:cNvGrpSpPr/>
          <p:nvPr/>
        </p:nvGrpSpPr>
        <p:grpSpPr>
          <a:xfrm>
            <a:off x="3517915" y="3103862"/>
            <a:ext cx="2272665" cy="841375"/>
            <a:chOff x="3000755" y="4078223"/>
            <a:chExt cx="2272665" cy="841375"/>
          </a:xfrm>
        </p:grpSpPr>
        <p:sp>
          <p:nvSpPr>
            <p:cNvPr id="25" name="object 24">
              <a:extLst>
                <a:ext uri="{FF2B5EF4-FFF2-40B4-BE49-F238E27FC236}">
                  <a16:creationId xmlns:a16="http://schemas.microsoft.com/office/drawing/2014/main" id="{96C5D2ED-8FCD-E900-858D-EF9513E7B90D}"/>
                </a:ext>
              </a:extLst>
            </p:cNvPr>
            <p:cNvSpPr/>
            <p:nvPr/>
          </p:nvSpPr>
          <p:spPr>
            <a:xfrm>
              <a:off x="3003803" y="4081271"/>
              <a:ext cx="2265045" cy="833755"/>
            </a:xfrm>
            <a:custGeom>
              <a:avLst/>
              <a:gdLst/>
              <a:ahLst/>
              <a:cxnLst/>
              <a:rect l="l" t="t" r="r" b="b"/>
              <a:pathLst>
                <a:path w="2265045" h="833754">
                  <a:moveTo>
                    <a:pt x="2264664" y="833628"/>
                  </a:moveTo>
                  <a:lnTo>
                    <a:pt x="0" y="833628"/>
                  </a:lnTo>
                  <a:lnTo>
                    <a:pt x="0" y="0"/>
                  </a:lnTo>
                  <a:lnTo>
                    <a:pt x="2264664" y="0"/>
                  </a:lnTo>
                  <a:lnTo>
                    <a:pt x="2264664" y="833628"/>
                  </a:lnTo>
                  <a:close/>
                </a:path>
              </a:pathLst>
            </a:custGeom>
            <a:solidFill>
              <a:srgbClr val="FFFFFF"/>
            </a:solidFill>
          </p:spPr>
          <p:txBody>
            <a:bodyPr wrap="square" lIns="0" tIns="0" rIns="0" bIns="0" rtlCol="0"/>
            <a:lstStyle/>
            <a:p>
              <a:endParaRPr/>
            </a:p>
          </p:txBody>
        </p:sp>
        <p:sp>
          <p:nvSpPr>
            <p:cNvPr id="26" name="object 25">
              <a:extLst>
                <a:ext uri="{FF2B5EF4-FFF2-40B4-BE49-F238E27FC236}">
                  <a16:creationId xmlns:a16="http://schemas.microsoft.com/office/drawing/2014/main" id="{FFCF243D-144F-5103-F1D8-B77BD63731D1}"/>
                </a:ext>
              </a:extLst>
            </p:cNvPr>
            <p:cNvSpPr/>
            <p:nvPr/>
          </p:nvSpPr>
          <p:spPr>
            <a:xfrm>
              <a:off x="3000755" y="4078223"/>
              <a:ext cx="2272665" cy="841375"/>
            </a:xfrm>
            <a:custGeom>
              <a:avLst/>
              <a:gdLst/>
              <a:ahLst/>
              <a:cxnLst/>
              <a:rect l="l" t="t" r="r" b="b"/>
              <a:pathLst>
                <a:path w="2272665" h="841375">
                  <a:moveTo>
                    <a:pt x="3048" y="836676"/>
                  </a:moveTo>
                  <a:lnTo>
                    <a:pt x="0" y="836676"/>
                  </a:lnTo>
                  <a:lnTo>
                    <a:pt x="0" y="816864"/>
                  </a:lnTo>
                  <a:lnTo>
                    <a:pt x="6096" y="816864"/>
                  </a:lnTo>
                  <a:lnTo>
                    <a:pt x="6096" y="833628"/>
                  </a:lnTo>
                  <a:lnTo>
                    <a:pt x="3048" y="833628"/>
                  </a:lnTo>
                  <a:lnTo>
                    <a:pt x="3048" y="836676"/>
                  </a:lnTo>
                  <a:close/>
                </a:path>
                <a:path w="2272665" h="841375">
                  <a:moveTo>
                    <a:pt x="4572" y="841248"/>
                  </a:moveTo>
                  <a:lnTo>
                    <a:pt x="3048" y="841248"/>
                  </a:lnTo>
                  <a:lnTo>
                    <a:pt x="3048" y="833628"/>
                  </a:lnTo>
                  <a:lnTo>
                    <a:pt x="4572" y="833628"/>
                  </a:lnTo>
                  <a:lnTo>
                    <a:pt x="4572" y="841248"/>
                  </a:lnTo>
                  <a:close/>
                </a:path>
                <a:path w="2272665" h="841375">
                  <a:moveTo>
                    <a:pt x="6096" y="836676"/>
                  </a:moveTo>
                  <a:lnTo>
                    <a:pt x="4572" y="836676"/>
                  </a:lnTo>
                  <a:lnTo>
                    <a:pt x="4572" y="833628"/>
                  </a:lnTo>
                  <a:lnTo>
                    <a:pt x="6096" y="833628"/>
                  </a:lnTo>
                  <a:lnTo>
                    <a:pt x="6096" y="836676"/>
                  </a:lnTo>
                  <a:close/>
                </a:path>
                <a:path w="2272665" h="841375">
                  <a:moveTo>
                    <a:pt x="6096" y="809244"/>
                  </a:moveTo>
                  <a:lnTo>
                    <a:pt x="0" y="809244"/>
                  </a:lnTo>
                  <a:lnTo>
                    <a:pt x="0" y="789432"/>
                  </a:lnTo>
                  <a:lnTo>
                    <a:pt x="6096" y="789432"/>
                  </a:lnTo>
                  <a:lnTo>
                    <a:pt x="6096" y="809244"/>
                  </a:lnTo>
                  <a:close/>
                </a:path>
                <a:path w="2272665" h="841375">
                  <a:moveTo>
                    <a:pt x="6096" y="781812"/>
                  </a:moveTo>
                  <a:lnTo>
                    <a:pt x="0" y="781812"/>
                  </a:lnTo>
                  <a:lnTo>
                    <a:pt x="0" y="762000"/>
                  </a:lnTo>
                  <a:lnTo>
                    <a:pt x="6096" y="762000"/>
                  </a:lnTo>
                  <a:lnTo>
                    <a:pt x="6096" y="781812"/>
                  </a:lnTo>
                  <a:close/>
                </a:path>
                <a:path w="2272665" h="841375">
                  <a:moveTo>
                    <a:pt x="6096" y="754380"/>
                  </a:moveTo>
                  <a:lnTo>
                    <a:pt x="0" y="754380"/>
                  </a:lnTo>
                  <a:lnTo>
                    <a:pt x="0" y="734568"/>
                  </a:lnTo>
                  <a:lnTo>
                    <a:pt x="6096" y="734568"/>
                  </a:lnTo>
                  <a:lnTo>
                    <a:pt x="6096" y="754380"/>
                  </a:lnTo>
                  <a:close/>
                </a:path>
                <a:path w="2272665" h="841375">
                  <a:moveTo>
                    <a:pt x="6096" y="726948"/>
                  </a:moveTo>
                  <a:lnTo>
                    <a:pt x="0" y="726948"/>
                  </a:lnTo>
                  <a:lnTo>
                    <a:pt x="0" y="707136"/>
                  </a:lnTo>
                  <a:lnTo>
                    <a:pt x="6096" y="707136"/>
                  </a:lnTo>
                  <a:lnTo>
                    <a:pt x="6096" y="726948"/>
                  </a:lnTo>
                  <a:close/>
                </a:path>
                <a:path w="2272665" h="841375">
                  <a:moveTo>
                    <a:pt x="6096" y="699516"/>
                  </a:moveTo>
                  <a:lnTo>
                    <a:pt x="0" y="699516"/>
                  </a:lnTo>
                  <a:lnTo>
                    <a:pt x="0" y="679704"/>
                  </a:lnTo>
                  <a:lnTo>
                    <a:pt x="6096" y="679704"/>
                  </a:lnTo>
                  <a:lnTo>
                    <a:pt x="6096" y="699516"/>
                  </a:lnTo>
                  <a:close/>
                </a:path>
                <a:path w="2272665" h="841375">
                  <a:moveTo>
                    <a:pt x="6096" y="672084"/>
                  </a:moveTo>
                  <a:lnTo>
                    <a:pt x="0" y="672084"/>
                  </a:lnTo>
                  <a:lnTo>
                    <a:pt x="0" y="652272"/>
                  </a:lnTo>
                  <a:lnTo>
                    <a:pt x="6096" y="652272"/>
                  </a:lnTo>
                  <a:lnTo>
                    <a:pt x="6096" y="672084"/>
                  </a:lnTo>
                  <a:close/>
                </a:path>
                <a:path w="2272665" h="841375">
                  <a:moveTo>
                    <a:pt x="6096" y="644652"/>
                  </a:moveTo>
                  <a:lnTo>
                    <a:pt x="0" y="644652"/>
                  </a:lnTo>
                  <a:lnTo>
                    <a:pt x="0" y="624840"/>
                  </a:lnTo>
                  <a:lnTo>
                    <a:pt x="6096" y="624840"/>
                  </a:lnTo>
                  <a:lnTo>
                    <a:pt x="6096" y="644652"/>
                  </a:lnTo>
                  <a:close/>
                </a:path>
                <a:path w="2272665" h="841375">
                  <a:moveTo>
                    <a:pt x="6096" y="617220"/>
                  </a:moveTo>
                  <a:lnTo>
                    <a:pt x="0" y="617220"/>
                  </a:lnTo>
                  <a:lnTo>
                    <a:pt x="0" y="597408"/>
                  </a:lnTo>
                  <a:lnTo>
                    <a:pt x="6096" y="597408"/>
                  </a:lnTo>
                  <a:lnTo>
                    <a:pt x="6096" y="617220"/>
                  </a:lnTo>
                  <a:close/>
                </a:path>
                <a:path w="2272665" h="841375">
                  <a:moveTo>
                    <a:pt x="6096" y="589788"/>
                  </a:moveTo>
                  <a:lnTo>
                    <a:pt x="0" y="589788"/>
                  </a:lnTo>
                  <a:lnTo>
                    <a:pt x="0" y="569976"/>
                  </a:lnTo>
                  <a:lnTo>
                    <a:pt x="6096" y="569976"/>
                  </a:lnTo>
                  <a:lnTo>
                    <a:pt x="6096" y="589788"/>
                  </a:lnTo>
                  <a:close/>
                </a:path>
                <a:path w="2272665" h="841375">
                  <a:moveTo>
                    <a:pt x="6096" y="562356"/>
                  </a:moveTo>
                  <a:lnTo>
                    <a:pt x="0" y="562356"/>
                  </a:lnTo>
                  <a:lnTo>
                    <a:pt x="0" y="542544"/>
                  </a:lnTo>
                  <a:lnTo>
                    <a:pt x="6096" y="542544"/>
                  </a:lnTo>
                  <a:lnTo>
                    <a:pt x="6096" y="562356"/>
                  </a:lnTo>
                  <a:close/>
                </a:path>
                <a:path w="2272665" h="841375">
                  <a:moveTo>
                    <a:pt x="6096" y="534924"/>
                  </a:moveTo>
                  <a:lnTo>
                    <a:pt x="0" y="534924"/>
                  </a:lnTo>
                  <a:lnTo>
                    <a:pt x="0" y="515112"/>
                  </a:lnTo>
                  <a:lnTo>
                    <a:pt x="6096" y="515112"/>
                  </a:lnTo>
                  <a:lnTo>
                    <a:pt x="6096" y="534924"/>
                  </a:lnTo>
                  <a:close/>
                </a:path>
                <a:path w="2272665" h="841375">
                  <a:moveTo>
                    <a:pt x="6096" y="507492"/>
                  </a:moveTo>
                  <a:lnTo>
                    <a:pt x="0" y="507492"/>
                  </a:lnTo>
                  <a:lnTo>
                    <a:pt x="0" y="487680"/>
                  </a:lnTo>
                  <a:lnTo>
                    <a:pt x="6096" y="487680"/>
                  </a:lnTo>
                  <a:lnTo>
                    <a:pt x="6096" y="507492"/>
                  </a:lnTo>
                  <a:close/>
                </a:path>
                <a:path w="2272665" h="841375">
                  <a:moveTo>
                    <a:pt x="6096" y="480060"/>
                  </a:moveTo>
                  <a:lnTo>
                    <a:pt x="0" y="480060"/>
                  </a:lnTo>
                  <a:lnTo>
                    <a:pt x="0" y="460248"/>
                  </a:lnTo>
                  <a:lnTo>
                    <a:pt x="6096" y="460248"/>
                  </a:lnTo>
                  <a:lnTo>
                    <a:pt x="6096" y="480060"/>
                  </a:lnTo>
                  <a:close/>
                </a:path>
                <a:path w="2272665" h="841375">
                  <a:moveTo>
                    <a:pt x="6096" y="452628"/>
                  </a:moveTo>
                  <a:lnTo>
                    <a:pt x="0" y="452628"/>
                  </a:lnTo>
                  <a:lnTo>
                    <a:pt x="0" y="432816"/>
                  </a:lnTo>
                  <a:lnTo>
                    <a:pt x="6096" y="432816"/>
                  </a:lnTo>
                  <a:lnTo>
                    <a:pt x="6096" y="452628"/>
                  </a:lnTo>
                  <a:close/>
                </a:path>
                <a:path w="2272665" h="841375">
                  <a:moveTo>
                    <a:pt x="6096" y="425196"/>
                  </a:moveTo>
                  <a:lnTo>
                    <a:pt x="0" y="425196"/>
                  </a:lnTo>
                  <a:lnTo>
                    <a:pt x="0" y="405384"/>
                  </a:lnTo>
                  <a:lnTo>
                    <a:pt x="6096" y="405384"/>
                  </a:lnTo>
                  <a:lnTo>
                    <a:pt x="6096" y="425196"/>
                  </a:lnTo>
                  <a:close/>
                </a:path>
                <a:path w="2272665" h="841375">
                  <a:moveTo>
                    <a:pt x="6096" y="397764"/>
                  </a:moveTo>
                  <a:lnTo>
                    <a:pt x="0" y="397764"/>
                  </a:lnTo>
                  <a:lnTo>
                    <a:pt x="0" y="377952"/>
                  </a:lnTo>
                  <a:lnTo>
                    <a:pt x="6096" y="377952"/>
                  </a:lnTo>
                  <a:lnTo>
                    <a:pt x="6096" y="397764"/>
                  </a:lnTo>
                  <a:close/>
                </a:path>
                <a:path w="2272665" h="841375">
                  <a:moveTo>
                    <a:pt x="6096" y="370332"/>
                  </a:moveTo>
                  <a:lnTo>
                    <a:pt x="0" y="370332"/>
                  </a:lnTo>
                  <a:lnTo>
                    <a:pt x="0" y="350520"/>
                  </a:lnTo>
                  <a:lnTo>
                    <a:pt x="6096" y="350520"/>
                  </a:lnTo>
                  <a:lnTo>
                    <a:pt x="6096" y="370332"/>
                  </a:lnTo>
                  <a:close/>
                </a:path>
                <a:path w="2272665" h="841375">
                  <a:moveTo>
                    <a:pt x="6096" y="342900"/>
                  </a:moveTo>
                  <a:lnTo>
                    <a:pt x="0" y="342900"/>
                  </a:lnTo>
                  <a:lnTo>
                    <a:pt x="0" y="323088"/>
                  </a:lnTo>
                  <a:lnTo>
                    <a:pt x="6096" y="323088"/>
                  </a:lnTo>
                  <a:lnTo>
                    <a:pt x="6096" y="342900"/>
                  </a:lnTo>
                  <a:close/>
                </a:path>
                <a:path w="2272665" h="841375">
                  <a:moveTo>
                    <a:pt x="6096" y="315468"/>
                  </a:moveTo>
                  <a:lnTo>
                    <a:pt x="0" y="315468"/>
                  </a:lnTo>
                  <a:lnTo>
                    <a:pt x="0" y="295656"/>
                  </a:lnTo>
                  <a:lnTo>
                    <a:pt x="6096" y="295656"/>
                  </a:lnTo>
                  <a:lnTo>
                    <a:pt x="6096" y="315468"/>
                  </a:lnTo>
                  <a:close/>
                </a:path>
                <a:path w="2272665" h="841375">
                  <a:moveTo>
                    <a:pt x="6096" y="288036"/>
                  </a:moveTo>
                  <a:lnTo>
                    <a:pt x="0" y="288036"/>
                  </a:lnTo>
                  <a:lnTo>
                    <a:pt x="0" y="268224"/>
                  </a:lnTo>
                  <a:lnTo>
                    <a:pt x="6096" y="268224"/>
                  </a:lnTo>
                  <a:lnTo>
                    <a:pt x="6096" y="288036"/>
                  </a:lnTo>
                  <a:close/>
                </a:path>
                <a:path w="2272665" h="841375">
                  <a:moveTo>
                    <a:pt x="6096" y="260604"/>
                  </a:moveTo>
                  <a:lnTo>
                    <a:pt x="0" y="260604"/>
                  </a:lnTo>
                  <a:lnTo>
                    <a:pt x="0" y="240792"/>
                  </a:lnTo>
                  <a:lnTo>
                    <a:pt x="6096" y="240792"/>
                  </a:lnTo>
                  <a:lnTo>
                    <a:pt x="6096" y="260604"/>
                  </a:lnTo>
                  <a:close/>
                </a:path>
                <a:path w="2272665" h="841375">
                  <a:moveTo>
                    <a:pt x="6096" y="234696"/>
                  </a:moveTo>
                  <a:lnTo>
                    <a:pt x="0" y="234696"/>
                  </a:lnTo>
                  <a:lnTo>
                    <a:pt x="0" y="213360"/>
                  </a:lnTo>
                  <a:lnTo>
                    <a:pt x="6096" y="213360"/>
                  </a:lnTo>
                  <a:lnTo>
                    <a:pt x="6096" y="234696"/>
                  </a:lnTo>
                  <a:close/>
                </a:path>
                <a:path w="2272665" h="841375">
                  <a:moveTo>
                    <a:pt x="6096" y="207264"/>
                  </a:moveTo>
                  <a:lnTo>
                    <a:pt x="0" y="207264"/>
                  </a:lnTo>
                  <a:lnTo>
                    <a:pt x="0" y="185928"/>
                  </a:lnTo>
                  <a:lnTo>
                    <a:pt x="6096" y="185928"/>
                  </a:lnTo>
                  <a:lnTo>
                    <a:pt x="6096" y="207264"/>
                  </a:lnTo>
                  <a:close/>
                </a:path>
                <a:path w="2272665" h="841375">
                  <a:moveTo>
                    <a:pt x="6096" y="179832"/>
                  </a:moveTo>
                  <a:lnTo>
                    <a:pt x="0" y="179832"/>
                  </a:lnTo>
                  <a:lnTo>
                    <a:pt x="0" y="158496"/>
                  </a:lnTo>
                  <a:lnTo>
                    <a:pt x="6096" y="158496"/>
                  </a:lnTo>
                  <a:lnTo>
                    <a:pt x="6096" y="179832"/>
                  </a:lnTo>
                  <a:close/>
                </a:path>
                <a:path w="2272665" h="841375">
                  <a:moveTo>
                    <a:pt x="6096" y="152400"/>
                  </a:moveTo>
                  <a:lnTo>
                    <a:pt x="0" y="152400"/>
                  </a:lnTo>
                  <a:lnTo>
                    <a:pt x="0" y="131064"/>
                  </a:lnTo>
                  <a:lnTo>
                    <a:pt x="6096" y="131064"/>
                  </a:lnTo>
                  <a:lnTo>
                    <a:pt x="6096" y="152400"/>
                  </a:lnTo>
                  <a:close/>
                </a:path>
                <a:path w="2272665" h="841375">
                  <a:moveTo>
                    <a:pt x="6096" y="124968"/>
                  </a:moveTo>
                  <a:lnTo>
                    <a:pt x="0" y="124968"/>
                  </a:lnTo>
                  <a:lnTo>
                    <a:pt x="0" y="103632"/>
                  </a:lnTo>
                  <a:lnTo>
                    <a:pt x="6096" y="103632"/>
                  </a:lnTo>
                  <a:lnTo>
                    <a:pt x="6096" y="124968"/>
                  </a:lnTo>
                  <a:close/>
                </a:path>
                <a:path w="2272665" h="841375">
                  <a:moveTo>
                    <a:pt x="6096" y="97536"/>
                  </a:moveTo>
                  <a:lnTo>
                    <a:pt x="0" y="97536"/>
                  </a:lnTo>
                  <a:lnTo>
                    <a:pt x="0" y="76200"/>
                  </a:lnTo>
                  <a:lnTo>
                    <a:pt x="6096" y="76200"/>
                  </a:lnTo>
                  <a:lnTo>
                    <a:pt x="6096" y="97536"/>
                  </a:lnTo>
                  <a:close/>
                </a:path>
                <a:path w="2272665" h="841375">
                  <a:moveTo>
                    <a:pt x="6096" y="70104"/>
                  </a:moveTo>
                  <a:lnTo>
                    <a:pt x="0" y="70104"/>
                  </a:lnTo>
                  <a:lnTo>
                    <a:pt x="0" y="48768"/>
                  </a:lnTo>
                  <a:lnTo>
                    <a:pt x="6096" y="48768"/>
                  </a:lnTo>
                  <a:lnTo>
                    <a:pt x="6096" y="70104"/>
                  </a:lnTo>
                  <a:close/>
                </a:path>
                <a:path w="2272665" h="841375">
                  <a:moveTo>
                    <a:pt x="6096" y="42672"/>
                  </a:moveTo>
                  <a:lnTo>
                    <a:pt x="0" y="42672"/>
                  </a:lnTo>
                  <a:lnTo>
                    <a:pt x="0" y="21336"/>
                  </a:lnTo>
                  <a:lnTo>
                    <a:pt x="6096" y="21336"/>
                  </a:lnTo>
                  <a:lnTo>
                    <a:pt x="6096" y="42672"/>
                  </a:lnTo>
                  <a:close/>
                </a:path>
                <a:path w="2272665" h="841375">
                  <a:moveTo>
                    <a:pt x="6096" y="15240"/>
                  </a:moveTo>
                  <a:lnTo>
                    <a:pt x="0" y="15240"/>
                  </a:lnTo>
                  <a:lnTo>
                    <a:pt x="0" y="0"/>
                  </a:lnTo>
                  <a:lnTo>
                    <a:pt x="12192" y="0"/>
                  </a:lnTo>
                  <a:lnTo>
                    <a:pt x="12192" y="3048"/>
                  </a:lnTo>
                  <a:lnTo>
                    <a:pt x="6096" y="3048"/>
                  </a:lnTo>
                  <a:lnTo>
                    <a:pt x="3048" y="6096"/>
                  </a:lnTo>
                  <a:lnTo>
                    <a:pt x="6096" y="6096"/>
                  </a:lnTo>
                  <a:lnTo>
                    <a:pt x="6096" y="15240"/>
                  </a:lnTo>
                  <a:close/>
                </a:path>
                <a:path w="2272665" h="841375">
                  <a:moveTo>
                    <a:pt x="6096" y="6096"/>
                  </a:moveTo>
                  <a:lnTo>
                    <a:pt x="3048" y="6096"/>
                  </a:lnTo>
                  <a:lnTo>
                    <a:pt x="6096" y="3048"/>
                  </a:lnTo>
                  <a:lnTo>
                    <a:pt x="6096" y="6096"/>
                  </a:lnTo>
                  <a:close/>
                </a:path>
                <a:path w="2272665" h="841375">
                  <a:moveTo>
                    <a:pt x="12192" y="6096"/>
                  </a:moveTo>
                  <a:lnTo>
                    <a:pt x="6096" y="6096"/>
                  </a:lnTo>
                  <a:lnTo>
                    <a:pt x="6096" y="3048"/>
                  </a:lnTo>
                  <a:lnTo>
                    <a:pt x="12192" y="3048"/>
                  </a:lnTo>
                  <a:lnTo>
                    <a:pt x="12192" y="6096"/>
                  </a:lnTo>
                  <a:close/>
                </a:path>
                <a:path w="2272665" h="841375">
                  <a:moveTo>
                    <a:pt x="39624" y="6096"/>
                  </a:moveTo>
                  <a:lnTo>
                    <a:pt x="19812" y="6096"/>
                  </a:lnTo>
                  <a:lnTo>
                    <a:pt x="19812" y="0"/>
                  </a:lnTo>
                  <a:lnTo>
                    <a:pt x="39624" y="0"/>
                  </a:lnTo>
                  <a:lnTo>
                    <a:pt x="39624" y="6096"/>
                  </a:lnTo>
                  <a:close/>
                </a:path>
                <a:path w="2272665" h="841375">
                  <a:moveTo>
                    <a:pt x="67056" y="6096"/>
                  </a:moveTo>
                  <a:lnTo>
                    <a:pt x="47244" y="6096"/>
                  </a:lnTo>
                  <a:lnTo>
                    <a:pt x="47244" y="0"/>
                  </a:lnTo>
                  <a:lnTo>
                    <a:pt x="67056" y="0"/>
                  </a:lnTo>
                  <a:lnTo>
                    <a:pt x="67056" y="6096"/>
                  </a:lnTo>
                  <a:close/>
                </a:path>
                <a:path w="2272665" h="841375">
                  <a:moveTo>
                    <a:pt x="94488" y="6096"/>
                  </a:moveTo>
                  <a:lnTo>
                    <a:pt x="74676" y="6096"/>
                  </a:lnTo>
                  <a:lnTo>
                    <a:pt x="74676" y="0"/>
                  </a:lnTo>
                  <a:lnTo>
                    <a:pt x="94488" y="0"/>
                  </a:lnTo>
                  <a:lnTo>
                    <a:pt x="94488" y="6096"/>
                  </a:lnTo>
                  <a:close/>
                </a:path>
                <a:path w="2272665" h="841375">
                  <a:moveTo>
                    <a:pt x="121920" y="6096"/>
                  </a:moveTo>
                  <a:lnTo>
                    <a:pt x="102108" y="6096"/>
                  </a:lnTo>
                  <a:lnTo>
                    <a:pt x="102108" y="0"/>
                  </a:lnTo>
                  <a:lnTo>
                    <a:pt x="121920" y="0"/>
                  </a:lnTo>
                  <a:lnTo>
                    <a:pt x="121920" y="6096"/>
                  </a:lnTo>
                  <a:close/>
                </a:path>
                <a:path w="2272665" h="841375">
                  <a:moveTo>
                    <a:pt x="149352" y="6096"/>
                  </a:moveTo>
                  <a:lnTo>
                    <a:pt x="129540" y="6096"/>
                  </a:lnTo>
                  <a:lnTo>
                    <a:pt x="129540" y="0"/>
                  </a:lnTo>
                  <a:lnTo>
                    <a:pt x="149352" y="0"/>
                  </a:lnTo>
                  <a:lnTo>
                    <a:pt x="149352" y="6096"/>
                  </a:lnTo>
                  <a:close/>
                </a:path>
                <a:path w="2272665" h="841375">
                  <a:moveTo>
                    <a:pt x="176784" y="6096"/>
                  </a:moveTo>
                  <a:lnTo>
                    <a:pt x="156972" y="6096"/>
                  </a:lnTo>
                  <a:lnTo>
                    <a:pt x="156972" y="0"/>
                  </a:lnTo>
                  <a:lnTo>
                    <a:pt x="176784" y="0"/>
                  </a:lnTo>
                  <a:lnTo>
                    <a:pt x="176784" y="6096"/>
                  </a:lnTo>
                  <a:close/>
                </a:path>
                <a:path w="2272665" h="841375">
                  <a:moveTo>
                    <a:pt x="204216" y="6096"/>
                  </a:moveTo>
                  <a:lnTo>
                    <a:pt x="184404" y="6096"/>
                  </a:lnTo>
                  <a:lnTo>
                    <a:pt x="184404" y="0"/>
                  </a:lnTo>
                  <a:lnTo>
                    <a:pt x="204216" y="0"/>
                  </a:lnTo>
                  <a:lnTo>
                    <a:pt x="204216" y="6096"/>
                  </a:lnTo>
                  <a:close/>
                </a:path>
                <a:path w="2272665" h="841375">
                  <a:moveTo>
                    <a:pt x="231648" y="6096"/>
                  </a:moveTo>
                  <a:lnTo>
                    <a:pt x="211836" y="6096"/>
                  </a:lnTo>
                  <a:lnTo>
                    <a:pt x="211836" y="0"/>
                  </a:lnTo>
                  <a:lnTo>
                    <a:pt x="231648" y="0"/>
                  </a:lnTo>
                  <a:lnTo>
                    <a:pt x="231648" y="6096"/>
                  </a:lnTo>
                  <a:close/>
                </a:path>
                <a:path w="2272665" h="841375">
                  <a:moveTo>
                    <a:pt x="259080" y="6096"/>
                  </a:moveTo>
                  <a:lnTo>
                    <a:pt x="239268" y="6096"/>
                  </a:lnTo>
                  <a:lnTo>
                    <a:pt x="239268" y="0"/>
                  </a:lnTo>
                  <a:lnTo>
                    <a:pt x="259080" y="0"/>
                  </a:lnTo>
                  <a:lnTo>
                    <a:pt x="259080" y="6096"/>
                  </a:lnTo>
                  <a:close/>
                </a:path>
                <a:path w="2272665" h="841375">
                  <a:moveTo>
                    <a:pt x="286512" y="6096"/>
                  </a:moveTo>
                  <a:lnTo>
                    <a:pt x="266700" y="6096"/>
                  </a:lnTo>
                  <a:lnTo>
                    <a:pt x="266700" y="0"/>
                  </a:lnTo>
                  <a:lnTo>
                    <a:pt x="286512" y="0"/>
                  </a:lnTo>
                  <a:lnTo>
                    <a:pt x="286512" y="6096"/>
                  </a:lnTo>
                  <a:close/>
                </a:path>
                <a:path w="2272665" h="841375">
                  <a:moveTo>
                    <a:pt x="313944" y="6096"/>
                  </a:moveTo>
                  <a:lnTo>
                    <a:pt x="292608" y="6096"/>
                  </a:lnTo>
                  <a:lnTo>
                    <a:pt x="292608" y="0"/>
                  </a:lnTo>
                  <a:lnTo>
                    <a:pt x="313944" y="0"/>
                  </a:lnTo>
                  <a:lnTo>
                    <a:pt x="313944" y="6096"/>
                  </a:lnTo>
                  <a:close/>
                </a:path>
                <a:path w="2272665" h="841375">
                  <a:moveTo>
                    <a:pt x="341376" y="6096"/>
                  </a:moveTo>
                  <a:lnTo>
                    <a:pt x="320040" y="6096"/>
                  </a:lnTo>
                  <a:lnTo>
                    <a:pt x="320040" y="0"/>
                  </a:lnTo>
                  <a:lnTo>
                    <a:pt x="341376" y="0"/>
                  </a:lnTo>
                  <a:lnTo>
                    <a:pt x="341376" y="6096"/>
                  </a:lnTo>
                  <a:close/>
                </a:path>
                <a:path w="2272665" h="841375">
                  <a:moveTo>
                    <a:pt x="368808" y="6096"/>
                  </a:moveTo>
                  <a:lnTo>
                    <a:pt x="347472" y="6096"/>
                  </a:lnTo>
                  <a:lnTo>
                    <a:pt x="347472" y="0"/>
                  </a:lnTo>
                  <a:lnTo>
                    <a:pt x="368808" y="0"/>
                  </a:lnTo>
                  <a:lnTo>
                    <a:pt x="368808" y="6096"/>
                  </a:lnTo>
                  <a:close/>
                </a:path>
                <a:path w="2272665" h="841375">
                  <a:moveTo>
                    <a:pt x="396240" y="6096"/>
                  </a:moveTo>
                  <a:lnTo>
                    <a:pt x="374904" y="6096"/>
                  </a:lnTo>
                  <a:lnTo>
                    <a:pt x="374904" y="0"/>
                  </a:lnTo>
                  <a:lnTo>
                    <a:pt x="396240" y="0"/>
                  </a:lnTo>
                  <a:lnTo>
                    <a:pt x="396240" y="6096"/>
                  </a:lnTo>
                  <a:close/>
                </a:path>
                <a:path w="2272665" h="841375">
                  <a:moveTo>
                    <a:pt x="423672" y="6096"/>
                  </a:moveTo>
                  <a:lnTo>
                    <a:pt x="402336" y="6096"/>
                  </a:lnTo>
                  <a:lnTo>
                    <a:pt x="402336" y="0"/>
                  </a:lnTo>
                  <a:lnTo>
                    <a:pt x="423672" y="0"/>
                  </a:lnTo>
                  <a:lnTo>
                    <a:pt x="423672" y="6096"/>
                  </a:lnTo>
                  <a:close/>
                </a:path>
                <a:path w="2272665" h="841375">
                  <a:moveTo>
                    <a:pt x="451104" y="6096"/>
                  </a:moveTo>
                  <a:lnTo>
                    <a:pt x="429768" y="6096"/>
                  </a:lnTo>
                  <a:lnTo>
                    <a:pt x="429768" y="0"/>
                  </a:lnTo>
                  <a:lnTo>
                    <a:pt x="451104" y="0"/>
                  </a:lnTo>
                  <a:lnTo>
                    <a:pt x="451104" y="6096"/>
                  </a:lnTo>
                  <a:close/>
                </a:path>
                <a:path w="2272665" h="841375">
                  <a:moveTo>
                    <a:pt x="478536" y="6096"/>
                  </a:moveTo>
                  <a:lnTo>
                    <a:pt x="457200" y="6096"/>
                  </a:lnTo>
                  <a:lnTo>
                    <a:pt x="457200" y="0"/>
                  </a:lnTo>
                  <a:lnTo>
                    <a:pt x="478536" y="0"/>
                  </a:lnTo>
                  <a:lnTo>
                    <a:pt x="478536" y="6096"/>
                  </a:lnTo>
                  <a:close/>
                </a:path>
                <a:path w="2272665" h="841375">
                  <a:moveTo>
                    <a:pt x="505968" y="6096"/>
                  </a:moveTo>
                  <a:lnTo>
                    <a:pt x="484632" y="6096"/>
                  </a:lnTo>
                  <a:lnTo>
                    <a:pt x="484632" y="0"/>
                  </a:lnTo>
                  <a:lnTo>
                    <a:pt x="505968" y="0"/>
                  </a:lnTo>
                  <a:lnTo>
                    <a:pt x="505968" y="6096"/>
                  </a:lnTo>
                  <a:close/>
                </a:path>
                <a:path w="2272665" h="841375">
                  <a:moveTo>
                    <a:pt x="533400" y="6096"/>
                  </a:moveTo>
                  <a:lnTo>
                    <a:pt x="512064" y="6096"/>
                  </a:lnTo>
                  <a:lnTo>
                    <a:pt x="512064" y="0"/>
                  </a:lnTo>
                  <a:lnTo>
                    <a:pt x="533400" y="0"/>
                  </a:lnTo>
                  <a:lnTo>
                    <a:pt x="533400" y="6096"/>
                  </a:lnTo>
                  <a:close/>
                </a:path>
                <a:path w="2272665" h="841375">
                  <a:moveTo>
                    <a:pt x="560832" y="6096"/>
                  </a:moveTo>
                  <a:lnTo>
                    <a:pt x="539496" y="6096"/>
                  </a:lnTo>
                  <a:lnTo>
                    <a:pt x="539496" y="0"/>
                  </a:lnTo>
                  <a:lnTo>
                    <a:pt x="560832" y="0"/>
                  </a:lnTo>
                  <a:lnTo>
                    <a:pt x="560832" y="6096"/>
                  </a:lnTo>
                  <a:close/>
                </a:path>
                <a:path w="2272665" h="841375">
                  <a:moveTo>
                    <a:pt x="588264" y="6096"/>
                  </a:moveTo>
                  <a:lnTo>
                    <a:pt x="566928" y="6096"/>
                  </a:lnTo>
                  <a:lnTo>
                    <a:pt x="566928" y="0"/>
                  </a:lnTo>
                  <a:lnTo>
                    <a:pt x="588264" y="0"/>
                  </a:lnTo>
                  <a:lnTo>
                    <a:pt x="588264" y="6096"/>
                  </a:lnTo>
                  <a:close/>
                </a:path>
                <a:path w="2272665" h="841375">
                  <a:moveTo>
                    <a:pt x="615696" y="6096"/>
                  </a:moveTo>
                  <a:lnTo>
                    <a:pt x="594360" y="6096"/>
                  </a:lnTo>
                  <a:lnTo>
                    <a:pt x="594360" y="0"/>
                  </a:lnTo>
                  <a:lnTo>
                    <a:pt x="615696" y="0"/>
                  </a:lnTo>
                  <a:lnTo>
                    <a:pt x="615696" y="6096"/>
                  </a:lnTo>
                  <a:close/>
                </a:path>
                <a:path w="2272665" h="841375">
                  <a:moveTo>
                    <a:pt x="643128" y="6096"/>
                  </a:moveTo>
                  <a:lnTo>
                    <a:pt x="621792" y="6096"/>
                  </a:lnTo>
                  <a:lnTo>
                    <a:pt x="621792" y="0"/>
                  </a:lnTo>
                  <a:lnTo>
                    <a:pt x="643128" y="0"/>
                  </a:lnTo>
                  <a:lnTo>
                    <a:pt x="643128" y="6096"/>
                  </a:lnTo>
                  <a:close/>
                </a:path>
                <a:path w="2272665" h="841375">
                  <a:moveTo>
                    <a:pt x="670560" y="6096"/>
                  </a:moveTo>
                  <a:lnTo>
                    <a:pt x="649224" y="6096"/>
                  </a:lnTo>
                  <a:lnTo>
                    <a:pt x="649224" y="0"/>
                  </a:lnTo>
                  <a:lnTo>
                    <a:pt x="670560" y="0"/>
                  </a:lnTo>
                  <a:lnTo>
                    <a:pt x="670560" y="6096"/>
                  </a:lnTo>
                  <a:close/>
                </a:path>
                <a:path w="2272665" h="841375">
                  <a:moveTo>
                    <a:pt x="697992" y="6096"/>
                  </a:moveTo>
                  <a:lnTo>
                    <a:pt x="676656" y="6096"/>
                  </a:lnTo>
                  <a:lnTo>
                    <a:pt x="676656" y="0"/>
                  </a:lnTo>
                  <a:lnTo>
                    <a:pt x="697992" y="0"/>
                  </a:lnTo>
                  <a:lnTo>
                    <a:pt x="697992" y="6096"/>
                  </a:lnTo>
                  <a:close/>
                </a:path>
                <a:path w="2272665" h="841375">
                  <a:moveTo>
                    <a:pt x="725424" y="6096"/>
                  </a:moveTo>
                  <a:lnTo>
                    <a:pt x="704088" y="6096"/>
                  </a:lnTo>
                  <a:lnTo>
                    <a:pt x="704088" y="0"/>
                  </a:lnTo>
                  <a:lnTo>
                    <a:pt x="725424" y="0"/>
                  </a:lnTo>
                  <a:lnTo>
                    <a:pt x="725424" y="6096"/>
                  </a:lnTo>
                  <a:close/>
                </a:path>
                <a:path w="2272665" h="841375">
                  <a:moveTo>
                    <a:pt x="752856" y="6096"/>
                  </a:moveTo>
                  <a:lnTo>
                    <a:pt x="731520" y="6096"/>
                  </a:lnTo>
                  <a:lnTo>
                    <a:pt x="731520" y="0"/>
                  </a:lnTo>
                  <a:lnTo>
                    <a:pt x="752856" y="0"/>
                  </a:lnTo>
                  <a:lnTo>
                    <a:pt x="752856" y="6096"/>
                  </a:lnTo>
                  <a:close/>
                </a:path>
                <a:path w="2272665" h="841375">
                  <a:moveTo>
                    <a:pt x="780288" y="6096"/>
                  </a:moveTo>
                  <a:lnTo>
                    <a:pt x="758952" y="6096"/>
                  </a:lnTo>
                  <a:lnTo>
                    <a:pt x="758952" y="0"/>
                  </a:lnTo>
                  <a:lnTo>
                    <a:pt x="780288" y="0"/>
                  </a:lnTo>
                  <a:lnTo>
                    <a:pt x="780288" y="6096"/>
                  </a:lnTo>
                  <a:close/>
                </a:path>
                <a:path w="2272665" h="841375">
                  <a:moveTo>
                    <a:pt x="807720" y="6096"/>
                  </a:moveTo>
                  <a:lnTo>
                    <a:pt x="786384" y="6096"/>
                  </a:lnTo>
                  <a:lnTo>
                    <a:pt x="786384" y="0"/>
                  </a:lnTo>
                  <a:lnTo>
                    <a:pt x="807720" y="0"/>
                  </a:lnTo>
                  <a:lnTo>
                    <a:pt x="807720" y="6096"/>
                  </a:lnTo>
                  <a:close/>
                </a:path>
                <a:path w="2272665" h="841375">
                  <a:moveTo>
                    <a:pt x="835152" y="6096"/>
                  </a:moveTo>
                  <a:lnTo>
                    <a:pt x="813816" y="6096"/>
                  </a:lnTo>
                  <a:lnTo>
                    <a:pt x="813816" y="0"/>
                  </a:lnTo>
                  <a:lnTo>
                    <a:pt x="835152" y="0"/>
                  </a:lnTo>
                  <a:lnTo>
                    <a:pt x="835152" y="6096"/>
                  </a:lnTo>
                  <a:close/>
                </a:path>
                <a:path w="2272665" h="841375">
                  <a:moveTo>
                    <a:pt x="862584" y="6096"/>
                  </a:moveTo>
                  <a:lnTo>
                    <a:pt x="841248" y="6096"/>
                  </a:lnTo>
                  <a:lnTo>
                    <a:pt x="841248" y="0"/>
                  </a:lnTo>
                  <a:lnTo>
                    <a:pt x="862584" y="0"/>
                  </a:lnTo>
                  <a:lnTo>
                    <a:pt x="862584" y="6096"/>
                  </a:lnTo>
                  <a:close/>
                </a:path>
                <a:path w="2272665" h="841375">
                  <a:moveTo>
                    <a:pt x="890016" y="6096"/>
                  </a:moveTo>
                  <a:lnTo>
                    <a:pt x="868680" y="6096"/>
                  </a:lnTo>
                  <a:lnTo>
                    <a:pt x="868680" y="0"/>
                  </a:lnTo>
                  <a:lnTo>
                    <a:pt x="890016" y="0"/>
                  </a:lnTo>
                  <a:lnTo>
                    <a:pt x="890016" y="6096"/>
                  </a:lnTo>
                  <a:close/>
                </a:path>
                <a:path w="2272665" h="841375">
                  <a:moveTo>
                    <a:pt x="917448" y="6096"/>
                  </a:moveTo>
                  <a:lnTo>
                    <a:pt x="896112" y="6096"/>
                  </a:lnTo>
                  <a:lnTo>
                    <a:pt x="896112" y="0"/>
                  </a:lnTo>
                  <a:lnTo>
                    <a:pt x="917448" y="0"/>
                  </a:lnTo>
                  <a:lnTo>
                    <a:pt x="917448" y="6096"/>
                  </a:lnTo>
                  <a:close/>
                </a:path>
                <a:path w="2272665" h="841375">
                  <a:moveTo>
                    <a:pt x="944880" y="6096"/>
                  </a:moveTo>
                  <a:lnTo>
                    <a:pt x="923544" y="6096"/>
                  </a:lnTo>
                  <a:lnTo>
                    <a:pt x="923544" y="0"/>
                  </a:lnTo>
                  <a:lnTo>
                    <a:pt x="944880" y="0"/>
                  </a:lnTo>
                  <a:lnTo>
                    <a:pt x="944880" y="6096"/>
                  </a:lnTo>
                  <a:close/>
                </a:path>
                <a:path w="2272665" h="841375">
                  <a:moveTo>
                    <a:pt x="972312" y="6096"/>
                  </a:moveTo>
                  <a:lnTo>
                    <a:pt x="950976" y="6096"/>
                  </a:lnTo>
                  <a:lnTo>
                    <a:pt x="950976" y="0"/>
                  </a:lnTo>
                  <a:lnTo>
                    <a:pt x="972312" y="0"/>
                  </a:lnTo>
                  <a:lnTo>
                    <a:pt x="972312" y="6096"/>
                  </a:lnTo>
                  <a:close/>
                </a:path>
                <a:path w="2272665" h="841375">
                  <a:moveTo>
                    <a:pt x="999744" y="6096"/>
                  </a:moveTo>
                  <a:lnTo>
                    <a:pt x="978408" y="6096"/>
                  </a:lnTo>
                  <a:lnTo>
                    <a:pt x="978408" y="0"/>
                  </a:lnTo>
                  <a:lnTo>
                    <a:pt x="999744" y="0"/>
                  </a:lnTo>
                  <a:lnTo>
                    <a:pt x="999744" y="6096"/>
                  </a:lnTo>
                  <a:close/>
                </a:path>
                <a:path w="2272665" h="841375">
                  <a:moveTo>
                    <a:pt x="1027176" y="6096"/>
                  </a:moveTo>
                  <a:lnTo>
                    <a:pt x="1005840" y="6096"/>
                  </a:lnTo>
                  <a:lnTo>
                    <a:pt x="1005840" y="0"/>
                  </a:lnTo>
                  <a:lnTo>
                    <a:pt x="1027176" y="0"/>
                  </a:lnTo>
                  <a:lnTo>
                    <a:pt x="1027176" y="6096"/>
                  </a:lnTo>
                  <a:close/>
                </a:path>
                <a:path w="2272665" h="841375">
                  <a:moveTo>
                    <a:pt x="1054608" y="6096"/>
                  </a:moveTo>
                  <a:lnTo>
                    <a:pt x="1033272" y="6096"/>
                  </a:lnTo>
                  <a:lnTo>
                    <a:pt x="1033272" y="0"/>
                  </a:lnTo>
                  <a:lnTo>
                    <a:pt x="1054608" y="0"/>
                  </a:lnTo>
                  <a:lnTo>
                    <a:pt x="1054608" y="6096"/>
                  </a:lnTo>
                  <a:close/>
                </a:path>
                <a:path w="2272665" h="841375">
                  <a:moveTo>
                    <a:pt x="1082040" y="6096"/>
                  </a:moveTo>
                  <a:lnTo>
                    <a:pt x="1060704" y="6096"/>
                  </a:lnTo>
                  <a:lnTo>
                    <a:pt x="1060704" y="0"/>
                  </a:lnTo>
                  <a:lnTo>
                    <a:pt x="1082040" y="0"/>
                  </a:lnTo>
                  <a:lnTo>
                    <a:pt x="1082040" y="6096"/>
                  </a:lnTo>
                  <a:close/>
                </a:path>
                <a:path w="2272665" h="841375">
                  <a:moveTo>
                    <a:pt x="1109472" y="6096"/>
                  </a:moveTo>
                  <a:lnTo>
                    <a:pt x="1088136" y="6096"/>
                  </a:lnTo>
                  <a:lnTo>
                    <a:pt x="1088136" y="0"/>
                  </a:lnTo>
                  <a:lnTo>
                    <a:pt x="1109472" y="0"/>
                  </a:lnTo>
                  <a:lnTo>
                    <a:pt x="1109472" y="6096"/>
                  </a:lnTo>
                  <a:close/>
                </a:path>
                <a:path w="2272665" h="841375">
                  <a:moveTo>
                    <a:pt x="1136904" y="6096"/>
                  </a:moveTo>
                  <a:lnTo>
                    <a:pt x="1115568" y="6096"/>
                  </a:lnTo>
                  <a:lnTo>
                    <a:pt x="1115568" y="0"/>
                  </a:lnTo>
                  <a:lnTo>
                    <a:pt x="1136904" y="0"/>
                  </a:lnTo>
                  <a:lnTo>
                    <a:pt x="1136904" y="6096"/>
                  </a:lnTo>
                  <a:close/>
                </a:path>
                <a:path w="2272665" h="841375">
                  <a:moveTo>
                    <a:pt x="1164336" y="6096"/>
                  </a:moveTo>
                  <a:lnTo>
                    <a:pt x="1143000" y="6096"/>
                  </a:lnTo>
                  <a:lnTo>
                    <a:pt x="1143000" y="0"/>
                  </a:lnTo>
                  <a:lnTo>
                    <a:pt x="1164336" y="0"/>
                  </a:lnTo>
                  <a:lnTo>
                    <a:pt x="1164336" y="6096"/>
                  </a:lnTo>
                  <a:close/>
                </a:path>
                <a:path w="2272665" h="841375">
                  <a:moveTo>
                    <a:pt x="1191768" y="6096"/>
                  </a:moveTo>
                  <a:lnTo>
                    <a:pt x="1170432" y="6096"/>
                  </a:lnTo>
                  <a:lnTo>
                    <a:pt x="1170432" y="0"/>
                  </a:lnTo>
                  <a:lnTo>
                    <a:pt x="1191768" y="0"/>
                  </a:lnTo>
                  <a:lnTo>
                    <a:pt x="1191768" y="6096"/>
                  </a:lnTo>
                  <a:close/>
                </a:path>
                <a:path w="2272665" h="841375">
                  <a:moveTo>
                    <a:pt x="1219200" y="6096"/>
                  </a:moveTo>
                  <a:lnTo>
                    <a:pt x="1197864" y="6096"/>
                  </a:lnTo>
                  <a:lnTo>
                    <a:pt x="1197864" y="0"/>
                  </a:lnTo>
                  <a:lnTo>
                    <a:pt x="1219200" y="0"/>
                  </a:lnTo>
                  <a:lnTo>
                    <a:pt x="1219200" y="6096"/>
                  </a:lnTo>
                  <a:close/>
                </a:path>
                <a:path w="2272665" h="841375">
                  <a:moveTo>
                    <a:pt x="1246632" y="6096"/>
                  </a:moveTo>
                  <a:lnTo>
                    <a:pt x="1225296" y="6096"/>
                  </a:lnTo>
                  <a:lnTo>
                    <a:pt x="1225296" y="0"/>
                  </a:lnTo>
                  <a:lnTo>
                    <a:pt x="1246632" y="0"/>
                  </a:lnTo>
                  <a:lnTo>
                    <a:pt x="1246632" y="6096"/>
                  </a:lnTo>
                  <a:close/>
                </a:path>
                <a:path w="2272665" h="841375">
                  <a:moveTo>
                    <a:pt x="1274064" y="6096"/>
                  </a:moveTo>
                  <a:lnTo>
                    <a:pt x="1252728" y="6096"/>
                  </a:lnTo>
                  <a:lnTo>
                    <a:pt x="1252728" y="0"/>
                  </a:lnTo>
                  <a:lnTo>
                    <a:pt x="1274064" y="0"/>
                  </a:lnTo>
                  <a:lnTo>
                    <a:pt x="1274064" y="6096"/>
                  </a:lnTo>
                  <a:close/>
                </a:path>
                <a:path w="2272665" h="841375">
                  <a:moveTo>
                    <a:pt x="1301496" y="6096"/>
                  </a:moveTo>
                  <a:lnTo>
                    <a:pt x="1280160" y="6096"/>
                  </a:lnTo>
                  <a:lnTo>
                    <a:pt x="1280160" y="0"/>
                  </a:lnTo>
                  <a:lnTo>
                    <a:pt x="1301496" y="0"/>
                  </a:lnTo>
                  <a:lnTo>
                    <a:pt x="1301496" y="6096"/>
                  </a:lnTo>
                  <a:close/>
                </a:path>
                <a:path w="2272665" h="841375">
                  <a:moveTo>
                    <a:pt x="1328928" y="6096"/>
                  </a:moveTo>
                  <a:lnTo>
                    <a:pt x="1307592" y="6096"/>
                  </a:lnTo>
                  <a:lnTo>
                    <a:pt x="1307592" y="0"/>
                  </a:lnTo>
                  <a:lnTo>
                    <a:pt x="1328928" y="0"/>
                  </a:lnTo>
                  <a:lnTo>
                    <a:pt x="1328928" y="6096"/>
                  </a:lnTo>
                  <a:close/>
                </a:path>
                <a:path w="2272665" h="841375">
                  <a:moveTo>
                    <a:pt x="1356360" y="6096"/>
                  </a:moveTo>
                  <a:lnTo>
                    <a:pt x="1335024" y="6096"/>
                  </a:lnTo>
                  <a:lnTo>
                    <a:pt x="1335024" y="0"/>
                  </a:lnTo>
                  <a:lnTo>
                    <a:pt x="1356360" y="0"/>
                  </a:lnTo>
                  <a:lnTo>
                    <a:pt x="1356360" y="6096"/>
                  </a:lnTo>
                  <a:close/>
                </a:path>
                <a:path w="2272665" h="841375">
                  <a:moveTo>
                    <a:pt x="1383792" y="6096"/>
                  </a:moveTo>
                  <a:lnTo>
                    <a:pt x="1362456" y="6096"/>
                  </a:lnTo>
                  <a:lnTo>
                    <a:pt x="1362456" y="0"/>
                  </a:lnTo>
                  <a:lnTo>
                    <a:pt x="1383792" y="0"/>
                  </a:lnTo>
                  <a:lnTo>
                    <a:pt x="1383792" y="6096"/>
                  </a:lnTo>
                  <a:close/>
                </a:path>
                <a:path w="2272665" h="841375">
                  <a:moveTo>
                    <a:pt x="1411224" y="6096"/>
                  </a:moveTo>
                  <a:lnTo>
                    <a:pt x="1389888" y="6096"/>
                  </a:lnTo>
                  <a:lnTo>
                    <a:pt x="1389888" y="0"/>
                  </a:lnTo>
                  <a:lnTo>
                    <a:pt x="1411224" y="0"/>
                  </a:lnTo>
                  <a:lnTo>
                    <a:pt x="1411224" y="6096"/>
                  </a:lnTo>
                  <a:close/>
                </a:path>
                <a:path w="2272665" h="841375">
                  <a:moveTo>
                    <a:pt x="1438656" y="6096"/>
                  </a:moveTo>
                  <a:lnTo>
                    <a:pt x="1417320" y="6096"/>
                  </a:lnTo>
                  <a:lnTo>
                    <a:pt x="1417320" y="0"/>
                  </a:lnTo>
                  <a:lnTo>
                    <a:pt x="1438656" y="0"/>
                  </a:lnTo>
                  <a:lnTo>
                    <a:pt x="1438656" y="6096"/>
                  </a:lnTo>
                  <a:close/>
                </a:path>
                <a:path w="2272665" h="841375">
                  <a:moveTo>
                    <a:pt x="1466088" y="6096"/>
                  </a:moveTo>
                  <a:lnTo>
                    <a:pt x="1444752" y="6096"/>
                  </a:lnTo>
                  <a:lnTo>
                    <a:pt x="1444752" y="0"/>
                  </a:lnTo>
                  <a:lnTo>
                    <a:pt x="1466088" y="0"/>
                  </a:lnTo>
                  <a:lnTo>
                    <a:pt x="1466088" y="6096"/>
                  </a:lnTo>
                  <a:close/>
                </a:path>
                <a:path w="2272665" h="841375">
                  <a:moveTo>
                    <a:pt x="1493520" y="6096"/>
                  </a:moveTo>
                  <a:lnTo>
                    <a:pt x="1472184" y="6096"/>
                  </a:lnTo>
                  <a:lnTo>
                    <a:pt x="1472184" y="0"/>
                  </a:lnTo>
                  <a:lnTo>
                    <a:pt x="1493520" y="0"/>
                  </a:lnTo>
                  <a:lnTo>
                    <a:pt x="1493520" y="6096"/>
                  </a:lnTo>
                  <a:close/>
                </a:path>
                <a:path w="2272665" h="841375">
                  <a:moveTo>
                    <a:pt x="1519428" y="6096"/>
                  </a:moveTo>
                  <a:lnTo>
                    <a:pt x="1499616" y="6096"/>
                  </a:lnTo>
                  <a:lnTo>
                    <a:pt x="1499616" y="0"/>
                  </a:lnTo>
                  <a:lnTo>
                    <a:pt x="1519428" y="0"/>
                  </a:lnTo>
                  <a:lnTo>
                    <a:pt x="1519428" y="6096"/>
                  </a:lnTo>
                  <a:close/>
                </a:path>
                <a:path w="2272665" h="841375">
                  <a:moveTo>
                    <a:pt x="1546860" y="6096"/>
                  </a:moveTo>
                  <a:lnTo>
                    <a:pt x="1527048" y="6096"/>
                  </a:lnTo>
                  <a:lnTo>
                    <a:pt x="1527048" y="0"/>
                  </a:lnTo>
                  <a:lnTo>
                    <a:pt x="1546860" y="0"/>
                  </a:lnTo>
                  <a:lnTo>
                    <a:pt x="1546860" y="6096"/>
                  </a:lnTo>
                  <a:close/>
                </a:path>
                <a:path w="2272665" h="841375">
                  <a:moveTo>
                    <a:pt x="1574292" y="6096"/>
                  </a:moveTo>
                  <a:lnTo>
                    <a:pt x="1554480" y="6096"/>
                  </a:lnTo>
                  <a:lnTo>
                    <a:pt x="1554480" y="0"/>
                  </a:lnTo>
                  <a:lnTo>
                    <a:pt x="1574292" y="0"/>
                  </a:lnTo>
                  <a:lnTo>
                    <a:pt x="1574292" y="6096"/>
                  </a:lnTo>
                  <a:close/>
                </a:path>
                <a:path w="2272665" h="841375">
                  <a:moveTo>
                    <a:pt x="1601724" y="6096"/>
                  </a:moveTo>
                  <a:lnTo>
                    <a:pt x="1581912" y="6096"/>
                  </a:lnTo>
                  <a:lnTo>
                    <a:pt x="1581912" y="0"/>
                  </a:lnTo>
                  <a:lnTo>
                    <a:pt x="1601724" y="0"/>
                  </a:lnTo>
                  <a:lnTo>
                    <a:pt x="1601724" y="6096"/>
                  </a:lnTo>
                  <a:close/>
                </a:path>
                <a:path w="2272665" h="841375">
                  <a:moveTo>
                    <a:pt x="1629156" y="6096"/>
                  </a:moveTo>
                  <a:lnTo>
                    <a:pt x="1609344" y="6096"/>
                  </a:lnTo>
                  <a:lnTo>
                    <a:pt x="1609344" y="0"/>
                  </a:lnTo>
                  <a:lnTo>
                    <a:pt x="1629156" y="0"/>
                  </a:lnTo>
                  <a:lnTo>
                    <a:pt x="1629156" y="6096"/>
                  </a:lnTo>
                  <a:close/>
                </a:path>
                <a:path w="2272665" h="841375">
                  <a:moveTo>
                    <a:pt x="1656588" y="6096"/>
                  </a:moveTo>
                  <a:lnTo>
                    <a:pt x="1636776" y="6096"/>
                  </a:lnTo>
                  <a:lnTo>
                    <a:pt x="1636776" y="0"/>
                  </a:lnTo>
                  <a:lnTo>
                    <a:pt x="1656588" y="0"/>
                  </a:lnTo>
                  <a:lnTo>
                    <a:pt x="1656588" y="6096"/>
                  </a:lnTo>
                  <a:close/>
                </a:path>
                <a:path w="2272665" h="841375">
                  <a:moveTo>
                    <a:pt x="1684020" y="6096"/>
                  </a:moveTo>
                  <a:lnTo>
                    <a:pt x="1664208" y="6096"/>
                  </a:lnTo>
                  <a:lnTo>
                    <a:pt x="1664208" y="0"/>
                  </a:lnTo>
                  <a:lnTo>
                    <a:pt x="1684020" y="0"/>
                  </a:lnTo>
                  <a:lnTo>
                    <a:pt x="1684020" y="6096"/>
                  </a:lnTo>
                  <a:close/>
                </a:path>
                <a:path w="2272665" h="841375">
                  <a:moveTo>
                    <a:pt x="1711452" y="6096"/>
                  </a:moveTo>
                  <a:lnTo>
                    <a:pt x="1691640" y="6096"/>
                  </a:lnTo>
                  <a:lnTo>
                    <a:pt x="1691640" y="0"/>
                  </a:lnTo>
                  <a:lnTo>
                    <a:pt x="1711452" y="0"/>
                  </a:lnTo>
                  <a:lnTo>
                    <a:pt x="1711452" y="6096"/>
                  </a:lnTo>
                  <a:close/>
                </a:path>
                <a:path w="2272665" h="841375">
                  <a:moveTo>
                    <a:pt x="1738884" y="6096"/>
                  </a:moveTo>
                  <a:lnTo>
                    <a:pt x="1719072" y="6096"/>
                  </a:lnTo>
                  <a:lnTo>
                    <a:pt x="1719072" y="0"/>
                  </a:lnTo>
                  <a:lnTo>
                    <a:pt x="1738884" y="0"/>
                  </a:lnTo>
                  <a:lnTo>
                    <a:pt x="1738884" y="6096"/>
                  </a:lnTo>
                  <a:close/>
                </a:path>
                <a:path w="2272665" h="841375">
                  <a:moveTo>
                    <a:pt x="1766316" y="6096"/>
                  </a:moveTo>
                  <a:lnTo>
                    <a:pt x="1746504" y="6096"/>
                  </a:lnTo>
                  <a:lnTo>
                    <a:pt x="1746504" y="0"/>
                  </a:lnTo>
                  <a:lnTo>
                    <a:pt x="1766316" y="0"/>
                  </a:lnTo>
                  <a:lnTo>
                    <a:pt x="1766316" y="6096"/>
                  </a:lnTo>
                  <a:close/>
                </a:path>
                <a:path w="2272665" h="841375">
                  <a:moveTo>
                    <a:pt x="1793748" y="6096"/>
                  </a:moveTo>
                  <a:lnTo>
                    <a:pt x="1773936" y="6096"/>
                  </a:lnTo>
                  <a:lnTo>
                    <a:pt x="1773936" y="0"/>
                  </a:lnTo>
                  <a:lnTo>
                    <a:pt x="1793748" y="0"/>
                  </a:lnTo>
                  <a:lnTo>
                    <a:pt x="1793748" y="6096"/>
                  </a:lnTo>
                  <a:close/>
                </a:path>
                <a:path w="2272665" h="841375">
                  <a:moveTo>
                    <a:pt x="1821180" y="6096"/>
                  </a:moveTo>
                  <a:lnTo>
                    <a:pt x="1801368" y="6096"/>
                  </a:lnTo>
                  <a:lnTo>
                    <a:pt x="1801368" y="0"/>
                  </a:lnTo>
                  <a:lnTo>
                    <a:pt x="1821180" y="0"/>
                  </a:lnTo>
                  <a:lnTo>
                    <a:pt x="1821180" y="6096"/>
                  </a:lnTo>
                  <a:close/>
                </a:path>
                <a:path w="2272665" h="841375">
                  <a:moveTo>
                    <a:pt x="1848612" y="6096"/>
                  </a:moveTo>
                  <a:lnTo>
                    <a:pt x="1828800" y="6096"/>
                  </a:lnTo>
                  <a:lnTo>
                    <a:pt x="1828800" y="0"/>
                  </a:lnTo>
                  <a:lnTo>
                    <a:pt x="1848612" y="0"/>
                  </a:lnTo>
                  <a:lnTo>
                    <a:pt x="1848612" y="6096"/>
                  </a:lnTo>
                  <a:close/>
                </a:path>
                <a:path w="2272665" h="841375">
                  <a:moveTo>
                    <a:pt x="1876044" y="6096"/>
                  </a:moveTo>
                  <a:lnTo>
                    <a:pt x="1856232" y="6096"/>
                  </a:lnTo>
                  <a:lnTo>
                    <a:pt x="1856232" y="0"/>
                  </a:lnTo>
                  <a:lnTo>
                    <a:pt x="1876044" y="0"/>
                  </a:lnTo>
                  <a:lnTo>
                    <a:pt x="1876044" y="6096"/>
                  </a:lnTo>
                  <a:close/>
                </a:path>
                <a:path w="2272665" h="841375">
                  <a:moveTo>
                    <a:pt x="1903476" y="6096"/>
                  </a:moveTo>
                  <a:lnTo>
                    <a:pt x="1883664" y="6096"/>
                  </a:lnTo>
                  <a:lnTo>
                    <a:pt x="1883664" y="0"/>
                  </a:lnTo>
                  <a:lnTo>
                    <a:pt x="1903476" y="0"/>
                  </a:lnTo>
                  <a:lnTo>
                    <a:pt x="1903476" y="6096"/>
                  </a:lnTo>
                  <a:close/>
                </a:path>
                <a:path w="2272665" h="841375">
                  <a:moveTo>
                    <a:pt x="1930908" y="6096"/>
                  </a:moveTo>
                  <a:lnTo>
                    <a:pt x="1911096" y="6096"/>
                  </a:lnTo>
                  <a:lnTo>
                    <a:pt x="1911096" y="0"/>
                  </a:lnTo>
                  <a:lnTo>
                    <a:pt x="1930908" y="0"/>
                  </a:lnTo>
                  <a:lnTo>
                    <a:pt x="1930908" y="6096"/>
                  </a:lnTo>
                  <a:close/>
                </a:path>
                <a:path w="2272665" h="841375">
                  <a:moveTo>
                    <a:pt x="1958340" y="6096"/>
                  </a:moveTo>
                  <a:lnTo>
                    <a:pt x="1938528" y="6096"/>
                  </a:lnTo>
                  <a:lnTo>
                    <a:pt x="1938528" y="0"/>
                  </a:lnTo>
                  <a:lnTo>
                    <a:pt x="1958340" y="0"/>
                  </a:lnTo>
                  <a:lnTo>
                    <a:pt x="1958340" y="6096"/>
                  </a:lnTo>
                  <a:close/>
                </a:path>
                <a:path w="2272665" h="841375">
                  <a:moveTo>
                    <a:pt x="1985772" y="6096"/>
                  </a:moveTo>
                  <a:lnTo>
                    <a:pt x="1965960" y="6096"/>
                  </a:lnTo>
                  <a:lnTo>
                    <a:pt x="1965960" y="0"/>
                  </a:lnTo>
                  <a:lnTo>
                    <a:pt x="1985772" y="0"/>
                  </a:lnTo>
                  <a:lnTo>
                    <a:pt x="1985772" y="6096"/>
                  </a:lnTo>
                  <a:close/>
                </a:path>
                <a:path w="2272665" h="841375">
                  <a:moveTo>
                    <a:pt x="2013204" y="6096"/>
                  </a:moveTo>
                  <a:lnTo>
                    <a:pt x="1993392" y="6096"/>
                  </a:lnTo>
                  <a:lnTo>
                    <a:pt x="1993392" y="0"/>
                  </a:lnTo>
                  <a:lnTo>
                    <a:pt x="2013204" y="0"/>
                  </a:lnTo>
                  <a:lnTo>
                    <a:pt x="2013204" y="6096"/>
                  </a:lnTo>
                  <a:close/>
                </a:path>
                <a:path w="2272665" h="841375">
                  <a:moveTo>
                    <a:pt x="2040636" y="6096"/>
                  </a:moveTo>
                  <a:lnTo>
                    <a:pt x="2020824" y="6096"/>
                  </a:lnTo>
                  <a:lnTo>
                    <a:pt x="2020824" y="0"/>
                  </a:lnTo>
                  <a:lnTo>
                    <a:pt x="2040636" y="0"/>
                  </a:lnTo>
                  <a:lnTo>
                    <a:pt x="2040636" y="6096"/>
                  </a:lnTo>
                  <a:close/>
                </a:path>
                <a:path w="2272665" h="841375">
                  <a:moveTo>
                    <a:pt x="2068068" y="6096"/>
                  </a:moveTo>
                  <a:lnTo>
                    <a:pt x="2048256" y="6096"/>
                  </a:lnTo>
                  <a:lnTo>
                    <a:pt x="2048256" y="0"/>
                  </a:lnTo>
                  <a:lnTo>
                    <a:pt x="2068068" y="0"/>
                  </a:lnTo>
                  <a:lnTo>
                    <a:pt x="2068068" y="6096"/>
                  </a:lnTo>
                  <a:close/>
                </a:path>
                <a:path w="2272665" h="841375">
                  <a:moveTo>
                    <a:pt x="2095500" y="6096"/>
                  </a:moveTo>
                  <a:lnTo>
                    <a:pt x="2075688" y="6096"/>
                  </a:lnTo>
                  <a:lnTo>
                    <a:pt x="2075688" y="0"/>
                  </a:lnTo>
                  <a:lnTo>
                    <a:pt x="2095500" y="0"/>
                  </a:lnTo>
                  <a:lnTo>
                    <a:pt x="2095500" y="6096"/>
                  </a:lnTo>
                  <a:close/>
                </a:path>
                <a:path w="2272665" h="841375">
                  <a:moveTo>
                    <a:pt x="2122932" y="6096"/>
                  </a:moveTo>
                  <a:lnTo>
                    <a:pt x="2103120" y="6096"/>
                  </a:lnTo>
                  <a:lnTo>
                    <a:pt x="2103120" y="0"/>
                  </a:lnTo>
                  <a:lnTo>
                    <a:pt x="2122932" y="0"/>
                  </a:lnTo>
                  <a:lnTo>
                    <a:pt x="2122932" y="6096"/>
                  </a:lnTo>
                  <a:close/>
                </a:path>
                <a:path w="2272665" h="841375">
                  <a:moveTo>
                    <a:pt x="2150364" y="6096"/>
                  </a:moveTo>
                  <a:lnTo>
                    <a:pt x="2130552" y="6096"/>
                  </a:lnTo>
                  <a:lnTo>
                    <a:pt x="2130552" y="0"/>
                  </a:lnTo>
                  <a:lnTo>
                    <a:pt x="2150364" y="0"/>
                  </a:lnTo>
                  <a:lnTo>
                    <a:pt x="2150364" y="6096"/>
                  </a:lnTo>
                  <a:close/>
                </a:path>
                <a:path w="2272665" h="841375">
                  <a:moveTo>
                    <a:pt x="2177796" y="6096"/>
                  </a:moveTo>
                  <a:lnTo>
                    <a:pt x="2157984" y="6096"/>
                  </a:lnTo>
                  <a:lnTo>
                    <a:pt x="2157984" y="0"/>
                  </a:lnTo>
                  <a:lnTo>
                    <a:pt x="2177796" y="0"/>
                  </a:lnTo>
                  <a:lnTo>
                    <a:pt x="2177796" y="6096"/>
                  </a:lnTo>
                  <a:close/>
                </a:path>
                <a:path w="2272665" h="841375">
                  <a:moveTo>
                    <a:pt x="2205228" y="6096"/>
                  </a:moveTo>
                  <a:lnTo>
                    <a:pt x="2185416" y="6096"/>
                  </a:lnTo>
                  <a:lnTo>
                    <a:pt x="2185416" y="0"/>
                  </a:lnTo>
                  <a:lnTo>
                    <a:pt x="2205228" y="0"/>
                  </a:lnTo>
                  <a:lnTo>
                    <a:pt x="2205228" y="6096"/>
                  </a:lnTo>
                  <a:close/>
                </a:path>
                <a:path w="2272665" h="841375">
                  <a:moveTo>
                    <a:pt x="2232660" y="6096"/>
                  </a:moveTo>
                  <a:lnTo>
                    <a:pt x="2212848" y="6096"/>
                  </a:lnTo>
                  <a:lnTo>
                    <a:pt x="2212848" y="0"/>
                  </a:lnTo>
                  <a:lnTo>
                    <a:pt x="2232660" y="0"/>
                  </a:lnTo>
                  <a:lnTo>
                    <a:pt x="2232660" y="6096"/>
                  </a:lnTo>
                  <a:close/>
                </a:path>
                <a:path w="2272665" h="841375">
                  <a:moveTo>
                    <a:pt x="2260092" y="6096"/>
                  </a:moveTo>
                  <a:lnTo>
                    <a:pt x="2240280" y="6096"/>
                  </a:lnTo>
                  <a:lnTo>
                    <a:pt x="2240280" y="0"/>
                  </a:lnTo>
                  <a:lnTo>
                    <a:pt x="2260092" y="0"/>
                  </a:lnTo>
                  <a:lnTo>
                    <a:pt x="2260092" y="6096"/>
                  </a:lnTo>
                  <a:close/>
                </a:path>
                <a:path w="2272665" h="841375">
                  <a:moveTo>
                    <a:pt x="2272284" y="6096"/>
                  </a:moveTo>
                  <a:lnTo>
                    <a:pt x="2267712" y="6096"/>
                  </a:lnTo>
                  <a:lnTo>
                    <a:pt x="2267712" y="0"/>
                  </a:lnTo>
                  <a:lnTo>
                    <a:pt x="2272284" y="0"/>
                  </a:lnTo>
                  <a:lnTo>
                    <a:pt x="2272284" y="6096"/>
                  </a:lnTo>
                  <a:close/>
                </a:path>
                <a:path w="2272665" h="841375">
                  <a:moveTo>
                    <a:pt x="2272284" y="22860"/>
                  </a:moveTo>
                  <a:lnTo>
                    <a:pt x="2264664" y="22860"/>
                  </a:lnTo>
                  <a:lnTo>
                    <a:pt x="2264664" y="3048"/>
                  </a:lnTo>
                  <a:lnTo>
                    <a:pt x="2267712" y="6096"/>
                  </a:lnTo>
                  <a:lnTo>
                    <a:pt x="2272284" y="6096"/>
                  </a:lnTo>
                  <a:lnTo>
                    <a:pt x="2272284" y="22860"/>
                  </a:lnTo>
                  <a:close/>
                </a:path>
                <a:path w="2272665" h="841375">
                  <a:moveTo>
                    <a:pt x="2272284" y="50292"/>
                  </a:moveTo>
                  <a:lnTo>
                    <a:pt x="2264664" y="50292"/>
                  </a:lnTo>
                  <a:lnTo>
                    <a:pt x="2264664" y="30480"/>
                  </a:lnTo>
                  <a:lnTo>
                    <a:pt x="2272284" y="30480"/>
                  </a:lnTo>
                  <a:lnTo>
                    <a:pt x="2272284" y="50292"/>
                  </a:lnTo>
                  <a:close/>
                </a:path>
                <a:path w="2272665" h="841375">
                  <a:moveTo>
                    <a:pt x="2272284" y="77724"/>
                  </a:moveTo>
                  <a:lnTo>
                    <a:pt x="2264664" y="77724"/>
                  </a:lnTo>
                  <a:lnTo>
                    <a:pt x="2264664" y="57912"/>
                  </a:lnTo>
                  <a:lnTo>
                    <a:pt x="2272284" y="57912"/>
                  </a:lnTo>
                  <a:lnTo>
                    <a:pt x="2272284" y="77724"/>
                  </a:lnTo>
                  <a:close/>
                </a:path>
                <a:path w="2272665" h="841375">
                  <a:moveTo>
                    <a:pt x="2272284" y="105156"/>
                  </a:moveTo>
                  <a:lnTo>
                    <a:pt x="2264664" y="105156"/>
                  </a:lnTo>
                  <a:lnTo>
                    <a:pt x="2264664" y="85344"/>
                  </a:lnTo>
                  <a:lnTo>
                    <a:pt x="2272284" y="85344"/>
                  </a:lnTo>
                  <a:lnTo>
                    <a:pt x="2272284" y="105156"/>
                  </a:lnTo>
                  <a:close/>
                </a:path>
                <a:path w="2272665" h="841375">
                  <a:moveTo>
                    <a:pt x="2272284" y="132588"/>
                  </a:moveTo>
                  <a:lnTo>
                    <a:pt x="2264664" y="132588"/>
                  </a:lnTo>
                  <a:lnTo>
                    <a:pt x="2264664" y="112776"/>
                  </a:lnTo>
                  <a:lnTo>
                    <a:pt x="2272284" y="112776"/>
                  </a:lnTo>
                  <a:lnTo>
                    <a:pt x="2272284" y="132588"/>
                  </a:lnTo>
                  <a:close/>
                </a:path>
                <a:path w="2272665" h="841375">
                  <a:moveTo>
                    <a:pt x="2272284" y="160020"/>
                  </a:moveTo>
                  <a:lnTo>
                    <a:pt x="2264664" y="160020"/>
                  </a:lnTo>
                  <a:lnTo>
                    <a:pt x="2264664" y="140208"/>
                  </a:lnTo>
                  <a:lnTo>
                    <a:pt x="2272284" y="140208"/>
                  </a:lnTo>
                  <a:lnTo>
                    <a:pt x="2272284" y="160020"/>
                  </a:lnTo>
                  <a:close/>
                </a:path>
                <a:path w="2272665" h="841375">
                  <a:moveTo>
                    <a:pt x="2272284" y="187452"/>
                  </a:moveTo>
                  <a:lnTo>
                    <a:pt x="2264664" y="187452"/>
                  </a:lnTo>
                  <a:lnTo>
                    <a:pt x="2264664" y="167640"/>
                  </a:lnTo>
                  <a:lnTo>
                    <a:pt x="2272284" y="167640"/>
                  </a:lnTo>
                  <a:lnTo>
                    <a:pt x="2272284" y="187452"/>
                  </a:lnTo>
                  <a:close/>
                </a:path>
                <a:path w="2272665" h="841375">
                  <a:moveTo>
                    <a:pt x="2272284" y="214884"/>
                  </a:moveTo>
                  <a:lnTo>
                    <a:pt x="2264664" y="214884"/>
                  </a:lnTo>
                  <a:lnTo>
                    <a:pt x="2264664" y="195072"/>
                  </a:lnTo>
                  <a:lnTo>
                    <a:pt x="2272284" y="195072"/>
                  </a:lnTo>
                  <a:lnTo>
                    <a:pt x="2272284" y="214884"/>
                  </a:lnTo>
                  <a:close/>
                </a:path>
                <a:path w="2272665" h="841375">
                  <a:moveTo>
                    <a:pt x="2272284" y="242316"/>
                  </a:moveTo>
                  <a:lnTo>
                    <a:pt x="2264664" y="242316"/>
                  </a:lnTo>
                  <a:lnTo>
                    <a:pt x="2264664" y="222504"/>
                  </a:lnTo>
                  <a:lnTo>
                    <a:pt x="2272284" y="222504"/>
                  </a:lnTo>
                  <a:lnTo>
                    <a:pt x="2272284" y="242316"/>
                  </a:lnTo>
                  <a:close/>
                </a:path>
                <a:path w="2272665" h="841375">
                  <a:moveTo>
                    <a:pt x="2272284" y="269748"/>
                  </a:moveTo>
                  <a:lnTo>
                    <a:pt x="2264664" y="269748"/>
                  </a:lnTo>
                  <a:lnTo>
                    <a:pt x="2264664" y="249936"/>
                  </a:lnTo>
                  <a:lnTo>
                    <a:pt x="2272284" y="249936"/>
                  </a:lnTo>
                  <a:lnTo>
                    <a:pt x="2272284" y="269748"/>
                  </a:lnTo>
                  <a:close/>
                </a:path>
                <a:path w="2272665" h="841375">
                  <a:moveTo>
                    <a:pt x="2272284" y="297180"/>
                  </a:moveTo>
                  <a:lnTo>
                    <a:pt x="2264664" y="297180"/>
                  </a:lnTo>
                  <a:lnTo>
                    <a:pt x="2264664" y="277368"/>
                  </a:lnTo>
                  <a:lnTo>
                    <a:pt x="2272284" y="277368"/>
                  </a:lnTo>
                  <a:lnTo>
                    <a:pt x="2272284" y="297180"/>
                  </a:lnTo>
                  <a:close/>
                </a:path>
                <a:path w="2272665" h="841375">
                  <a:moveTo>
                    <a:pt x="2272284" y="324612"/>
                  </a:moveTo>
                  <a:lnTo>
                    <a:pt x="2264664" y="324612"/>
                  </a:lnTo>
                  <a:lnTo>
                    <a:pt x="2264664" y="304800"/>
                  </a:lnTo>
                  <a:lnTo>
                    <a:pt x="2272284" y="304800"/>
                  </a:lnTo>
                  <a:lnTo>
                    <a:pt x="2272284" y="324612"/>
                  </a:lnTo>
                  <a:close/>
                </a:path>
                <a:path w="2272665" h="841375">
                  <a:moveTo>
                    <a:pt x="2272284" y="352044"/>
                  </a:moveTo>
                  <a:lnTo>
                    <a:pt x="2264664" y="352044"/>
                  </a:lnTo>
                  <a:lnTo>
                    <a:pt x="2264664" y="332232"/>
                  </a:lnTo>
                  <a:lnTo>
                    <a:pt x="2272284" y="332232"/>
                  </a:lnTo>
                  <a:lnTo>
                    <a:pt x="2272284" y="352044"/>
                  </a:lnTo>
                  <a:close/>
                </a:path>
                <a:path w="2272665" h="841375">
                  <a:moveTo>
                    <a:pt x="2272284" y="379476"/>
                  </a:moveTo>
                  <a:lnTo>
                    <a:pt x="2264664" y="379476"/>
                  </a:lnTo>
                  <a:lnTo>
                    <a:pt x="2264664" y="358140"/>
                  </a:lnTo>
                  <a:lnTo>
                    <a:pt x="2272284" y="358140"/>
                  </a:lnTo>
                  <a:lnTo>
                    <a:pt x="2272284" y="379476"/>
                  </a:lnTo>
                  <a:close/>
                </a:path>
                <a:path w="2272665" h="841375">
                  <a:moveTo>
                    <a:pt x="2272284" y="406908"/>
                  </a:moveTo>
                  <a:lnTo>
                    <a:pt x="2264664" y="406908"/>
                  </a:lnTo>
                  <a:lnTo>
                    <a:pt x="2264664" y="385572"/>
                  </a:lnTo>
                  <a:lnTo>
                    <a:pt x="2272284" y="385572"/>
                  </a:lnTo>
                  <a:lnTo>
                    <a:pt x="2272284" y="406908"/>
                  </a:lnTo>
                  <a:close/>
                </a:path>
                <a:path w="2272665" h="841375">
                  <a:moveTo>
                    <a:pt x="2272284" y="434340"/>
                  </a:moveTo>
                  <a:lnTo>
                    <a:pt x="2264664" y="434340"/>
                  </a:lnTo>
                  <a:lnTo>
                    <a:pt x="2264664" y="413004"/>
                  </a:lnTo>
                  <a:lnTo>
                    <a:pt x="2272284" y="413004"/>
                  </a:lnTo>
                  <a:lnTo>
                    <a:pt x="2272284" y="434340"/>
                  </a:lnTo>
                  <a:close/>
                </a:path>
                <a:path w="2272665" h="841375">
                  <a:moveTo>
                    <a:pt x="2272284" y="461772"/>
                  </a:moveTo>
                  <a:lnTo>
                    <a:pt x="2264664" y="461772"/>
                  </a:lnTo>
                  <a:lnTo>
                    <a:pt x="2264664" y="440436"/>
                  </a:lnTo>
                  <a:lnTo>
                    <a:pt x="2272284" y="440436"/>
                  </a:lnTo>
                  <a:lnTo>
                    <a:pt x="2272284" y="461772"/>
                  </a:lnTo>
                  <a:close/>
                </a:path>
                <a:path w="2272665" h="841375">
                  <a:moveTo>
                    <a:pt x="2272284" y="489204"/>
                  </a:moveTo>
                  <a:lnTo>
                    <a:pt x="2264664" y="489204"/>
                  </a:lnTo>
                  <a:lnTo>
                    <a:pt x="2264664" y="467868"/>
                  </a:lnTo>
                  <a:lnTo>
                    <a:pt x="2272284" y="467868"/>
                  </a:lnTo>
                  <a:lnTo>
                    <a:pt x="2272284" y="489204"/>
                  </a:lnTo>
                  <a:close/>
                </a:path>
                <a:path w="2272665" h="841375">
                  <a:moveTo>
                    <a:pt x="2272284" y="516636"/>
                  </a:moveTo>
                  <a:lnTo>
                    <a:pt x="2264664" y="516636"/>
                  </a:lnTo>
                  <a:lnTo>
                    <a:pt x="2264664" y="495300"/>
                  </a:lnTo>
                  <a:lnTo>
                    <a:pt x="2272284" y="495300"/>
                  </a:lnTo>
                  <a:lnTo>
                    <a:pt x="2272284" y="516636"/>
                  </a:lnTo>
                  <a:close/>
                </a:path>
                <a:path w="2272665" h="841375">
                  <a:moveTo>
                    <a:pt x="2272284" y="544068"/>
                  </a:moveTo>
                  <a:lnTo>
                    <a:pt x="2264664" y="544068"/>
                  </a:lnTo>
                  <a:lnTo>
                    <a:pt x="2264664" y="522732"/>
                  </a:lnTo>
                  <a:lnTo>
                    <a:pt x="2272284" y="522732"/>
                  </a:lnTo>
                  <a:lnTo>
                    <a:pt x="2272284" y="544068"/>
                  </a:lnTo>
                  <a:close/>
                </a:path>
                <a:path w="2272665" h="841375">
                  <a:moveTo>
                    <a:pt x="2272284" y="571500"/>
                  </a:moveTo>
                  <a:lnTo>
                    <a:pt x="2264664" y="571500"/>
                  </a:lnTo>
                  <a:lnTo>
                    <a:pt x="2264664" y="550164"/>
                  </a:lnTo>
                  <a:lnTo>
                    <a:pt x="2272284" y="550164"/>
                  </a:lnTo>
                  <a:lnTo>
                    <a:pt x="2272284" y="571500"/>
                  </a:lnTo>
                  <a:close/>
                </a:path>
                <a:path w="2272665" h="841375">
                  <a:moveTo>
                    <a:pt x="2272284" y="598932"/>
                  </a:moveTo>
                  <a:lnTo>
                    <a:pt x="2264664" y="598932"/>
                  </a:lnTo>
                  <a:lnTo>
                    <a:pt x="2264664" y="577596"/>
                  </a:lnTo>
                  <a:lnTo>
                    <a:pt x="2272284" y="577596"/>
                  </a:lnTo>
                  <a:lnTo>
                    <a:pt x="2272284" y="598932"/>
                  </a:lnTo>
                  <a:close/>
                </a:path>
                <a:path w="2272665" h="841375">
                  <a:moveTo>
                    <a:pt x="2272284" y="626364"/>
                  </a:moveTo>
                  <a:lnTo>
                    <a:pt x="2264664" y="626364"/>
                  </a:lnTo>
                  <a:lnTo>
                    <a:pt x="2264664" y="605028"/>
                  </a:lnTo>
                  <a:lnTo>
                    <a:pt x="2272284" y="605028"/>
                  </a:lnTo>
                  <a:lnTo>
                    <a:pt x="2272284" y="626364"/>
                  </a:lnTo>
                  <a:close/>
                </a:path>
                <a:path w="2272665" h="841375">
                  <a:moveTo>
                    <a:pt x="2272284" y="653796"/>
                  </a:moveTo>
                  <a:lnTo>
                    <a:pt x="2264664" y="653796"/>
                  </a:lnTo>
                  <a:lnTo>
                    <a:pt x="2264664" y="632460"/>
                  </a:lnTo>
                  <a:lnTo>
                    <a:pt x="2272284" y="632460"/>
                  </a:lnTo>
                  <a:lnTo>
                    <a:pt x="2272284" y="653796"/>
                  </a:lnTo>
                  <a:close/>
                </a:path>
                <a:path w="2272665" h="841375">
                  <a:moveTo>
                    <a:pt x="2272284" y="681228"/>
                  </a:moveTo>
                  <a:lnTo>
                    <a:pt x="2264664" y="681228"/>
                  </a:lnTo>
                  <a:lnTo>
                    <a:pt x="2264664" y="659892"/>
                  </a:lnTo>
                  <a:lnTo>
                    <a:pt x="2272284" y="659892"/>
                  </a:lnTo>
                  <a:lnTo>
                    <a:pt x="2272284" y="681228"/>
                  </a:lnTo>
                  <a:close/>
                </a:path>
                <a:path w="2272665" h="841375">
                  <a:moveTo>
                    <a:pt x="2272284" y="708660"/>
                  </a:moveTo>
                  <a:lnTo>
                    <a:pt x="2264664" y="708660"/>
                  </a:lnTo>
                  <a:lnTo>
                    <a:pt x="2264664" y="687324"/>
                  </a:lnTo>
                  <a:lnTo>
                    <a:pt x="2272284" y="687324"/>
                  </a:lnTo>
                  <a:lnTo>
                    <a:pt x="2272284" y="708660"/>
                  </a:lnTo>
                  <a:close/>
                </a:path>
                <a:path w="2272665" h="841375">
                  <a:moveTo>
                    <a:pt x="2272284" y="736092"/>
                  </a:moveTo>
                  <a:lnTo>
                    <a:pt x="2264664" y="736092"/>
                  </a:lnTo>
                  <a:lnTo>
                    <a:pt x="2264664" y="714756"/>
                  </a:lnTo>
                  <a:lnTo>
                    <a:pt x="2272284" y="714756"/>
                  </a:lnTo>
                  <a:lnTo>
                    <a:pt x="2272284" y="736092"/>
                  </a:lnTo>
                  <a:close/>
                </a:path>
                <a:path w="2272665" h="841375">
                  <a:moveTo>
                    <a:pt x="2272284" y="763524"/>
                  </a:moveTo>
                  <a:lnTo>
                    <a:pt x="2264664" y="763524"/>
                  </a:lnTo>
                  <a:lnTo>
                    <a:pt x="2264664" y="742188"/>
                  </a:lnTo>
                  <a:lnTo>
                    <a:pt x="2272284" y="742188"/>
                  </a:lnTo>
                  <a:lnTo>
                    <a:pt x="2272284" y="763524"/>
                  </a:lnTo>
                  <a:close/>
                </a:path>
                <a:path w="2272665" h="841375">
                  <a:moveTo>
                    <a:pt x="2272284" y="790956"/>
                  </a:moveTo>
                  <a:lnTo>
                    <a:pt x="2264664" y="790956"/>
                  </a:lnTo>
                  <a:lnTo>
                    <a:pt x="2264664" y="769620"/>
                  </a:lnTo>
                  <a:lnTo>
                    <a:pt x="2272284" y="769620"/>
                  </a:lnTo>
                  <a:lnTo>
                    <a:pt x="2272284" y="790956"/>
                  </a:lnTo>
                  <a:close/>
                </a:path>
                <a:path w="2272665" h="841375">
                  <a:moveTo>
                    <a:pt x="2272284" y="818388"/>
                  </a:moveTo>
                  <a:lnTo>
                    <a:pt x="2264664" y="818388"/>
                  </a:lnTo>
                  <a:lnTo>
                    <a:pt x="2264664" y="797052"/>
                  </a:lnTo>
                  <a:lnTo>
                    <a:pt x="2272284" y="797052"/>
                  </a:lnTo>
                  <a:lnTo>
                    <a:pt x="2272284" y="818388"/>
                  </a:lnTo>
                  <a:close/>
                </a:path>
                <a:path w="2272665" h="841375">
                  <a:moveTo>
                    <a:pt x="2264664" y="836676"/>
                  </a:moveTo>
                  <a:lnTo>
                    <a:pt x="2264664" y="824484"/>
                  </a:lnTo>
                  <a:lnTo>
                    <a:pt x="2272284" y="824484"/>
                  </a:lnTo>
                  <a:lnTo>
                    <a:pt x="2272284" y="833628"/>
                  </a:lnTo>
                  <a:lnTo>
                    <a:pt x="2267712" y="833628"/>
                  </a:lnTo>
                  <a:lnTo>
                    <a:pt x="2264664" y="836676"/>
                  </a:lnTo>
                  <a:close/>
                </a:path>
                <a:path w="2272665" h="841375">
                  <a:moveTo>
                    <a:pt x="2272284" y="841248"/>
                  </a:moveTo>
                  <a:lnTo>
                    <a:pt x="2260092" y="841248"/>
                  </a:lnTo>
                  <a:lnTo>
                    <a:pt x="2260092" y="833628"/>
                  </a:lnTo>
                  <a:lnTo>
                    <a:pt x="2264664" y="833628"/>
                  </a:lnTo>
                  <a:lnTo>
                    <a:pt x="2264664" y="836676"/>
                  </a:lnTo>
                  <a:lnTo>
                    <a:pt x="2272284" y="836676"/>
                  </a:lnTo>
                  <a:lnTo>
                    <a:pt x="2272284" y="841248"/>
                  </a:lnTo>
                  <a:close/>
                </a:path>
                <a:path w="2272665" h="841375">
                  <a:moveTo>
                    <a:pt x="2272284" y="836676"/>
                  </a:moveTo>
                  <a:lnTo>
                    <a:pt x="2264664" y="836676"/>
                  </a:lnTo>
                  <a:lnTo>
                    <a:pt x="2267712" y="833628"/>
                  </a:lnTo>
                  <a:lnTo>
                    <a:pt x="2272284" y="833628"/>
                  </a:lnTo>
                  <a:lnTo>
                    <a:pt x="2272284" y="836676"/>
                  </a:lnTo>
                  <a:close/>
                </a:path>
                <a:path w="2272665" h="841375">
                  <a:moveTo>
                    <a:pt x="2252472" y="841248"/>
                  </a:moveTo>
                  <a:lnTo>
                    <a:pt x="2232660" y="841248"/>
                  </a:lnTo>
                  <a:lnTo>
                    <a:pt x="2232660" y="833628"/>
                  </a:lnTo>
                  <a:lnTo>
                    <a:pt x="2252472" y="833628"/>
                  </a:lnTo>
                  <a:lnTo>
                    <a:pt x="2252472" y="841248"/>
                  </a:lnTo>
                  <a:close/>
                </a:path>
                <a:path w="2272665" h="841375">
                  <a:moveTo>
                    <a:pt x="2225040" y="841248"/>
                  </a:moveTo>
                  <a:lnTo>
                    <a:pt x="2205228" y="841248"/>
                  </a:lnTo>
                  <a:lnTo>
                    <a:pt x="2205228" y="833628"/>
                  </a:lnTo>
                  <a:lnTo>
                    <a:pt x="2225040" y="833628"/>
                  </a:lnTo>
                  <a:lnTo>
                    <a:pt x="2225040" y="841248"/>
                  </a:lnTo>
                  <a:close/>
                </a:path>
                <a:path w="2272665" h="841375">
                  <a:moveTo>
                    <a:pt x="2197608" y="841248"/>
                  </a:moveTo>
                  <a:lnTo>
                    <a:pt x="2177796" y="841248"/>
                  </a:lnTo>
                  <a:lnTo>
                    <a:pt x="2177796" y="833628"/>
                  </a:lnTo>
                  <a:lnTo>
                    <a:pt x="2197608" y="833628"/>
                  </a:lnTo>
                  <a:lnTo>
                    <a:pt x="2197608" y="841248"/>
                  </a:lnTo>
                  <a:close/>
                </a:path>
                <a:path w="2272665" h="841375">
                  <a:moveTo>
                    <a:pt x="2170176" y="841248"/>
                  </a:moveTo>
                  <a:lnTo>
                    <a:pt x="2150364" y="841248"/>
                  </a:lnTo>
                  <a:lnTo>
                    <a:pt x="2150364" y="833628"/>
                  </a:lnTo>
                  <a:lnTo>
                    <a:pt x="2170176" y="833628"/>
                  </a:lnTo>
                  <a:lnTo>
                    <a:pt x="2170176" y="841248"/>
                  </a:lnTo>
                  <a:close/>
                </a:path>
                <a:path w="2272665" h="841375">
                  <a:moveTo>
                    <a:pt x="2142744" y="841248"/>
                  </a:moveTo>
                  <a:lnTo>
                    <a:pt x="2122932" y="841248"/>
                  </a:lnTo>
                  <a:lnTo>
                    <a:pt x="2122932" y="833628"/>
                  </a:lnTo>
                  <a:lnTo>
                    <a:pt x="2142744" y="833628"/>
                  </a:lnTo>
                  <a:lnTo>
                    <a:pt x="2142744" y="841248"/>
                  </a:lnTo>
                  <a:close/>
                </a:path>
                <a:path w="2272665" h="841375">
                  <a:moveTo>
                    <a:pt x="2115312" y="841248"/>
                  </a:moveTo>
                  <a:lnTo>
                    <a:pt x="2095500" y="841248"/>
                  </a:lnTo>
                  <a:lnTo>
                    <a:pt x="2095500" y="833628"/>
                  </a:lnTo>
                  <a:lnTo>
                    <a:pt x="2115312" y="833628"/>
                  </a:lnTo>
                  <a:lnTo>
                    <a:pt x="2115312" y="841248"/>
                  </a:lnTo>
                  <a:close/>
                </a:path>
                <a:path w="2272665" h="841375">
                  <a:moveTo>
                    <a:pt x="2087880" y="841248"/>
                  </a:moveTo>
                  <a:lnTo>
                    <a:pt x="2068068" y="841248"/>
                  </a:lnTo>
                  <a:lnTo>
                    <a:pt x="2068068" y="833628"/>
                  </a:lnTo>
                  <a:lnTo>
                    <a:pt x="2087880" y="833628"/>
                  </a:lnTo>
                  <a:lnTo>
                    <a:pt x="2087880" y="841248"/>
                  </a:lnTo>
                  <a:close/>
                </a:path>
                <a:path w="2272665" h="841375">
                  <a:moveTo>
                    <a:pt x="2060448" y="841248"/>
                  </a:moveTo>
                  <a:lnTo>
                    <a:pt x="2040636" y="841248"/>
                  </a:lnTo>
                  <a:lnTo>
                    <a:pt x="2040636" y="833628"/>
                  </a:lnTo>
                  <a:lnTo>
                    <a:pt x="2060448" y="833628"/>
                  </a:lnTo>
                  <a:lnTo>
                    <a:pt x="2060448" y="841248"/>
                  </a:lnTo>
                  <a:close/>
                </a:path>
                <a:path w="2272665" h="841375">
                  <a:moveTo>
                    <a:pt x="2033016" y="841248"/>
                  </a:moveTo>
                  <a:lnTo>
                    <a:pt x="2013204" y="841248"/>
                  </a:lnTo>
                  <a:lnTo>
                    <a:pt x="2013204" y="833628"/>
                  </a:lnTo>
                  <a:lnTo>
                    <a:pt x="2033016" y="833628"/>
                  </a:lnTo>
                  <a:lnTo>
                    <a:pt x="2033016" y="841248"/>
                  </a:lnTo>
                  <a:close/>
                </a:path>
                <a:path w="2272665" h="841375">
                  <a:moveTo>
                    <a:pt x="2005584" y="841248"/>
                  </a:moveTo>
                  <a:lnTo>
                    <a:pt x="1985772" y="841248"/>
                  </a:lnTo>
                  <a:lnTo>
                    <a:pt x="1985772" y="833628"/>
                  </a:lnTo>
                  <a:lnTo>
                    <a:pt x="2005584" y="833628"/>
                  </a:lnTo>
                  <a:lnTo>
                    <a:pt x="2005584" y="841248"/>
                  </a:lnTo>
                  <a:close/>
                </a:path>
                <a:path w="2272665" h="841375">
                  <a:moveTo>
                    <a:pt x="1978152" y="841248"/>
                  </a:moveTo>
                  <a:lnTo>
                    <a:pt x="1958340" y="841248"/>
                  </a:lnTo>
                  <a:lnTo>
                    <a:pt x="1958340" y="833628"/>
                  </a:lnTo>
                  <a:lnTo>
                    <a:pt x="1978152" y="833628"/>
                  </a:lnTo>
                  <a:lnTo>
                    <a:pt x="1978152" y="841248"/>
                  </a:lnTo>
                  <a:close/>
                </a:path>
                <a:path w="2272665" h="841375">
                  <a:moveTo>
                    <a:pt x="1950720" y="841248"/>
                  </a:moveTo>
                  <a:lnTo>
                    <a:pt x="1930908" y="841248"/>
                  </a:lnTo>
                  <a:lnTo>
                    <a:pt x="1930908" y="833628"/>
                  </a:lnTo>
                  <a:lnTo>
                    <a:pt x="1950720" y="833628"/>
                  </a:lnTo>
                  <a:lnTo>
                    <a:pt x="1950720" y="841248"/>
                  </a:lnTo>
                  <a:close/>
                </a:path>
                <a:path w="2272665" h="841375">
                  <a:moveTo>
                    <a:pt x="1923288" y="841248"/>
                  </a:moveTo>
                  <a:lnTo>
                    <a:pt x="1903476" y="841248"/>
                  </a:lnTo>
                  <a:lnTo>
                    <a:pt x="1903476" y="833628"/>
                  </a:lnTo>
                  <a:lnTo>
                    <a:pt x="1923288" y="833628"/>
                  </a:lnTo>
                  <a:lnTo>
                    <a:pt x="1923288" y="841248"/>
                  </a:lnTo>
                  <a:close/>
                </a:path>
                <a:path w="2272665" h="841375">
                  <a:moveTo>
                    <a:pt x="1895856" y="841248"/>
                  </a:moveTo>
                  <a:lnTo>
                    <a:pt x="1876044" y="841248"/>
                  </a:lnTo>
                  <a:lnTo>
                    <a:pt x="1876044" y="833628"/>
                  </a:lnTo>
                  <a:lnTo>
                    <a:pt x="1895856" y="833628"/>
                  </a:lnTo>
                  <a:lnTo>
                    <a:pt x="1895856" y="841248"/>
                  </a:lnTo>
                  <a:close/>
                </a:path>
                <a:path w="2272665" h="841375">
                  <a:moveTo>
                    <a:pt x="1868424" y="841248"/>
                  </a:moveTo>
                  <a:lnTo>
                    <a:pt x="1848612" y="841248"/>
                  </a:lnTo>
                  <a:lnTo>
                    <a:pt x="1848612" y="833628"/>
                  </a:lnTo>
                  <a:lnTo>
                    <a:pt x="1868424" y="833628"/>
                  </a:lnTo>
                  <a:lnTo>
                    <a:pt x="1868424" y="841248"/>
                  </a:lnTo>
                  <a:close/>
                </a:path>
                <a:path w="2272665" h="841375">
                  <a:moveTo>
                    <a:pt x="1840992" y="841248"/>
                  </a:moveTo>
                  <a:lnTo>
                    <a:pt x="1821180" y="841248"/>
                  </a:lnTo>
                  <a:lnTo>
                    <a:pt x="1821180" y="833628"/>
                  </a:lnTo>
                  <a:lnTo>
                    <a:pt x="1840992" y="833628"/>
                  </a:lnTo>
                  <a:lnTo>
                    <a:pt x="1840992" y="841248"/>
                  </a:lnTo>
                  <a:close/>
                </a:path>
                <a:path w="2272665" h="841375">
                  <a:moveTo>
                    <a:pt x="1813560" y="841248"/>
                  </a:moveTo>
                  <a:lnTo>
                    <a:pt x="1793748" y="841248"/>
                  </a:lnTo>
                  <a:lnTo>
                    <a:pt x="1793748" y="833628"/>
                  </a:lnTo>
                  <a:lnTo>
                    <a:pt x="1813560" y="833628"/>
                  </a:lnTo>
                  <a:lnTo>
                    <a:pt x="1813560" y="841248"/>
                  </a:lnTo>
                  <a:close/>
                </a:path>
                <a:path w="2272665" h="841375">
                  <a:moveTo>
                    <a:pt x="1786128" y="841248"/>
                  </a:moveTo>
                  <a:lnTo>
                    <a:pt x="1766316" y="841248"/>
                  </a:lnTo>
                  <a:lnTo>
                    <a:pt x="1766316" y="833628"/>
                  </a:lnTo>
                  <a:lnTo>
                    <a:pt x="1786128" y="833628"/>
                  </a:lnTo>
                  <a:lnTo>
                    <a:pt x="1786128" y="841248"/>
                  </a:lnTo>
                  <a:close/>
                </a:path>
                <a:path w="2272665" h="841375">
                  <a:moveTo>
                    <a:pt x="1758696" y="841248"/>
                  </a:moveTo>
                  <a:lnTo>
                    <a:pt x="1738884" y="841248"/>
                  </a:lnTo>
                  <a:lnTo>
                    <a:pt x="1738884" y="833628"/>
                  </a:lnTo>
                  <a:lnTo>
                    <a:pt x="1758696" y="833628"/>
                  </a:lnTo>
                  <a:lnTo>
                    <a:pt x="1758696" y="841248"/>
                  </a:lnTo>
                  <a:close/>
                </a:path>
                <a:path w="2272665" h="841375">
                  <a:moveTo>
                    <a:pt x="1731264" y="841248"/>
                  </a:moveTo>
                  <a:lnTo>
                    <a:pt x="1711452" y="841248"/>
                  </a:lnTo>
                  <a:lnTo>
                    <a:pt x="1711452" y="833628"/>
                  </a:lnTo>
                  <a:lnTo>
                    <a:pt x="1731264" y="833628"/>
                  </a:lnTo>
                  <a:lnTo>
                    <a:pt x="1731264" y="841248"/>
                  </a:lnTo>
                  <a:close/>
                </a:path>
                <a:path w="2272665" h="841375">
                  <a:moveTo>
                    <a:pt x="1703832" y="841248"/>
                  </a:moveTo>
                  <a:lnTo>
                    <a:pt x="1684020" y="841248"/>
                  </a:lnTo>
                  <a:lnTo>
                    <a:pt x="1684020" y="833628"/>
                  </a:lnTo>
                  <a:lnTo>
                    <a:pt x="1703832" y="833628"/>
                  </a:lnTo>
                  <a:lnTo>
                    <a:pt x="1703832" y="841248"/>
                  </a:lnTo>
                  <a:close/>
                </a:path>
                <a:path w="2272665" h="841375">
                  <a:moveTo>
                    <a:pt x="1676400" y="841248"/>
                  </a:moveTo>
                  <a:lnTo>
                    <a:pt x="1656588" y="841248"/>
                  </a:lnTo>
                  <a:lnTo>
                    <a:pt x="1656588" y="833628"/>
                  </a:lnTo>
                  <a:lnTo>
                    <a:pt x="1676400" y="833628"/>
                  </a:lnTo>
                  <a:lnTo>
                    <a:pt x="1676400" y="841248"/>
                  </a:lnTo>
                  <a:close/>
                </a:path>
                <a:path w="2272665" h="841375">
                  <a:moveTo>
                    <a:pt x="1648968" y="841248"/>
                  </a:moveTo>
                  <a:lnTo>
                    <a:pt x="1629156" y="841248"/>
                  </a:lnTo>
                  <a:lnTo>
                    <a:pt x="1629156" y="833628"/>
                  </a:lnTo>
                  <a:lnTo>
                    <a:pt x="1648968" y="833628"/>
                  </a:lnTo>
                  <a:lnTo>
                    <a:pt x="1648968" y="841248"/>
                  </a:lnTo>
                  <a:close/>
                </a:path>
                <a:path w="2272665" h="841375">
                  <a:moveTo>
                    <a:pt x="1623060" y="841248"/>
                  </a:moveTo>
                  <a:lnTo>
                    <a:pt x="1601724" y="841248"/>
                  </a:lnTo>
                  <a:lnTo>
                    <a:pt x="1601724" y="833628"/>
                  </a:lnTo>
                  <a:lnTo>
                    <a:pt x="1623060" y="833628"/>
                  </a:lnTo>
                  <a:lnTo>
                    <a:pt x="1623060" y="841248"/>
                  </a:lnTo>
                  <a:close/>
                </a:path>
                <a:path w="2272665" h="841375">
                  <a:moveTo>
                    <a:pt x="1595628" y="841248"/>
                  </a:moveTo>
                  <a:lnTo>
                    <a:pt x="1574292" y="841248"/>
                  </a:lnTo>
                  <a:lnTo>
                    <a:pt x="1574292" y="833628"/>
                  </a:lnTo>
                  <a:lnTo>
                    <a:pt x="1595628" y="833628"/>
                  </a:lnTo>
                  <a:lnTo>
                    <a:pt x="1595628" y="841248"/>
                  </a:lnTo>
                  <a:close/>
                </a:path>
                <a:path w="2272665" h="841375">
                  <a:moveTo>
                    <a:pt x="1568196" y="841248"/>
                  </a:moveTo>
                  <a:lnTo>
                    <a:pt x="1546860" y="841248"/>
                  </a:lnTo>
                  <a:lnTo>
                    <a:pt x="1546860" y="833628"/>
                  </a:lnTo>
                  <a:lnTo>
                    <a:pt x="1568196" y="833628"/>
                  </a:lnTo>
                  <a:lnTo>
                    <a:pt x="1568196" y="841248"/>
                  </a:lnTo>
                  <a:close/>
                </a:path>
                <a:path w="2272665" h="841375">
                  <a:moveTo>
                    <a:pt x="1540764" y="841248"/>
                  </a:moveTo>
                  <a:lnTo>
                    <a:pt x="1519428" y="841248"/>
                  </a:lnTo>
                  <a:lnTo>
                    <a:pt x="1519428" y="833628"/>
                  </a:lnTo>
                  <a:lnTo>
                    <a:pt x="1540764" y="833628"/>
                  </a:lnTo>
                  <a:lnTo>
                    <a:pt x="1540764" y="841248"/>
                  </a:lnTo>
                  <a:close/>
                </a:path>
                <a:path w="2272665" h="841375">
                  <a:moveTo>
                    <a:pt x="1513332" y="841248"/>
                  </a:moveTo>
                  <a:lnTo>
                    <a:pt x="1491996" y="841248"/>
                  </a:lnTo>
                  <a:lnTo>
                    <a:pt x="1491996" y="833628"/>
                  </a:lnTo>
                  <a:lnTo>
                    <a:pt x="1513332" y="833628"/>
                  </a:lnTo>
                  <a:lnTo>
                    <a:pt x="1513332" y="841248"/>
                  </a:lnTo>
                  <a:close/>
                </a:path>
                <a:path w="2272665" h="841375">
                  <a:moveTo>
                    <a:pt x="1485900" y="841248"/>
                  </a:moveTo>
                  <a:lnTo>
                    <a:pt x="1464564" y="841248"/>
                  </a:lnTo>
                  <a:lnTo>
                    <a:pt x="1464564" y="833628"/>
                  </a:lnTo>
                  <a:lnTo>
                    <a:pt x="1485900" y="833628"/>
                  </a:lnTo>
                  <a:lnTo>
                    <a:pt x="1485900" y="841248"/>
                  </a:lnTo>
                  <a:close/>
                </a:path>
                <a:path w="2272665" h="841375">
                  <a:moveTo>
                    <a:pt x="1458468" y="841248"/>
                  </a:moveTo>
                  <a:lnTo>
                    <a:pt x="1437132" y="841248"/>
                  </a:lnTo>
                  <a:lnTo>
                    <a:pt x="1437132" y="833628"/>
                  </a:lnTo>
                  <a:lnTo>
                    <a:pt x="1458468" y="833628"/>
                  </a:lnTo>
                  <a:lnTo>
                    <a:pt x="1458468" y="841248"/>
                  </a:lnTo>
                  <a:close/>
                </a:path>
                <a:path w="2272665" h="841375">
                  <a:moveTo>
                    <a:pt x="1431036" y="841248"/>
                  </a:moveTo>
                  <a:lnTo>
                    <a:pt x="1409700" y="841248"/>
                  </a:lnTo>
                  <a:lnTo>
                    <a:pt x="1409700" y="833628"/>
                  </a:lnTo>
                  <a:lnTo>
                    <a:pt x="1431036" y="833628"/>
                  </a:lnTo>
                  <a:lnTo>
                    <a:pt x="1431036" y="841248"/>
                  </a:lnTo>
                  <a:close/>
                </a:path>
                <a:path w="2272665" h="841375">
                  <a:moveTo>
                    <a:pt x="1403604" y="841248"/>
                  </a:moveTo>
                  <a:lnTo>
                    <a:pt x="1382268" y="841248"/>
                  </a:lnTo>
                  <a:lnTo>
                    <a:pt x="1382268" y="833628"/>
                  </a:lnTo>
                  <a:lnTo>
                    <a:pt x="1403604" y="833628"/>
                  </a:lnTo>
                  <a:lnTo>
                    <a:pt x="1403604" y="841248"/>
                  </a:lnTo>
                  <a:close/>
                </a:path>
                <a:path w="2272665" h="841375">
                  <a:moveTo>
                    <a:pt x="1376172" y="841248"/>
                  </a:moveTo>
                  <a:lnTo>
                    <a:pt x="1354836" y="841248"/>
                  </a:lnTo>
                  <a:lnTo>
                    <a:pt x="1354836" y="833628"/>
                  </a:lnTo>
                  <a:lnTo>
                    <a:pt x="1376172" y="833628"/>
                  </a:lnTo>
                  <a:lnTo>
                    <a:pt x="1376172" y="841248"/>
                  </a:lnTo>
                  <a:close/>
                </a:path>
                <a:path w="2272665" h="841375">
                  <a:moveTo>
                    <a:pt x="1348740" y="841248"/>
                  </a:moveTo>
                  <a:lnTo>
                    <a:pt x="1327404" y="841248"/>
                  </a:lnTo>
                  <a:lnTo>
                    <a:pt x="1327404" y="833628"/>
                  </a:lnTo>
                  <a:lnTo>
                    <a:pt x="1348740" y="833628"/>
                  </a:lnTo>
                  <a:lnTo>
                    <a:pt x="1348740" y="841248"/>
                  </a:lnTo>
                  <a:close/>
                </a:path>
                <a:path w="2272665" h="841375">
                  <a:moveTo>
                    <a:pt x="1321308" y="841248"/>
                  </a:moveTo>
                  <a:lnTo>
                    <a:pt x="1299972" y="841248"/>
                  </a:lnTo>
                  <a:lnTo>
                    <a:pt x="1299972" y="833628"/>
                  </a:lnTo>
                  <a:lnTo>
                    <a:pt x="1321308" y="833628"/>
                  </a:lnTo>
                  <a:lnTo>
                    <a:pt x="1321308" y="841248"/>
                  </a:lnTo>
                  <a:close/>
                </a:path>
                <a:path w="2272665" h="841375">
                  <a:moveTo>
                    <a:pt x="1293876" y="841248"/>
                  </a:moveTo>
                  <a:lnTo>
                    <a:pt x="1272540" y="841248"/>
                  </a:lnTo>
                  <a:lnTo>
                    <a:pt x="1272540" y="833628"/>
                  </a:lnTo>
                  <a:lnTo>
                    <a:pt x="1293876" y="833628"/>
                  </a:lnTo>
                  <a:lnTo>
                    <a:pt x="1293876" y="841248"/>
                  </a:lnTo>
                  <a:close/>
                </a:path>
                <a:path w="2272665" h="841375">
                  <a:moveTo>
                    <a:pt x="1266444" y="841248"/>
                  </a:moveTo>
                  <a:lnTo>
                    <a:pt x="1245108" y="841248"/>
                  </a:lnTo>
                  <a:lnTo>
                    <a:pt x="1245108" y="833628"/>
                  </a:lnTo>
                  <a:lnTo>
                    <a:pt x="1266444" y="833628"/>
                  </a:lnTo>
                  <a:lnTo>
                    <a:pt x="1266444" y="841248"/>
                  </a:lnTo>
                  <a:close/>
                </a:path>
                <a:path w="2272665" h="841375">
                  <a:moveTo>
                    <a:pt x="1239012" y="841248"/>
                  </a:moveTo>
                  <a:lnTo>
                    <a:pt x="1217676" y="841248"/>
                  </a:lnTo>
                  <a:lnTo>
                    <a:pt x="1217676" y="833628"/>
                  </a:lnTo>
                  <a:lnTo>
                    <a:pt x="1239012" y="833628"/>
                  </a:lnTo>
                  <a:lnTo>
                    <a:pt x="1239012" y="841248"/>
                  </a:lnTo>
                  <a:close/>
                </a:path>
                <a:path w="2272665" h="841375">
                  <a:moveTo>
                    <a:pt x="1211580" y="841248"/>
                  </a:moveTo>
                  <a:lnTo>
                    <a:pt x="1190244" y="841248"/>
                  </a:lnTo>
                  <a:lnTo>
                    <a:pt x="1190244" y="833628"/>
                  </a:lnTo>
                  <a:lnTo>
                    <a:pt x="1211580" y="833628"/>
                  </a:lnTo>
                  <a:lnTo>
                    <a:pt x="1211580" y="841248"/>
                  </a:lnTo>
                  <a:close/>
                </a:path>
                <a:path w="2272665" h="841375">
                  <a:moveTo>
                    <a:pt x="1184148" y="841248"/>
                  </a:moveTo>
                  <a:lnTo>
                    <a:pt x="1162812" y="841248"/>
                  </a:lnTo>
                  <a:lnTo>
                    <a:pt x="1162812" y="833628"/>
                  </a:lnTo>
                  <a:lnTo>
                    <a:pt x="1184148" y="833628"/>
                  </a:lnTo>
                  <a:lnTo>
                    <a:pt x="1184148" y="841248"/>
                  </a:lnTo>
                  <a:close/>
                </a:path>
                <a:path w="2272665" h="841375">
                  <a:moveTo>
                    <a:pt x="1156716" y="841248"/>
                  </a:moveTo>
                  <a:lnTo>
                    <a:pt x="1135380" y="841248"/>
                  </a:lnTo>
                  <a:lnTo>
                    <a:pt x="1135380" y="833628"/>
                  </a:lnTo>
                  <a:lnTo>
                    <a:pt x="1156716" y="833628"/>
                  </a:lnTo>
                  <a:lnTo>
                    <a:pt x="1156716" y="841248"/>
                  </a:lnTo>
                  <a:close/>
                </a:path>
                <a:path w="2272665" h="841375">
                  <a:moveTo>
                    <a:pt x="1129284" y="841248"/>
                  </a:moveTo>
                  <a:lnTo>
                    <a:pt x="1107948" y="841248"/>
                  </a:lnTo>
                  <a:lnTo>
                    <a:pt x="1107948" y="833628"/>
                  </a:lnTo>
                  <a:lnTo>
                    <a:pt x="1129284" y="833628"/>
                  </a:lnTo>
                  <a:lnTo>
                    <a:pt x="1129284" y="841248"/>
                  </a:lnTo>
                  <a:close/>
                </a:path>
                <a:path w="2272665" h="841375">
                  <a:moveTo>
                    <a:pt x="1101852" y="841248"/>
                  </a:moveTo>
                  <a:lnTo>
                    <a:pt x="1080516" y="841248"/>
                  </a:lnTo>
                  <a:lnTo>
                    <a:pt x="1080516" y="833628"/>
                  </a:lnTo>
                  <a:lnTo>
                    <a:pt x="1101852" y="833628"/>
                  </a:lnTo>
                  <a:lnTo>
                    <a:pt x="1101852" y="841248"/>
                  </a:lnTo>
                  <a:close/>
                </a:path>
                <a:path w="2272665" h="841375">
                  <a:moveTo>
                    <a:pt x="1074420" y="841248"/>
                  </a:moveTo>
                  <a:lnTo>
                    <a:pt x="1053084" y="841248"/>
                  </a:lnTo>
                  <a:lnTo>
                    <a:pt x="1053084" y="833628"/>
                  </a:lnTo>
                  <a:lnTo>
                    <a:pt x="1074420" y="833628"/>
                  </a:lnTo>
                  <a:lnTo>
                    <a:pt x="1074420" y="841248"/>
                  </a:lnTo>
                  <a:close/>
                </a:path>
                <a:path w="2272665" h="841375">
                  <a:moveTo>
                    <a:pt x="1046988" y="841248"/>
                  </a:moveTo>
                  <a:lnTo>
                    <a:pt x="1025652" y="841248"/>
                  </a:lnTo>
                  <a:lnTo>
                    <a:pt x="1025652" y="833628"/>
                  </a:lnTo>
                  <a:lnTo>
                    <a:pt x="1046988" y="833628"/>
                  </a:lnTo>
                  <a:lnTo>
                    <a:pt x="1046988" y="841248"/>
                  </a:lnTo>
                  <a:close/>
                </a:path>
                <a:path w="2272665" h="841375">
                  <a:moveTo>
                    <a:pt x="1019556" y="841248"/>
                  </a:moveTo>
                  <a:lnTo>
                    <a:pt x="998220" y="841248"/>
                  </a:lnTo>
                  <a:lnTo>
                    <a:pt x="998220" y="833628"/>
                  </a:lnTo>
                  <a:lnTo>
                    <a:pt x="1019556" y="833628"/>
                  </a:lnTo>
                  <a:lnTo>
                    <a:pt x="1019556" y="841248"/>
                  </a:lnTo>
                  <a:close/>
                </a:path>
                <a:path w="2272665" h="841375">
                  <a:moveTo>
                    <a:pt x="992124" y="841248"/>
                  </a:moveTo>
                  <a:lnTo>
                    <a:pt x="970788" y="841248"/>
                  </a:lnTo>
                  <a:lnTo>
                    <a:pt x="970788" y="833628"/>
                  </a:lnTo>
                  <a:lnTo>
                    <a:pt x="992124" y="833628"/>
                  </a:lnTo>
                  <a:lnTo>
                    <a:pt x="992124" y="841248"/>
                  </a:lnTo>
                  <a:close/>
                </a:path>
                <a:path w="2272665" h="841375">
                  <a:moveTo>
                    <a:pt x="964692" y="841248"/>
                  </a:moveTo>
                  <a:lnTo>
                    <a:pt x="943356" y="841248"/>
                  </a:lnTo>
                  <a:lnTo>
                    <a:pt x="943356" y="833628"/>
                  </a:lnTo>
                  <a:lnTo>
                    <a:pt x="964692" y="833628"/>
                  </a:lnTo>
                  <a:lnTo>
                    <a:pt x="964692" y="841248"/>
                  </a:lnTo>
                  <a:close/>
                </a:path>
                <a:path w="2272665" h="841375">
                  <a:moveTo>
                    <a:pt x="937260" y="841248"/>
                  </a:moveTo>
                  <a:lnTo>
                    <a:pt x="915924" y="841248"/>
                  </a:lnTo>
                  <a:lnTo>
                    <a:pt x="915924" y="833628"/>
                  </a:lnTo>
                  <a:lnTo>
                    <a:pt x="937260" y="833628"/>
                  </a:lnTo>
                  <a:lnTo>
                    <a:pt x="937260" y="841248"/>
                  </a:lnTo>
                  <a:close/>
                </a:path>
                <a:path w="2272665" h="841375">
                  <a:moveTo>
                    <a:pt x="909828" y="841248"/>
                  </a:moveTo>
                  <a:lnTo>
                    <a:pt x="888492" y="841248"/>
                  </a:lnTo>
                  <a:lnTo>
                    <a:pt x="888492" y="833628"/>
                  </a:lnTo>
                  <a:lnTo>
                    <a:pt x="909828" y="833628"/>
                  </a:lnTo>
                  <a:lnTo>
                    <a:pt x="909828" y="841248"/>
                  </a:lnTo>
                  <a:close/>
                </a:path>
                <a:path w="2272665" h="841375">
                  <a:moveTo>
                    <a:pt x="882396" y="841248"/>
                  </a:moveTo>
                  <a:lnTo>
                    <a:pt x="861060" y="841248"/>
                  </a:lnTo>
                  <a:lnTo>
                    <a:pt x="861060" y="833628"/>
                  </a:lnTo>
                  <a:lnTo>
                    <a:pt x="882396" y="833628"/>
                  </a:lnTo>
                  <a:lnTo>
                    <a:pt x="882396" y="841248"/>
                  </a:lnTo>
                  <a:close/>
                </a:path>
                <a:path w="2272665" h="841375">
                  <a:moveTo>
                    <a:pt x="854964" y="841248"/>
                  </a:moveTo>
                  <a:lnTo>
                    <a:pt x="833628" y="841248"/>
                  </a:lnTo>
                  <a:lnTo>
                    <a:pt x="833628" y="833628"/>
                  </a:lnTo>
                  <a:lnTo>
                    <a:pt x="854964" y="833628"/>
                  </a:lnTo>
                  <a:lnTo>
                    <a:pt x="854964" y="841248"/>
                  </a:lnTo>
                  <a:close/>
                </a:path>
                <a:path w="2272665" h="841375">
                  <a:moveTo>
                    <a:pt x="827532" y="841248"/>
                  </a:moveTo>
                  <a:lnTo>
                    <a:pt x="806196" y="841248"/>
                  </a:lnTo>
                  <a:lnTo>
                    <a:pt x="806196" y="833628"/>
                  </a:lnTo>
                  <a:lnTo>
                    <a:pt x="827532" y="833628"/>
                  </a:lnTo>
                  <a:lnTo>
                    <a:pt x="827532" y="841248"/>
                  </a:lnTo>
                  <a:close/>
                </a:path>
                <a:path w="2272665" h="841375">
                  <a:moveTo>
                    <a:pt x="800100" y="841248"/>
                  </a:moveTo>
                  <a:lnTo>
                    <a:pt x="778764" y="841248"/>
                  </a:lnTo>
                  <a:lnTo>
                    <a:pt x="778764" y="833628"/>
                  </a:lnTo>
                  <a:lnTo>
                    <a:pt x="800100" y="833628"/>
                  </a:lnTo>
                  <a:lnTo>
                    <a:pt x="800100" y="841248"/>
                  </a:lnTo>
                  <a:close/>
                </a:path>
                <a:path w="2272665" h="841375">
                  <a:moveTo>
                    <a:pt x="772668" y="841248"/>
                  </a:moveTo>
                  <a:lnTo>
                    <a:pt x="751332" y="841248"/>
                  </a:lnTo>
                  <a:lnTo>
                    <a:pt x="751332" y="833628"/>
                  </a:lnTo>
                  <a:lnTo>
                    <a:pt x="772668" y="833628"/>
                  </a:lnTo>
                  <a:lnTo>
                    <a:pt x="772668" y="841248"/>
                  </a:lnTo>
                  <a:close/>
                </a:path>
                <a:path w="2272665" h="841375">
                  <a:moveTo>
                    <a:pt x="745236" y="841248"/>
                  </a:moveTo>
                  <a:lnTo>
                    <a:pt x="723900" y="841248"/>
                  </a:lnTo>
                  <a:lnTo>
                    <a:pt x="723900" y="833628"/>
                  </a:lnTo>
                  <a:lnTo>
                    <a:pt x="745236" y="833628"/>
                  </a:lnTo>
                  <a:lnTo>
                    <a:pt x="745236" y="841248"/>
                  </a:lnTo>
                  <a:close/>
                </a:path>
                <a:path w="2272665" h="841375">
                  <a:moveTo>
                    <a:pt x="717804" y="841248"/>
                  </a:moveTo>
                  <a:lnTo>
                    <a:pt x="696468" y="841248"/>
                  </a:lnTo>
                  <a:lnTo>
                    <a:pt x="696468" y="833628"/>
                  </a:lnTo>
                  <a:lnTo>
                    <a:pt x="717804" y="833628"/>
                  </a:lnTo>
                  <a:lnTo>
                    <a:pt x="717804" y="841248"/>
                  </a:lnTo>
                  <a:close/>
                </a:path>
                <a:path w="2272665" h="841375">
                  <a:moveTo>
                    <a:pt x="690372" y="841248"/>
                  </a:moveTo>
                  <a:lnTo>
                    <a:pt x="669036" y="841248"/>
                  </a:lnTo>
                  <a:lnTo>
                    <a:pt x="669036" y="833628"/>
                  </a:lnTo>
                  <a:lnTo>
                    <a:pt x="690372" y="833628"/>
                  </a:lnTo>
                  <a:lnTo>
                    <a:pt x="690372" y="841248"/>
                  </a:lnTo>
                  <a:close/>
                </a:path>
                <a:path w="2272665" h="841375">
                  <a:moveTo>
                    <a:pt x="662940" y="841248"/>
                  </a:moveTo>
                  <a:lnTo>
                    <a:pt x="641604" y="841248"/>
                  </a:lnTo>
                  <a:lnTo>
                    <a:pt x="641604" y="833628"/>
                  </a:lnTo>
                  <a:lnTo>
                    <a:pt x="662940" y="833628"/>
                  </a:lnTo>
                  <a:lnTo>
                    <a:pt x="662940" y="841248"/>
                  </a:lnTo>
                  <a:close/>
                </a:path>
                <a:path w="2272665" h="841375">
                  <a:moveTo>
                    <a:pt x="635508" y="841248"/>
                  </a:moveTo>
                  <a:lnTo>
                    <a:pt x="614172" y="841248"/>
                  </a:lnTo>
                  <a:lnTo>
                    <a:pt x="614172" y="833628"/>
                  </a:lnTo>
                  <a:lnTo>
                    <a:pt x="635508" y="833628"/>
                  </a:lnTo>
                  <a:lnTo>
                    <a:pt x="635508" y="841248"/>
                  </a:lnTo>
                  <a:close/>
                </a:path>
                <a:path w="2272665" h="841375">
                  <a:moveTo>
                    <a:pt x="608076" y="841248"/>
                  </a:moveTo>
                  <a:lnTo>
                    <a:pt x="586740" y="841248"/>
                  </a:lnTo>
                  <a:lnTo>
                    <a:pt x="586740" y="833628"/>
                  </a:lnTo>
                  <a:lnTo>
                    <a:pt x="608076" y="833628"/>
                  </a:lnTo>
                  <a:lnTo>
                    <a:pt x="608076" y="841248"/>
                  </a:lnTo>
                  <a:close/>
                </a:path>
                <a:path w="2272665" h="841375">
                  <a:moveTo>
                    <a:pt x="580644" y="841248"/>
                  </a:moveTo>
                  <a:lnTo>
                    <a:pt x="559308" y="841248"/>
                  </a:lnTo>
                  <a:lnTo>
                    <a:pt x="559308" y="833628"/>
                  </a:lnTo>
                  <a:lnTo>
                    <a:pt x="580644" y="833628"/>
                  </a:lnTo>
                  <a:lnTo>
                    <a:pt x="580644" y="841248"/>
                  </a:lnTo>
                  <a:close/>
                </a:path>
                <a:path w="2272665" h="841375">
                  <a:moveTo>
                    <a:pt x="553212" y="841248"/>
                  </a:moveTo>
                  <a:lnTo>
                    <a:pt x="531876" y="841248"/>
                  </a:lnTo>
                  <a:lnTo>
                    <a:pt x="531876" y="833628"/>
                  </a:lnTo>
                  <a:lnTo>
                    <a:pt x="553212" y="833628"/>
                  </a:lnTo>
                  <a:lnTo>
                    <a:pt x="553212" y="841248"/>
                  </a:lnTo>
                  <a:close/>
                </a:path>
                <a:path w="2272665" h="841375">
                  <a:moveTo>
                    <a:pt x="525780" y="841248"/>
                  </a:moveTo>
                  <a:lnTo>
                    <a:pt x="504444" y="841248"/>
                  </a:lnTo>
                  <a:lnTo>
                    <a:pt x="504444" y="833628"/>
                  </a:lnTo>
                  <a:lnTo>
                    <a:pt x="525780" y="833628"/>
                  </a:lnTo>
                  <a:lnTo>
                    <a:pt x="525780" y="841248"/>
                  </a:lnTo>
                  <a:close/>
                </a:path>
                <a:path w="2272665" h="841375">
                  <a:moveTo>
                    <a:pt x="498348" y="841248"/>
                  </a:moveTo>
                  <a:lnTo>
                    <a:pt x="477012" y="841248"/>
                  </a:lnTo>
                  <a:lnTo>
                    <a:pt x="477012" y="833628"/>
                  </a:lnTo>
                  <a:lnTo>
                    <a:pt x="498348" y="833628"/>
                  </a:lnTo>
                  <a:lnTo>
                    <a:pt x="498348" y="841248"/>
                  </a:lnTo>
                  <a:close/>
                </a:path>
                <a:path w="2272665" h="841375">
                  <a:moveTo>
                    <a:pt x="470916" y="841248"/>
                  </a:moveTo>
                  <a:lnTo>
                    <a:pt x="449580" y="841248"/>
                  </a:lnTo>
                  <a:lnTo>
                    <a:pt x="449580" y="833628"/>
                  </a:lnTo>
                  <a:lnTo>
                    <a:pt x="470916" y="833628"/>
                  </a:lnTo>
                  <a:lnTo>
                    <a:pt x="470916" y="841248"/>
                  </a:lnTo>
                  <a:close/>
                </a:path>
                <a:path w="2272665" h="841375">
                  <a:moveTo>
                    <a:pt x="443484" y="841248"/>
                  </a:moveTo>
                  <a:lnTo>
                    <a:pt x="422148" y="841248"/>
                  </a:lnTo>
                  <a:lnTo>
                    <a:pt x="422148" y="833628"/>
                  </a:lnTo>
                  <a:lnTo>
                    <a:pt x="443484" y="833628"/>
                  </a:lnTo>
                  <a:lnTo>
                    <a:pt x="443484" y="841248"/>
                  </a:lnTo>
                  <a:close/>
                </a:path>
                <a:path w="2272665" h="841375">
                  <a:moveTo>
                    <a:pt x="416052" y="841248"/>
                  </a:moveTo>
                  <a:lnTo>
                    <a:pt x="396240" y="841248"/>
                  </a:lnTo>
                  <a:lnTo>
                    <a:pt x="396240" y="833628"/>
                  </a:lnTo>
                  <a:lnTo>
                    <a:pt x="416052" y="833628"/>
                  </a:lnTo>
                  <a:lnTo>
                    <a:pt x="416052" y="841248"/>
                  </a:lnTo>
                  <a:close/>
                </a:path>
                <a:path w="2272665" h="841375">
                  <a:moveTo>
                    <a:pt x="388620" y="841248"/>
                  </a:moveTo>
                  <a:lnTo>
                    <a:pt x="368808" y="841248"/>
                  </a:lnTo>
                  <a:lnTo>
                    <a:pt x="368808" y="833628"/>
                  </a:lnTo>
                  <a:lnTo>
                    <a:pt x="388620" y="833628"/>
                  </a:lnTo>
                  <a:lnTo>
                    <a:pt x="388620" y="841248"/>
                  </a:lnTo>
                  <a:close/>
                </a:path>
                <a:path w="2272665" h="841375">
                  <a:moveTo>
                    <a:pt x="361188" y="841248"/>
                  </a:moveTo>
                  <a:lnTo>
                    <a:pt x="341376" y="841248"/>
                  </a:lnTo>
                  <a:lnTo>
                    <a:pt x="341376" y="833628"/>
                  </a:lnTo>
                  <a:lnTo>
                    <a:pt x="361188" y="833628"/>
                  </a:lnTo>
                  <a:lnTo>
                    <a:pt x="361188" y="841248"/>
                  </a:lnTo>
                  <a:close/>
                </a:path>
                <a:path w="2272665" h="841375">
                  <a:moveTo>
                    <a:pt x="333756" y="841248"/>
                  </a:moveTo>
                  <a:lnTo>
                    <a:pt x="313944" y="841248"/>
                  </a:lnTo>
                  <a:lnTo>
                    <a:pt x="313944" y="833628"/>
                  </a:lnTo>
                  <a:lnTo>
                    <a:pt x="333756" y="833628"/>
                  </a:lnTo>
                  <a:lnTo>
                    <a:pt x="333756" y="841248"/>
                  </a:lnTo>
                  <a:close/>
                </a:path>
                <a:path w="2272665" h="841375">
                  <a:moveTo>
                    <a:pt x="306324" y="841248"/>
                  </a:moveTo>
                  <a:lnTo>
                    <a:pt x="286512" y="841248"/>
                  </a:lnTo>
                  <a:lnTo>
                    <a:pt x="286512" y="833628"/>
                  </a:lnTo>
                  <a:lnTo>
                    <a:pt x="306324" y="833628"/>
                  </a:lnTo>
                  <a:lnTo>
                    <a:pt x="306324" y="841248"/>
                  </a:lnTo>
                  <a:close/>
                </a:path>
                <a:path w="2272665" h="841375">
                  <a:moveTo>
                    <a:pt x="278892" y="841248"/>
                  </a:moveTo>
                  <a:lnTo>
                    <a:pt x="259080" y="841248"/>
                  </a:lnTo>
                  <a:lnTo>
                    <a:pt x="259080" y="833628"/>
                  </a:lnTo>
                  <a:lnTo>
                    <a:pt x="278892" y="833628"/>
                  </a:lnTo>
                  <a:lnTo>
                    <a:pt x="278892" y="841248"/>
                  </a:lnTo>
                  <a:close/>
                </a:path>
                <a:path w="2272665" h="841375">
                  <a:moveTo>
                    <a:pt x="251460" y="841248"/>
                  </a:moveTo>
                  <a:lnTo>
                    <a:pt x="231648" y="841248"/>
                  </a:lnTo>
                  <a:lnTo>
                    <a:pt x="231648" y="833628"/>
                  </a:lnTo>
                  <a:lnTo>
                    <a:pt x="251460" y="833628"/>
                  </a:lnTo>
                  <a:lnTo>
                    <a:pt x="251460" y="841248"/>
                  </a:lnTo>
                  <a:close/>
                </a:path>
                <a:path w="2272665" h="841375">
                  <a:moveTo>
                    <a:pt x="224028" y="841248"/>
                  </a:moveTo>
                  <a:lnTo>
                    <a:pt x="204216" y="841248"/>
                  </a:lnTo>
                  <a:lnTo>
                    <a:pt x="204216" y="833628"/>
                  </a:lnTo>
                  <a:lnTo>
                    <a:pt x="224028" y="833628"/>
                  </a:lnTo>
                  <a:lnTo>
                    <a:pt x="224028" y="841248"/>
                  </a:lnTo>
                  <a:close/>
                </a:path>
                <a:path w="2272665" h="841375">
                  <a:moveTo>
                    <a:pt x="196596" y="841248"/>
                  </a:moveTo>
                  <a:lnTo>
                    <a:pt x="176784" y="841248"/>
                  </a:lnTo>
                  <a:lnTo>
                    <a:pt x="176784" y="833628"/>
                  </a:lnTo>
                  <a:lnTo>
                    <a:pt x="196596" y="833628"/>
                  </a:lnTo>
                  <a:lnTo>
                    <a:pt x="196596" y="841248"/>
                  </a:lnTo>
                  <a:close/>
                </a:path>
                <a:path w="2272665" h="841375">
                  <a:moveTo>
                    <a:pt x="169164" y="841248"/>
                  </a:moveTo>
                  <a:lnTo>
                    <a:pt x="149352" y="841248"/>
                  </a:lnTo>
                  <a:lnTo>
                    <a:pt x="149352" y="833628"/>
                  </a:lnTo>
                  <a:lnTo>
                    <a:pt x="169164" y="833628"/>
                  </a:lnTo>
                  <a:lnTo>
                    <a:pt x="169164" y="841248"/>
                  </a:lnTo>
                  <a:close/>
                </a:path>
                <a:path w="2272665" h="841375">
                  <a:moveTo>
                    <a:pt x="141732" y="841248"/>
                  </a:moveTo>
                  <a:lnTo>
                    <a:pt x="121920" y="841248"/>
                  </a:lnTo>
                  <a:lnTo>
                    <a:pt x="121920" y="833628"/>
                  </a:lnTo>
                  <a:lnTo>
                    <a:pt x="141732" y="833628"/>
                  </a:lnTo>
                  <a:lnTo>
                    <a:pt x="141732" y="841248"/>
                  </a:lnTo>
                  <a:close/>
                </a:path>
                <a:path w="2272665" h="841375">
                  <a:moveTo>
                    <a:pt x="114300" y="841248"/>
                  </a:moveTo>
                  <a:lnTo>
                    <a:pt x="94488" y="841248"/>
                  </a:lnTo>
                  <a:lnTo>
                    <a:pt x="94488" y="833628"/>
                  </a:lnTo>
                  <a:lnTo>
                    <a:pt x="114300" y="833628"/>
                  </a:lnTo>
                  <a:lnTo>
                    <a:pt x="114300" y="841248"/>
                  </a:lnTo>
                  <a:close/>
                </a:path>
                <a:path w="2272665" h="841375">
                  <a:moveTo>
                    <a:pt x="86868" y="841248"/>
                  </a:moveTo>
                  <a:lnTo>
                    <a:pt x="67056" y="841248"/>
                  </a:lnTo>
                  <a:lnTo>
                    <a:pt x="67056" y="833628"/>
                  </a:lnTo>
                  <a:lnTo>
                    <a:pt x="86868" y="833628"/>
                  </a:lnTo>
                  <a:lnTo>
                    <a:pt x="86868" y="841248"/>
                  </a:lnTo>
                  <a:close/>
                </a:path>
                <a:path w="2272665" h="841375">
                  <a:moveTo>
                    <a:pt x="59436" y="841248"/>
                  </a:moveTo>
                  <a:lnTo>
                    <a:pt x="39624" y="841248"/>
                  </a:lnTo>
                  <a:lnTo>
                    <a:pt x="39624" y="833628"/>
                  </a:lnTo>
                  <a:lnTo>
                    <a:pt x="59436" y="833628"/>
                  </a:lnTo>
                  <a:lnTo>
                    <a:pt x="59436" y="841248"/>
                  </a:lnTo>
                  <a:close/>
                </a:path>
                <a:path w="2272665" h="841375">
                  <a:moveTo>
                    <a:pt x="32004" y="841248"/>
                  </a:moveTo>
                  <a:lnTo>
                    <a:pt x="12192" y="841248"/>
                  </a:lnTo>
                  <a:lnTo>
                    <a:pt x="12192" y="833628"/>
                  </a:lnTo>
                  <a:lnTo>
                    <a:pt x="32004" y="833628"/>
                  </a:lnTo>
                  <a:lnTo>
                    <a:pt x="32004" y="841248"/>
                  </a:lnTo>
                  <a:close/>
                </a:path>
              </a:pathLst>
            </a:custGeom>
            <a:solidFill>
              <a:srgbClr val="BEBEBE"/>
            </a:solidFill>
          </p:spPr>
          <p:txBody>
            <a:bodyPr wrap="square" lIns="0" tIns="0" rIns="0" bIns="0" rtlCol="0"/>
            <a:lstStyle/>
            <a:p>
              <a:endParaRPr/>
            </a:p>
          </p:txBody>
        </p:sp>
      </p:grpSp>
      <p:sp>
        <p:nvSpPr>
          <p:cNvPr id="27" name="object 26">
            <a:extLst>
              <a:ext uri="{FF2B5EF4-FFF2-40B4-BE49-F238E27FC236}">
                <a16:creationId xmlns:a16="http://schemas.microsoft.com/office/drawing/2014/main" id="{F52F6E5B-A5B6-3E95-6485-056BC9A9B3AB}"/>
              </a:ext>
            </a:extLst>
          </p:cNvPr>
          <p:cNvSpPr txBox="1"/>
          <p:nvPr/>
        </p:nvSpPr>
        <p:spPr>
          <a:xfrm>
            <a:off x="3665199" y="3132084"/>
            <a:ext cx="1979295"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Meiryo UI"/>
                <a:cs typeface="Meiryo UI"/>
              </a:rPr>
              <a:t>オンライン資格確認等システム</a:t>
            </a:r>
            <a:endParaRPr sz="1300">
              <a:latin typeface="Meiryo UI"/>
              <a:cs typeface="Meiryo UI"/>
            </a:endParaRPr>
          </a:p>
        </p:txBody>
      </p:sp>
      <p:sp>
        <p:nvSpPr>
          <p:cNvPr id="28" name="object 27">
            <a:extLst>
              <a:ext uri="{FF2B5EF4-FFF2-40B4-BE49-F238E27FC236}">
                <a16:creationId xmlns:a16="http://schemas.microsoft.com/office/drawing/2014/main" id="{DD742EE4-EDD6-6BC6-12DB-252F062C788C}"/>
              </a:ext>
            </a:extLst>
          </p:cNvPr>
          <p:cNvSpPr/>
          <p:nvPr/>
        </p:nvSpPr>
        <p:spPr>
          <a:xfrm>
            <a:off x="1320308" y="3507735"/>
            <a:ext cx="670560" cy="434340"/>
          </a:xfrm>
          <a:custGeom>
            <a:avLst/>
            <a:gdLst/>
            <a:ahLst/>
            <a:cxnLst/>
            <a:rect l="l" t="t" r="r" b="b"/>
            <a:pathLst>
              <a:path w="670560" h="434339">
                <a:moveTo>
                  <a:pt x="670560" y="15240"/>
                </a:moveTo>
                <a:lnTo>
                  <a:pt x="667512" y="15240"/>
                </a:lnTo>
                <a:lnTo>
                  <a:pt x="667512" y="3035"/>
                </a:lnTo>
                <a:lnTo>
                  <a:pt x="658368" y="3035"/>
                </a:lnTo>
                <a:lnTo>
                  <a:pt x="658368" y="0"/>
                </a:lnTo>
                <a:lnTo>
                  <a:pt x="630936" y="0"/>
                </a:lnTo>
                <a:lnTo>
                  <a:pt x="630936" y="3035"/>
                </a:lnTo>
                <a:lnTo>
                  <a:pt x="611124" y="3035"/>
                </a:lnTo>
                <a:lnTo>
                  <a:pt x="611124" y="0"/>
                </a:lnTo>
                <a:lnTo>
                  <a:pt x="583692" y="0"/>
                </a:lnTo>
                <a:lnTo>
                  <a:pt x="583692" y="3035"/>
                </a:lnTo>
                <a:lnTo>
                  <a:pt x="562356" y="3035"/>
                </a:lnTo>
                <a:lnTo>
                  <a:pt x="562356" y="0"/>
                </a:lnTo>
                <a:lnTo>
                  <a:pt x="534924" y="0"/>
                </a:lnTo>
                <a:lnTo>
                  <a:pt x="534924" y="3035"/>
                </a:lnTo>
                <a:lnTo>
                  <a:pt x="515112" y="3035"/>
                </a:lnTo>
                <a:lnTo>
                  <a:pt x="515112" y="0"/>
                </a:lnTo>
                <a:lnTo>
                  <a:pt x="487680" y="0"/>
                </a:lnTo>
                <a:lnTo>
                  <a:pt x="487680" y="3035"/>
                </a:lnTo>
                <a:lnTo>
                  <a:pt x="466344" y="3035"/>
                </a:lnTo>
                <a:lnTo>
                  <a:pt x="466344" y="0"/>
                </a:lnTo>
                <a:lnTo>
                  <a:pt x="438912" y="0"/>
                </a:lnTo>
                <a:lnTo>
                  <a:pt x="438912" y="3035"/>
                </a:lnTo>
                <a:lnTo>
                  <a:pt x="419100" y="3035"/>
                </a:lnTo>
                <a:lnTo>
                  <a:pt x="419100" y="0"/>
                </a:lnTo>
                <a:lnTo>
                  <a:pt x="391668" y="0"/>
                </a:lnTo>
                <a:lnTo>
                  <a:pt x="391668" y="3035"/>
                </a:lnTo>
                <a:lnTo>
                  <a:pt x="370332" y="3035"/>
                </a:lnTo>
                <a:lnTo>
                  <a:pt x="370332" y="0"/>
                </a:lnTo>
                <a:lnTo>
                  <a:pt x="342900" y="0"/>
                </a:lnTo>
                <a:lnTo>
                  <a:pt x="342900" y="3035"/>
                </a:lnTo>
                <a:lnTo>
                  <a:pt x="323088" y="3035"/>
                </a:lnTo>
                <a:lnTo>
                  <a:pt x="323088" y="0"/>
                </a:lnTo>
                <a:lnTo>
                  <a:pt x="295656" y="0"/>
                </a:lnTo>
                <a:lnTo>
                  <a:pt x="295656" y="3035"/>
                </a:lnTo>
                <a:lnTo>
                  <a:pt x="274320" y="3035"/>
                </a:lnTo>
                <a:lnTo>
                  <a:pt x="274320" y="0"/>
                </a:lnTo>
                <a:lnTo>
                  <a:pt x="246888" y="0"/>
                </a:lnTo>
                <a:lnTo>
                  <a:pt x="246888" y="3035"/>
                </a:lnTo>
                <a:lnTo>
                  <a:pt x="227076" y="3035"/>
                </a:lnTo>
                <a:lnTo>
                  <a:pt x="227076" y="0"/>
                </a:lnTo>
                <a:lnTo>
                  <a:pt x="199644" y="0"/>
                </a:lnTo>
                <a:lnTo>
                  <a:pt x="199644" y="3035"/>
                </a:lnTo>
                <a:lnTo>
                  <a:pt x="179832" y="3035"/>
                </a:lnTo>
                <a:lnTo>
                  <a:pt x="179832" y="0"/>
                </a:lnTo>
                <a:lnTo>
                  <a:pt x="152400" y="0"/>
                </a:lnTo>
                <a:lnTo>
                  <a:pt x="152400" y="3035"/>
                </a:lnTo>
                <a:lnTo>
                  <a:pt x="131064" y="3035"/>
                </a:lnTo>
                <a:lnTo>
                  <a:pt x="131064" y="0"/>
                </a:lnTo>
                <a:lnTo>
                  <a:pt x="103632" y="0"/>
                </a:lnTo>
                <a:lnTo>
                  <a:pt x="103632" y="3035"/>
                </a:lnTo>
                <a:lnTo>
                  <a:pt x="83820" y="3035"/>
                </a:lnTo>
                <a:lnTo>
                  <a:pt x="83820" y="0"/>
                </a:lnTo>
                <a:lnTo>
                  <a:pt x="56388" y="0"/>
                </a:lnTo>
                <a:lnTo>
                  <a:pt x="56388" y="3035"/>
                </a:lnTo>
                <a:lnTo>
                  <a:pt x="35052" y="3035"/>
                </a:lnTo>
                <a:lnTo>
                  <a:pt x="35052" y="0"/>
                </a:lnTo>
                <a:lnTo>
                  <a:pt x="7620" y="0"/>
                </a:lnTo>
                <a:lnTo>
                  <a:pt x="7620" y="3035"/>
                </a:lnTo>
                <a:lnTo>
                  <a:pt x="3048" y="3035"/>
                </a:lnTo>
                <a:lnTo>
                  <a:pt x="3048" y="19812"/>
                </a:lnTo>
                <a:lnTo>
                  <a:pt x="0" y="19812"/>
                </a:lnTo>
                <a:lnTo>
                  <a:pt x="0" y="47244"/>
                </a:lnTo>
                <a:lnTo>
                  <a:pt x="3048" y="47244"/>
                </a:lnTo>
                <a:lnTo>
                  <a:pt x="3048" y="67056"/>
                </a:lnTo>
                <a:lnTo>
                  <a:pt x="0" y="67056"/>
                </a:lnTo>
                <a:lnTo>
                  <a:pt x="0" y="94488"/>
                </a:lnTo>
                <a:lnTo>
                  <a:pt x="3048" y="94488"/>
                </a:lnTo>
                <a:lnTo>
                  <a:pt x="3048" y="115824"/>
                </a:lnTo>
                <a:lnTo>
                  <a:pt x="0" y="115824"/>
                </a:lnTo>
                <a:lnTo>
                  <a:pt x="0" y="143256"/>
                </a:lnTo>
                <a:lnTo>
                  <a:pt x="3048" y="143256"/>
                </a:lnTo>
                <a:lnTo>
                  <a:pt x="3048" y="163068"/>
                </a:lnTo>
                <a:lnTo>
                  <a:pt x="0" y="163068"/>
                </a:lnTo>
                <a:lnTo>
                  <a:pt x="0" y="190500"/>
                </a:lnTo>
                <a:lnTo>
                  <a:pt x="3048" y="190500"/>
                </a:lnTo>
                <a:lnTo>
                  <a:pt x="3048" y="211836"/>
                </a:lnTo>
                <a:lnTo>
                  <a:pt x="0" y="211836"/>
                </a:lnTo>
                <a:lnTo>
                  <a:pt x="0" y="239268"/>
                </a:lnTo>
                <a:lnTo>
                  <a:pt x="3048" y="239268"/>
                </a:lnTo>
                <a:lnTo>
                  <a:pt x="3048" y="259080"/>
                </a:lnTo>
                <a:lnTo>
                  <a:pt x="0" y="259080"/>
                </a:lnTo>
                <a:lnTo>
                  <a:pt x="0" y="286512"/>
                </a:lnTo>
                <a:lnTo>
                  <a:pt x="3048" y="286512"/>
                </a:lnTo>
                <a:lnTo>
                  <a:pt x="3048" y="307848"/>
                </a:lnTo>
                <a:lnTo>
                  <a:pt x="0" y="307848"/>
                </a:lnTo>
                <a:lnTo>
                  <a:pt x="0" y="335280"/>
                </a:lnTo>
                <a:lnTo>
                  <a:pt x="3048" y="335280"/>
                </a:lnTo>
                <a:lnTo>
                  <a:pt x="3048" y="355092"/>
                </a:lnTo>
                <a:lnTo>
                  <a:pt x="0" y="355092"/>
                </a:lnTo>
                <a:lnTo>
                  <a:pt x="0" y="382524"/>
                </a:lnTo>
                <a:lnTo>
                  <a:pt x="3048" y="382524"/>
                </a:lnTo>
                <a:lnTo>
                  <a:pt x="3048" y="403860"/>
                </a:lnTo>
                <a:lnTo>
                  <a:pt x="0" y="403860"/>
                </a:lnTo>
                <a:lnTo>
                  <a:pt x="0" y="431292"/>
                </a:lnTo>
                <a:lnTo>
                  <a:pt x="3048" y="431292"/>
                </a:lnTo>
                <a:lnTo>
                  <a:pt x="3048" y="434340"/>
                </a:lnTo>
                <a:lnTo>
                  <a:pt x="27432" y="434340"/>
                </a:lnTo>
                <a:lnTo>
                  <a:pt x="27432" y="431292"/>
                </a:lnTo>
                <a:lnTo>
                  <a:pt x="48768" y="431279"/>
                </a:lnTo>
                <a:lnTo>
                  <a:pt x="48768" y="434340"/>
                </a:lnTo>
                <a:lnTo>
                  <a:pt x="76200" y="434340"/>
                </a:lnTo>
                <a:lnTo>
                  <a:pt x="76200" y="431279"/>
                </a:lnTo>
                <a:lnTo>
                  <a:pt x="96012" y="431279"/>
                </a:lnTo>
                <a:lnTo>
                  <a:pt x="96012" y="434340"/>
                </a:lnTo>
                <a:lnTo>
                  <a:pt x="123444" y="434340"/>
                </a:lnTo>
                <a:lnTo>
                  <a:pt x="123444" y="431279"/>
                </a:lnTo>
                <a:lnTo>
                  <a:pt x="143256" y="431279"/>
                </a:lnTo>
                <a:lnTo>
                  <a:pt x="143256" y="434340"/>
                </a:lnTo>
                <a:lnTo>
                  <a:pt x="170688" y="434340"/>
                </a:lnTo>
                <a:lnTo>
                  <a:pt x="170688" y="431279"/>
                </a:lnTo>
                <a:lnTo>
                  <a:pt x="192024" y="431279"/>
                </a:lnTo>
                <a:lnTo>
                  <a:pt x="192024" y="434340"/>
                </a:lnTo>
                <a:lnTo>
                  <a:pt x="219456" y="434340"/>
                </a:lnTo>
                <a:lnTo>
                  <a:pt x="219456" y="431279"/>
                </a:lnTo>
                <a:lnTo>
                  <a:pt x="239268" y="431279"/>
                </a:lnTo>
                <a:lnTo>
                  <a:pt x="239268" y="434340"/>
                </a:lnTo>
                <a:lnTo>
                  <a:pt x="266700" y="434340"/>
                </a:lnTo>
                <a:lnTo>
                  <a:pt x="266700" y="431279"/>
                </a:lnTo>
                <a:lnTo>
                  <a:pt x="288036" y="431279"/>
                </a:lnTo>
                <a:lnTo>
                  <a:pt x="288036" y="434340"/>
                </a:lnTo>
                <a:lnTo>
                  <a:pt x="315468" y="434340"/>
                </a:lnTo>
                <a:lnTo>
                  <a:pt x="315468" y="431279"/>
                </a:lnTo>
                <a:lnTo>
                  <a:pt x="335280" y="431279"/>
                </a:lnTo>
                <a:lnTo>
                  <a:pt x="335280" y="434340"/>
                </a:lnTo>
                <a:lnTo>
                  <a:pt x="362712" y="434340"/>
                </a:lnTo>
                <a:lnTo>
                  <a:pt x="362712" y="431279"/>
                </a:lnTo>
                <a:lnTo>
                  <a:pt x="384048" y="431279"/>
                </a:lnTo>
                <a:lnTo>
                  <a:pt x="384048" y="434340"/>
                </a:lnTo>
                <a:lnTo>
                  <a:pt x="411480" y="434340"/>
                </a:lnTo>
                <a:lnTo>
                  <a:pt x="411480" y="431279"/>
                </a:lnTo>
                <a:lnTo>
                  <a:pt x="431292" y="431279"/>
                </a:lnTo>
                <a:lnTo>
                  <a:pt x="431292" y="434340"/>
                </a:lnTo>
                <a:lnTo>
                  <a:pt x="458724" y="434340"/>
                </a:lnTo>
                <a:lnTo>
                  <a:pt x="458724" y="431279"/>
                </a:lnTo>
                <a:lnTo>
                  <a:pt x="480060" y="431279"/>
                </a:lnTo>
                <a:lnTo>
                  <a:pt x="480060" y="434340"/>
                </a:lnTo>
                <a:lnTo>
                  <a:pt x="507492" y="434340"/>
                </a:lnTo>
                <a:lnTo>
                  <a:pt x="507492" y="431279"/>
                </a:lnTo>
                <a:lnTo>
                  <a:pt x="527304" y="431279"/>
                </a:lnTo>
                <a:lnTo>
                  <a:pt x="527304" y="434340"/>
                </a:lnTo>
                <a:lnTo>
                  <a:pt x="554736" y="434340"/>
                </a:lnTo>
                <a:lnTo>
                  <a:pt x="554736" y="431279"/>
                </a:lnTo>
                <a:lnTo>
                  <a:pt x="576072" y="431279"/>
                </a:lnTo>
                <a:lnTo>
                  <a:pt x="576072" y="434340"/>
                </a:lnTo>
                <a:lnTo>
                  <a:pt x="603504" y="434340"/>
                </a:lnTo>
                <a:lnTo>
                  <a:pt x="603504" y="431279"/>
                </a:lnTo>
                <a:lnTo>
                  <a:pt x="623316" y="431279"/>
                </a:lnTo>
                <a:lnTo>
                  <a:pt x="623316" y="434340"/>
                </a:lnTo>
                <a:lnTo>
                  <a:pt x="650748" y="434340"/>
                </a:lnTo>
                <a:lnTo>
                  <a:pt x="650748" y="431279"/>
                </a:lnTo>
                <a:lnTo>
                  <a:pt x="667512" y="431279"/>
                </a:lnTo>
                <a:lnTo>
                  <a:pt x="667512" y="426720"/>
                </a:lnTo>
                <a:lnTo>
                  <a:pt x="670560" y="426720"/>
                </a:lnTo>
                <a:lnTo>
                  <a:pt x="670560" y="399288"/>
                </a:lnTo>
                <a:lnTo>
                  <a:pt x="667512" y="399288"/>
                </a:lnTo>
                <a:lnTo>
                  <a:pt x="667512" y="377952"/>
                </a:lnTo>
                <a:lnTo>
                  <a:pt x="670560" y="377952"/>
                </a:lnTo>
                <a:lnTo>
                  <a:pt x="670560" y="350520"/>
                </a:lnTo>
                <a:lnTo>
                  <a:pt x="667512" y="350520"/>
                </a:lnTo>
                <a:lnTo>
                  <a:pt x="667512" y="330708"/>
                </a:lnTo>
                <a:lnTo>
                  <a:pt x="670560" y="330708"/>
                </a:lnTo>
                <a:lnTo>
                  <a:pt x="670560" y="303276"/>
                </a:lnTo>
                <a:lnTo>
                  <a:pt x="667512" y="303276"/>
                </a:lnTo>
                <a:lnTo>
                  <a:pt x="667512" y="283464"/>
                </a:lnTo>
                <a:lnTo>
                  <a:pt x="670560" y="283464"/>
                </a:lnTo>
                <a:lnTo>
                  <a:pt x="670560" y="256032"/>
                </a:lnTo>
                <a:lnTo>
                  <a:pt x="667512" y="256032"/>
                </a:lnTo>
                <a:lnTo>
                  <a:pt x="667512" y="234696"/>
                </a:lnTo>
                <a:lnTo>
                  <a:pt x="670560" y="234696"/>
                </a:lnTo>
                <a:lnTo>
                  <a:pt x="670560" y="207264"/>
                </a:lnTo>
                <a:lnTo>
                  <a:pt x="667512" y="207264"/>
                </a:lnTo>
                <a:lnTo>
                  <a:pt x="667512" y="187452"/>
                </a:lnTo>
                <a:lnTo>
                  <a:pt x="670560" y="187452"/>
                </a:lnTo>
                <a:lnTo>
                  <a:pt x="670560" y="160020"/>
                </a:lnTo>
                <a:lnTo>
                  <a:pt x="667512" y="160020"/>
                </a:lnTo>
                <a:lnTo>
                  <a:pt x="667512" y="138684"/>
                </a:lnTo>
                <a:lnTo>
                  <a:pt x="670560" y="138684"/>
                </a:lnTo>
                <a:lnTo>
                  <a:pt x="670560" y="111252"/>
                </a:lnTo>
                <a:lnTo>
                  <a:pt x="667512" y="111252"/>
                </a:lnTo>
                <a:lnTo>
                  <a:pt x="667512" y="91440"/>
                </a:lnTo>
                <a:lnTo>
                  <a:pt x="670560" y="91440"/>
                </a:lnTo>
                <a:lnTo>
                  <a:pt x="670560" y="64008"/>
                </a:lnTo>
                <a:lnTo>
                  <a:pt x="667512" y="64008"/>
                </a:lnTo>
                <a:lnTo>
                  <a:pt x="667512" y="42672"/>
                </a:lnTo>
                <a:lnTo>
                  <a:pt x="670560" y="42672"/>
                </a:lnTo>
                <a:lnTo>
                  <a:pt x="670560" y="15240"/>
                </a:lnTo>
                <a:close/>
              </a:path>
            </a:pathLst>
          </a:custGeom>
          <a:solidFill>
            <a:srgbClr val="BEBEBE"/>
          </a:solidFill>
        </p:spPr>
        <p:txBody>
          <a:bodyPr wrap="square" lIns="0" tIns="0" rIns="0" bIns="0" rtlCol="0"/>
          <a:lstStyle/>
          <a:p>
            <a:endParaRPr/>
          </a:p>
        </p:txBody>
      </p:sp>
      <p:sp>
        <p:nvSpPr>
          <p:cNvPr id="29" name="object 28">
            <a:extLst>
              <a:ext uri="{FF2B5EF4-FFF2-40B4-BE49-F238E27FC236}">
                <a16:creationId xmlns:a16="http://schemas.microsoft.com/office/drawing/2014/main" id="{19EC1E79-F00D-A031-C06D-7AF4E2B0FD5F}"/>
              </a:ext>
            </a:extLst>
          </p:cNvPr>
          <p:cNvSpPr txBox="1"/>
          <p:nvPr/>
        </p:nvSpPr>
        <p:spPr>
          <a:xfrm>
            <a:off x="1323355" y="3510771"/>
            <a:ext cx="664845" cy="428625"/>
          </a:xfrm>
          <a:prstGeom prst="rect">
            <a:avLst/>
          </a:prstGeom>
        </p:spPr>
        <p:txBody>
          <a:bodyPr vert="horz" wrap="square" lIns="0" tIns="36830" rIns="0" bIns="0" rtlCol="0">
            <a:spAutoFit/>
          </a:bodyPr>
          <a:lstStyle/>
          <a:p>
            <a:pPr marL="116839" marR="109855" indent="57785">
              <a:lnSpc>
                <a:spcPct val="103000"/>
              </a:lnSpc>
              <a:spcBef>
                <a:spcPts val="290"/>
              </a:spcBef>
            </a:pPr>
            <a:r>
              <a:rPr sz="1050" spc="-20" dirty="0">
                <a:latin typeface="Meiryo UI"/>
                <a:cs typeface="Meiryo UI"/>
              </a:rPr>
              <a:t>マイナ</a:t>
            </a:r>
            <a:r>
              <a:rPr sz="1050" spc="-15" dirty="0">
                <a:latin typeface="Meiryo UI"/>
                <a:cs typeface="Meiryo UI"/>
              </a:rPr>
              <a:t>ポータル</a:t>
            </a:r>
            <a:endParaRPr sz="1050">
              <a:latin typeface="Meiryo UI"/>
              <a:cs typeface="Meiryo UI"/>
            </a:endParaRPr>
          </a:p>
        </p:txBody>
      </p:sp>
      <p:grpSp>
        <p:nvGrpSpPr>
          <p:cNvPr id="30" name="object 29">
            <a:extLst>
              <a:ext uri="{FF2B5EF4-FFF2-40B4-BE49-F238E27FC236}">
                <a16:creationId xmlns:a16="http://schemas.microsoft.com/office/drawing/2014/main" id="{97D699ED-704C-DDF2-0FD9-F7D75AF28775}"/>
              </a:ext>
            </a:extLst>
          </p:cNvPr>
          <p:cNvGrpSpPr/>
          <p:nvPr/>
        </p:nvGrpSpPr>
        <p:grpSpPr>
          <a:xfrm>
            <a:off x="762523" y="3379706"/>
            <a:ext cx="5473065" cy="1628139"/>
            <a:chOff x="245363" y="4354067"/>
            <a:chExt cx="5473065" cy="1628139"/>
          </a:xfrm>
        </p:grpSpPr>
        <p:pic>
          <p:nvPicPr>
            <p:cNvPr id="31" name="object 30">
              <a:extLst>
                <a:ext uri="{FF2B5EF4-FFF2-40B4-BE49-F238E27FC236}">
                  <a16:creationId xmlns:a16="http://schemas.microsoft.com/office/drawing/2014/main" id="{1AD44FF2-B57E-15E7-B038-92CE4A5520E1}"/>
                </a:ext>
              </a:extLst>
            </p:cNvPr>
            <p:cNvPicPr/>
            <p:nvPr/>
          </p:nvPicPr>
          <p:blipFill>
            <a:blip r:embed="rId3" cstate="print"/>
            <a:stretch>
              <a:fillRect/>
            </a:stretch>
          </p:blipFill>
          <p:spPr>
            <a:xfrm>
              <a:off x="245363" y="4354067"/>
              <a:ext cx="537971" cy="830579"/>
            </a:xfrm>
            <a:prstGeom prst="rect">
              <a:avLst/>
            </a:prstGeom>
          </p:spPr>
        </p:pic>
        <p:sp>
          <p:nvSpPr>
            <p:cNvPr id="32" name="object 31">
              <a:extLst>
                <a:ext uri="{FF2B5EF4-FFF2-40B4-BE49-F238E27FC236}">
                  <a16:creationId xmlns:a16="http://schemas.microsoft.com/office/drawing/2014/main" id="{02D0FF18-16F5-6E93-DEE8-5EED194765D2}"/>
                </a:ext>
              </a:extLst>
            </p:cNvPr>
            <p:cNvSpPr/>
            <p:nvPr/>
          </p:nvSpPr>
          <p:spPr>
            <a:xfrm>
              <a:off x="2513076" y="5686043"/>
              <a:ext cx="3205480" cy="295910"/>
            </a:xfrm>
            <a:custGeom>
              <a:avLst/>
              <a:gdLst/>
              <a:ahLst/>
              <a:cxnLst/>
              <a:rect l="l" t="t" r="r" b="b"/>
              <a:pathLst>
                <a:path w="3205479" h="295910">
                  <a:moveTo>
                    <a:pt x="3204972" y="18288"/>
                  </a:moveTo>
                  <a:lnTo>
                    <a:pt x="3201924" y="18288"/>
                  </a:lnTo>
                  <a:lnTo>
                    <a:pt x="3201924" y="3048"/>
                  </a:lnTo>
                  <a:lnTo>
                    <a:pt x="3197352" y="3048"/>
                  </a:lnTo>
                  <a:lnTo>
                    <a:pt x="3197352" y="0"/>
                  </a:lnTo>
                  <a:lnTo>
                    <a:pt x="3169920" y="0"/>
                  </a:lnTo>
                  <a:lnTo>
                    <a:pt x="3169920" y="3048"/>
                  </a:lnTo>
                  <a:lnTo>
                    <a:pt x="3148584" y="3048"/>
                  </a:lnTo>
                  <a:lnTo>
                    <a:pt x="3148584" y="0"/>
                  </a:lnTo>
                  <a:lnTo>
                    <a:pt x="3121152" y="0"/>
                  </a:lnTo>
                  <a:lnTo>
                    <a:pt x="3121152" y="3048"/>
                  </a:lnTo>
                  <a:lnTo>
                    <a:pt x="3101340" y="3048"/>
                  </a:lnTo>
                  <a:lnTo>
                    <a:pt x="3101340" y="0"/>
                  </a:lnTo>
                  <a:lnTo>
                    <a:pt x="3073908" y="0"/>
                  </a:lnTo>
                  <a:lnTo>
                    <a:pt x="3073908" y="3048"/>
                  </a:lnTo>
                  <a:lnTo>
                    <a:pt x="3052572" y="3048"/>
                  </a:lnTo>
                  <a:lnTo>
                    <a:pt x="3052572" y="0"/>
                  </a:lnTo>
                  <a:lnTo>
                    <a:pt x="3025140" y="0"/>
                  </a:lnTo>
                  <a:lnTo>
                    <a:pt x="3025140" y="3048"/>
                  </a:lnTo>
                  <a:lnTo>
                    <a:pt x="3005328" y="3048"/>
                  </a:lnTo>
                  <a:lnTo>
                    <a:pt x="3005328" y="0"/>
                  </a:lnTo>
                  <a:lnTo>
                    <a:pt x="2977896" y="0"/>
                  </a:lnTo>
                  <a:lnTo>
                    <a:pt x="2977896" y="3048"/>
                  </a:lnTo>
                  <a:lnTo>
                    <a:pt x="2956560" y="3048"/>
                  </a:lnTo>
                  <a:lnTo>
                    <a:pt x="2956560" y="0"/>
                  </a:lnTo>
                  <a:lnTo>
                    <a:pt x="2929128" y="0"/>
                  </a:lnTo>
                  <a:lnTo>
                    <a:pt x="2929128" y="3048"/>
                  </a:lnTo>
                  <a:lnTo>
                    <a:pt x="2909316" y="3048"/>
                  </a:lnTo>
                  <a:lnTo>
                    <a:pt x="2909316" y="0"/>
                  </a:lnTo>
                  <a:lnTo>
                    <a:pt x="2881884" y="0"/>
                  </a:lnTo>
                  <a:lnTo>
                    <a:pt x="2881884" y="3048"/>
                  </a:lnTo>
                  <a:lnTo>
                    <a:pt x="2860548" y="3048"/>
                  </a:lnTo>
                  <a:lnTo>
                    <a:pt x="2860548" y="0"/>
                  </a:lnTo>
                  <a:lnTo>
                    <a:pt x="2833116" y="0"/>
                  </a:lnTo>
                  <a:lnTo>
                    <a:pt x="2833116" y="3048"/>
                  </a:lnTo>
                  <a:lnTo>
                    <a:pt x="2813304" y="3048"/>
                  </a:lnTo>
                  <a:lnTo>
                    <a:pt x="2813304" y="0"/>
                  </a:lnTo>
                  <a:lnTo>
                    <a:pt x="2785872" y="0"/>
                  </a:lnTo>
                  <a:lnTo>
                    <a:pt x="2785872" y="3048"/>
                  </a:lnTo>
                  <a:lnTo>
                    <a:pt x="2764536" y="3048"/>
                  </a:lnTo>
                  <a:lnTo>
                    <a:pt x="2764536" y="0"/>
                  </a:lnTo>
                  <a:lnTo>
                    <a:pt x="2737104" y="0"/>
                  </a:lnTo>
                  <a:lnTo>
                    <a:pt x="2737104" y="3048"/>
                  </a:lnTo>
                  <a:lnTo>
                    <a:pt x="2717292" y="3048"/>
                  </a:lnTo>
                  <a:lnTo>
                    <a:pt x="2717292" y="0"/>
                  </a:lnTo>
                  <a:lnTo>
                    <a:pt x="2689860" y="0"/>
                  </a:lnTo>
                  <a:lnTo>
                    <a:pt x="2689860" y="3048"/>
                  </a:lnTo>
                  <a:lnTo>
                    <a:pt x="2670048" y="3048"/>
                  </a:lnTo>
                  <a:lnTo>
                    <a:pt x="2670048" y="0"/>
                  </a:lnTo>
                  <a:lnTo>
                    <a:pt x="2642616" y="0"/>
                  </a:lnTo>
                  <a:lnTo>
                    <a:pt x="2642616" y="3048"/>
                  </a:lnTo>
                  <a:lnTo>
                    <a:pt x="2621280" y="3048"/>
                  </a:lnTo>
                  <a:lnTo>
                    <a:pt x="2621280" y="0"/>
                  </a:lnTo>
                  <a:lnTo>
                    <a:pt x="2593848" y="0"/>
                  </a:lnTo>
                  <a:lnTo>
                    <a:pt x="2593848" y="3048"/>
                  </a:lnTo>
                  <a:lnTo>
                    <a:pt x="2574036" y="3048"/>
                  </a:lnTo>
                  <a:lnTo>
                    <a:pt x="2574036" y="0"/>
                  </a:lnTo>
                  <a:lnTo>
                    <a:pt x="2546604" y="0"/>
                  </a:lnTo>
                  <a:lnTo>
                    <a:pt x="2546604" y="3048"/>
                  </a:lnTo>
                  <a:lnTo>
                    <a:pt x="2525268" y="3048"/>
                  </a:lnTo>
                  <a:lnTo>
                    <a:pt x="2525268" y="0"/>
                  </a:lnTo>
                  <a:lnTo>
                    <a:pt x="2497836" y="0"/>
                  </a:lnTo>
                  <a:lnTo>
                    <a:pt x="2497836" y="3048"/>
                  </a:lnTo>
                  <a:lnTo>
                    <a:pt x="2478024" y="3048"/>
                  </a:lnTo>
                  <a:lnTo>
                    <a:pt x="2478024" y="0"/>
                  </a:lnTo>
                  <a:lnTo>
                    <a:pt x="2450592" y="0"/>
                  </a:lnTo>
                  <a:lnTo>
                    <a:pt x="2450592" y="3048"/>
                  </a:lnTo>
                  <a:lnTo>
                    <a:pt x="2429256" y="3048"/>
                  </a:lnTo>
                  <a:lnTo>
                    <a:pt x="2429256" y="0"/>
                  </a:lnTo>
                  <a:lnTo>
                    <a:pt x="2401824" y="0"/>
                  </a:lnTo>
                  <a:lnTo>
                    <a:pt x="2401824" y="3048"/>
                  </a:lnTo>
                  <a:lnTo>
                    <a:pt x="2382012" y="3048"/>
                  </a:lnTo>
                  <a:lnTo>
                    <a:pt x="2382012" y="0"/>
                  </a:lnTo>
                  <a:lnTo>
                    <a:pt x="2354580" y="0"/>
                  </a:lnTo>
                  <a:lnTo>
                    <a:pt x="2354580" y="3048"/>
                  </a:lnTo>
                  <a:lnTo>
                    <a:pt x="2333244" y="3048"/>
                  </a:lnTo>
                  <a:lnTo>
                    <a:pt x="2333244" y="0"/>
                  </a:lnTo>
                  <a:lnTo>
                    <a:pt x="2305812" y="0"/>
                  </a:lnTo>
                  <a:lnTo>
                    <a:pt x="2305812" y="3048"/>
                  </a:lnTo>
                  <a:lnTo>
                    <a:pt x="2286000" y="3048"/>
                  </a:lnTo>
                  <a:lnTo>
                    <a:pt x="2286000" y="0"/>
                  </a:lnTo>
                  <a:lnTo>
                    <a:pt x="2258568" y="0"/>
                  </a:lnTo>
                  <a:lnTo>
                    <a:pt x="2258568" y="3048"/>
                  </a:lnTo>
                  <a:lnTo>
                    <a:pt x="2237232" y="3048"/>
                  </a:lnTo>
                  <a:lnTo>
                    <a:pt x="2237232" y="0"/>
                  </a:lnTo>
                  <a:lnTo>
                    <a:pt x="2209800" y="0"/>
                  </a:lnTo>
                  <a:lnTo>
                    <a:pt x="2209800" y="3048"/>
                  </a:lnTo>
                  <a:lnTo>
                    <a:pt x="2189988" y="3048"/>
                  </a:lnTo>
                  <a:lnTo>
                    <a:pt x="2189988" y="0"/>
                  </a:lnTo>
                  <a:lnTo>
                    <a:pt x="2162556" y="0"/>
                  </a:lnTo>
                  <a:lnTo>
                    <a:pt x="2162556" y="3048"/>
                  </a:lnTo>
                  <a:lnTo>
                    <a:pt x="2141220" y="3048"/>
                  </a:lnTo>
                  <a:lnTo>
                    <a:pt x="2141220" y="0"/>
                  </a:lnTo>
                  <a:lnTo>
                    <a:pt x="2113788" y="0"/>
                  </a:lnTo>
                  <a:lnTo>
                    <a:pt x="2113788" y="3048"/>
                  </a:lnTo>
                  <a:lnTo>
                    <a:pt x="2093976" y="3048"/>
                  </a:lnTo>
                  <a:lnTo>
                    <a:pt x="2093976" y="0"/>
                  </a:lnTo>
                  <a:lnTo>
                    <a:pt x="2066544" y="0"/>
                  </a:lnTo>
                  <a:lnTo>
                    <a:pt x="2066544" y="3048"/>
                  </a:lnTo>
                  <a:lnTo>
                    <a:pt x="2045208" y="3048"/>
                  </a:lnTo>
                  <a:lnTo>
                    <a:pt x="2045208" y="0"/>
                  </a:lnTo>
                  <a:lnTo>
                    <a:pt x="2017776" y="0"/>
                  </a:lnTo>
                  <a:lnTo>
                    <a:pt x="2017776" y="3048"/>
                  </a:lnTo>
                  <a:lnTo>
                    <a:pt x="1997964" y="3048"/>
                  </a:lnTo>
                  <a:lnTo>
                    <a:pt x="1997964" y="0"/>
                  </a:lnTo>
                  <a:lnTo>
                    <a:pt x="1970532" y="0"/>
                  </a:lnTo>
                  <a:lnTo>
                    <a:pt x="1970532" y="3048"/>
                  </a:lnTo>
                  <a:lnTo>
                    <a:pt x="1949196" y="3048"/>
                  </a:lnTo>
                  <a:lnTo>
                    <a:pt x="1949196" y="0"/>
                  </a:lnTo>
                  <a:lnTo>
                    <a:pt x="1921764" y="0"/>
                  </a:lnTo>
                  <a:lnTo>
                    <a:pt x="1921764" y="3048"/>
                  </a:lnTo>
                  <a:lnTo>
                    <a:pt x="1901952" y="3048"/>
                  </a:lnTo>
                  <a:lnTo>
                    <a:pt x="1901952" y="0"/>
                  </a:lnTo>
                  <a:lnTo>
                    <a:pt x="1874520" y="0"/>
                  </a:lnTo>
                  <a:lnTo>
                    <a:pt x="1874520" y="3048"/>
                  </a:lnTo>
                  <a:lnTo>
                    <a:pt x="1853184" y="3048"/>
                  </a:lnTo>
                  <a:lnTo>
                    <a:pt x="1853184" y="0"/>
                  </a:lnTo>
                  <a:lnTo>
                    <a:pt x="1825752" y="0"/>
                  </a:lnTo>
                  <a:lnTo>
                    <a:pt x="1825752" y="3048"/>
                  </a:lnTo>
                  <a:lnTo>
                    <a:pt x="1805940" y="3048"/>
                  </a:lnTo>
                  <a:lnTo>
                    <a:pt x="1805940" y="0"/>
                  </a:lnTo>
                  <a:lnTo>
                    <a:pt x="1778508" y="0"/>
                  </a:lnTo>
                  <a:lnTo>
                    <a:pt x="1778508" y="3048"/>
                  </a:lnTo>
                  <a:lnTo>
                    <a:pt x="1757172" y="3048"/>
                  </a:lnTo>
                  <a:lnTo>
                    <a:pt x="1757172" y="0"/>
                  </a:lnTo>
                  <a:lnTo>
                    <a:pt x="1729740" y="0"/>
                  </a:lnTo>
                  <a:lnTo>
                    <a:pt x="1729740" y="3048"/>
                  </a:lnTo>
                  <a:lnTo>
                    <a:pt x="1709928" y="3048"/>
                  </a:lnTo>
                  <a:lnTo>
                    <a:pt x="1709928" y="0"/>
                  </a:lnTo>
                  <a:lnTo>
                    <a:pt x="1682496" y="0"/>
                  </a:lnTo>
                  <a:lnTo>
                    <a:pt x="1682496" y="3048"/>
                  </a:lnTo>
                  <a:lnTo>
                    <a:pt x="1661160" y="3048"/>
                  </a:lnTo>
                  <a:lnTo>
                    <a:pt x="1661160" y="0"/>
                  </a:lnTo>
                  <a:lnTo>
                    <a:pt x="1633728" y="0"/>
                  </a:lnTo>
                  <a:lnTo>
                    <a:pt x="1633728" y="3048"/>
                  </a:lnTo>
                  <a:lnTo>
                    <a:pt x="1613916" y="3048"/>
                  </a:lnTo>
                  <a:lnTo>
                    <a:pt x="1613916" y="0"/>
                  </a:lnTo>
                  <a:lnTo>
                    <a:pt x="1586484" y="0"/>
                  </a:lnTo>
                  <a:lnTo>
                    <a:pt x="1586484" y="3048"/>
                  </a:lnTo>
                  <a:lnTo>
                    <a:pt x="1565148" y="3048"/>
                  </a:lnTo>
                  <a:lnTo>
                    <a:pt x="1565148" y="0"/>
                  </a:lnTo>
                  <a:lnTo>
                    <a:pt x="1537716" y="0"/>
                  </a:lnTo>
                  <a:lnTo>
                    <a:pt x="1537716" y="3048"/>
                  </a:lnTo>
                  <a:lnTo>
                    <a:pt x="1517904" y="3048"/>
                  </a:lnTo>
                  <a:lnTo>
                    <a:pt x="1517904" y="0"/>
                  </a:lnTo>
                  <a:lnTo>
                    <a:pt x="1490472" y="0"/>
                  </a:lnTo>
                  <a:lnTo>
                    <a:pt x="1490472" y="3048"/>
                  </a:lnTo>
                  <a:lnTo>
                    <a:pt x="1470660" y="3048"/>
                  </a:lnTo>
                  <a:lnTo>
                    <a:pt x="1470660" y="0"/>
                  </a:lnTo>
                  <a:lnTo>
                    <a:pt x="1443228" y="0"/>
                  </a:lnTo>
                  <a:lnTo>
                    <a:pt x="1443228" y="3048"/>
                  </a:lnTo>
                  <a:lnTo>
                    <a:pt x="1421892" y="3048"/>
                  </a:lnTo>
                  <a:lnTo>
                    <a:pt x="1421892" y="0"/>
                  </a:lnTo>
                  <a:lnTo>
                    <a:pt x="1394460" y="0"/>
                  </a:lnTo>
                  <a:lnTo>
                    <a:pt x="1394460" y="3048"/>
                  </a:lnTo>
                  <a:lnTo>
                    <a:pt x="1374648" y="3048"/>
                  </a:lnTo>
                  <a:lnTo>
                    <a:pt x="1374648" y="0"/>
                  </a:lnTo>
                  <a:lnTo>
                    <a:pt x="1347216" y="0"/>
                  </a:lnTo>
                  <a:lnTo>
                    <a:pt x="1347216" y="3048"/>
                  </a:lnTo>
                  <a:lnTo>
                    <a:pt x="1325880" y="3048"/>
                  </a:lnTo>
                  <a:lnTo>
                    <a:pt x="1325880" y="0"/>
                  </a:lnTo>
                  <a:lnTo>
                    <a:pt x="1298448" y="0"/>
                  </a:lnTo>
                  <a:lnTo>
                    <a:pt x="1298448" y="3048"/>
                  </a:lnTo>
                  <a:lnTo>
                    <a:pt x="1278636" y="3048"/>
                  </a:lnTo>
                  <a:lnTo>
                    <a:pt x="1278636" y="0"/>
                  </a:lnTo>
                  <a:lnTo>
                    <a:pt x="1251204" y="0"/>
                  </a:lnTo>
                  <a:lnTo>
                    <a:pt x="1251204" y="3048"/>
                  </a:lnTo>
                  <a:lnTo>
                    <a:pt x="1229868" y="3048"/>
                  </a:lnTo>
                  <a:lnTo>
                    <a:pt x="1229868" y="0"/>
                  </a:lnTo>
                  <a:lnTo>
                    <a:pt x="1202436" y="0"/>
                  </a:lnTo>
                  <a:lnTo>
                    <a:pt x="1202436" y="3048"/>
                  </a:lnTo>
                  <a:lnTo>
                    <a:pt x="1182624" y="3048"/>
                  </a:lnTo>
                  <a:lnTo>
                    <a:pt x="1182624" y="0"/>
                  </a:lnTo>
                  <a:lnTo>
                    <a:pt x="1155192" y="0"/>
                  </a:lnTo>
                  <a:lnTo>
                    <a:pt x="1155192" y="3048"/>
                  </a:lnTo>
                  <a:lnTo>
                    <a:pt x="1133856" y="3048"/>
                  </a:lnTo>
                  <a:lnTo>
                    <a:pt x="1133856" y="0"/>
                  </a:lnTo>
                  <a:lnTo>
                    <a:pt x="1106424" y="0"/>
                  </a:lnTo>
                  <a:lnTo>
                    <a:pt x="1106424" y="3048"/>
                  </a:lnTo>
                  <a:lnTo>
                    <a:pt x="1086612" y="3048"/>
                  </a:lnTo>
                  <a:lnTo>
                    <a:pt x="1086612" y="0"/>
                  </a:lnTo>
                  <a:lnTo>
                    <a:pt x="1059180" y="0"/>
                  </a:lnTo>
                  <a:lnTo>
                    <a:pt x="1059180" y="3048"/>
                  </a:lnTo>
                  <a:lnTo>
                    <a:pt x="1037844" y="3048"/>
                  </a:lnTo>
                  <a:lnTo>
                    <a:pt x="1037844" y="0"/>
                  </a:lnTo>
                  <a:lnTo>
                    <a:pt x="1010412" y="0"/>
                  </a:lnTo>
                  <a:lnTo>
                    <a:pt x="1010412" y="3048"/>
                  </a:lnTo>
                  <a:lnTo>
                    <a:pt x="990600" y="3048"/>
                  </a:lnTo>
                  <a:lnTo>
                    <a:pt x="990600" y="0"/>
                  </a:lnTo>
                  <a:lnTo>
                    <a:pt x="963168" y="0"/>
                  </a:lnTo>
                  <a:lnTo>
                    <a:pt x="963168" y="3048"/>
                  </a:lnTo>
                  <a:lnTo>
                    <a:pt x="941832" y="3048"/>
                  </a:lnTo>
                  <a:lnTo>
                    <a:pt x="941832" y="0"/>
                  </a:lnTo>
                  <a:lnTo>
                    <a:pt x="914400" y="0"/>
                  </a:lnTo>
                  <a:lnTo>
                    <a:pt x="914400" y="3048"/>
                  </a:lnTo>
                  <a:lnTo>
                    <a:pt x="894588" y="3048"/>
                  </a:lnTo>
                  <a:lnTo>
                    <a:pt x="894588" y="0"/>
                  </a:lnTo>
                  <a:lnTo>
                    <a:pt x="867156" y="0"/>
                  </a:lnTo>
                  <a:lnTo>
                    <a:pt x="867156" y="3048"/>
                  </a:lnTo>
                  <a:lnTo>
                    <a:pt x="845820" y="3048"/>
                  </a:lnTo>
                  <a:lnTo>
                    <a:pt x="845820" y="0"/>
                  </a:lnTo>
                  <a:lnTo>
                    <a:pt x="818388" y="0"/>
                  </a:lnTo>
                  <a:lnTo>
                    <a:pt x="818388" y="3048"/>
                  </a:lnTo>
                  <a:lnTo>
                    <a:pt x="798576" y="3048"/>
                  </a:lnTo>
                  <a:lnTo>
                    <a:pt x="798576" y="0"/>
                  </a:lnTo>
                  <a:lnTo>
                    <a:pt x="771144" y="0"/>
                  </a:lnTo>
                  <a:lnTo>
                    <a:pt x="771144" y="3048"/>
                  </a:lnTo>
                  <a:lnTo>
                    <a:pt x="749808" y="3048"/>
                  </a:lnTo>
                  <a:lnTo>
                    <a:pt x="749808" y="0"/>
                  </a:lnTo>
                  <a:lnTo>
                    <a:pt x="722376" y="0"/>
                  </a:lnTo>
                  <a:lnTo>
                    <a:pt x="722376" y="3048"/>
                  </a:lnTo>
                  <a:lnTo>
                    <a:pt x="702564" y="3048"/>
                  </a:lnTo>
                  <a:lnTo>
                    <a:pt x="702564" y="0"/>
                  </a:lnTo>
                  <a:lnTo>
                    <a:pt x="675132" y="0"/>
                  </a:lnTo>
                  <a:lnTo>
                    <a:pt x="675132" y="3048"/>
                  </a:lnTo>
                  <a:lnTo>
                    <a:pt x="653796" y="3048"/>
                  </a:lnTo>
                  <a:lnTo>
                    <a:pt x="653796" y="0"/>
                  </a:lnTo>
                  <a:lnTo>
                    <a:pt x="626364" y="0"/>
                  </a:lnTo>
                  <a:lnTo>
                    <a:pt x="626364" y="3048"/>
                  </a:lnTo>
                  <a:lnTo>
                    <a:pt x="606552" y="3048"/>
                  </a:lnTo>
                  <a:lnTo>
                    <a:pt x="606552" y="0"/>
                  </a:lnTo>
                  <a:lnTo>
                    <a:pt x="579120" y="0"/>
                  </a:lnTo>
                  <a:lnTo>
                    <a:pt x="579120" y="3048"/>
                  </a:lnTo>
                  <a:lnTo>
                    <a:pt x="557784" y="3048"/>
                  </a:lnTo>
                  <a:lnTo>
                    <a:pt x="557784" y="0"/>
                  </a:lnTo>
                  <a:lnTo>
                    <a:pt x="530352" y="0"/>
                  </a:lnTo>
                  <a:lnTo>
                    <a:pt x="530352" y="3048"/>
                  </a:lnTo>
                  <a:lnTo>
                    <a:pt x="510540" y="3048"/>
                  </a:lnTo>
                  <a:lnTo>
                    <a:pt x="510540" y="0"/>
                  </a:lnTo>
                  <a:lnTo>
                    <a:pt x="483108" y="0"/>
                  </a:lnTo>
                  <a:lnTo>
                    <a:pt x="483108" y="3048"/>
                  </a:lnTo>
                  <a:lnTo>
                    <a:pt x="461772" y="3048"/>
                  </a:lnTo>
                  <a:lnTo>
                    <a:pt x="461772" y="0"/>
                  </a:lnTo>
                  <a:lnTo>
                    <a:pt x="434340" y="0"/>
                  </a:lnTo>
                  <a:lnTo>
                    <a:pt x="434340" y="3048"/>
                  </a:lnTo>
                  <a:lnTo>
                    <a:pt x="414528" y="3048"/>
                  </a:lnTo>
                  <a:lnTo>
                    <a:pt x="414528" y="0"/>
                  </a:lnTo>
                  <a:lnTo>
                    <a:pt x="387096" y="0"/>
                  </a:lnTo>
                  <a:lnTo>
                    <a:pt x="387096" y="3048"/>
                  </a:lnTo>
                  <a:lnTo>
                    <a:pt x="365760" y="3048"/>
                  </a:lnTo>
                  <a:lnTo>
                    <a:pt x="365760" y="0"/>
                  </a:lnTo>
                  <a:lnTo>
                    <a:pt x="338328" y="0"/>
                  </a:lnTo>
                  <a:lnTo>
                    <a:pt x="338328" y="3048"/>
                  </a:lnTo>
                  <a:lnTo>
                    <a:pt x="318516" y="3048"/>
                  </a:lnTo>
                  <a:lnTo>
                    <a:pt x="318516" y="0"/>
                  </a:lnTo>
                  <a:lnTo>
                    <a:pt x="291084" y="0"/>
                  </a:lnTo>
                  <a:lnTo>
                    <a:pt x="291084" y="3048"/>
                  </a:lnTo>
                  <a:lnTo>
                    <a:pt x="271272" y="3048"/>
                  </a:lnTo>
                  <a:lnTo>
                    <a:pt x="271272" y="0"/>
                  </a:lnTo>
                  <a:lnTo>
                    <a:pt x="243840" y="0"/>
                  </a:lnTo>
                  <a:lnTo>
                    <a:pt x="243840" y="3048"/>
                  </a:lnTo>
                  <a:lnTo>
                    <a:pt x="222504" y="3048"/>
                  </a:lnTo>
                  <a:lnTo>
                    <a:pt x="222504" y="0"/>
                  </a:lnTo>
                  <a:lnTo>
                    <a:pt x="195072" y="0"/>
                  </a:lnTo>
                  <a:lnTo>
                    <a:pt x="195072" y="3048"/>
                  </a:lnTo>
                  <a:lnTo>
                    <a:pt x="175260" y="3048"/>
                  </a:lnTo>
                  <a:lnTo>
                    <a:pt x="175260" y="0"/>
                  </a:lnTo>
                  <a:lnTo>
                    <a:pt x="147828" y="0"/>
                  </a:lnTo>
                  <a:lnTo>
                    <a:pt x="147828" y="3048"/>
                  </a:lnTo>
                  <a:lnTo>
                    <a:pt x="126492" y="3048"/>
                  </a:lnTo>
                  <a:lnTo>
                    <a:pt x="126492" y="0"/>
                  </a:lnTo>
                  <a:lnTo>
                    <a:pt x="99060" y="0"/>
                  </a:lnTo>
                  <a:lnTo>
                    <a:pt x="99060" y="3048"/>
                  </a:lnTo>
                  <a:lnTo>
                    <a:pt x="79248" y="3048"/>
                  </a:lnTo>
                  <a:lnTo>
                    <a:pt x="79248" y="0"/>
                  </a:lnTo>
                  <a:lnTo>
                    <a:pt x="51816" y="0"/>
                  </a:lnTo>
                  <a:lnTo>
                    <a:pt x="51816" y="3048"/>
                  </a:lnTo>
                  <a:lnTo>
                    <a:pt x="30480" y="3048"/>
                  </a:lnTo>
                  <a:lnTo>
                    <a:pt x="30480" y="0"/>
                  </a:lnTo>
                  <a:lnTo>
                    <a:pt x="0" y="0"/>
                  </a:lnTo>
                  <a:lnTo>
                    <a:pt x="0" y="3048"/>
                  </a:lnTo>
                  <a:lnTo>
                    <a:pt x="4572" y="3048"/>
                  </a:lnTo>
                  <a:lnTo>
                    <a:pt x="4572" y="6096"/>
                  </a:lnTo>
                  <a:lnTo>
                    <a:pt x="4572" y="24384"/>
                  </a:lnTo>
                  <a:lnTo>
                    <a:pt x="0" y="24384"/>
                  </a:lnTo>
                  <a:lnTo>
                    <a:pt x="0" y="51816"/>
                  </a:lnTo>
                  <a:lnTo>
                    <a:pt x="4572" y="51816"/>
                  </a:lnTo>
                  <a:lnTo>
                    <a:pt x="4572" y="71628"/>
                  </a:lnTo>
                  <a:lnTo>
                    <a:pt x="0" y="71628"/>
                  </a:lnTo>
                  <a:lnTo>
                    <a:pt x="0" y="99060"/>
                  </a:lnTo>
                  <a:lnTo>
                    <a:pt x="4572" y="99060"/>
                  </a:lnTo>
                  <a:lnTo>
                    <a:pt x="4572" y="120396"/>
                  </a:lnTo>
                  <a:lnTo>
                    <a:pt x="0" y="120396"/>
                  </a:lnTo>
                  <a:lnTo>
                    <a:pt x="0" y="147828"/>
                  </a:lnTo>
                  <a:lnTo>
                    <a:pt x="4572" y="147828"/>
                  </a:lnTo>
                  <a:lnTo>
                    <a:pt x="4572" y="167640"/>
                  </a:lnTo>
                  <a:lnTo>
                    <a:pt x="0" y="167640"/>
                  </a:lnTo>
                  <a:lnTo>
                    <a:pt x="0" y="195072"/>
                  </a:lnTo>
                  <a:lnTo>
                    <a:pt x="4572" y="195072"/>
                  </a:lnTo>
                  <a:lnTo>
                    <a:pt x="4572" y="216408"/>
                  </a:lnTo>
                  <a:lnTo>
                    <a:pt x="0" y="216408"/>
                  </a:lnTo>
                  <a:lnTo>
                    <a:pt x="0" y="243840"/>
                  </a:lnTo>
                  <a:lnTo>
                    <a:pt x="4572" y="243840"/>
                  </a:lnTo>
                  <a:lnTo>
                    <a:pt x="4572" y="263652"/>
                  </a:lnTo>
                  <a:lnTo>
                    <a:pt x="0" y="263652"/>
                  </a:lnTo>
                  <a:lnTo>
                    <a:pt x="0" y="291084"/>
                  </a:lnTo>
                  <a:lnTo>
                    <a:pt x="4572" y="291084"/>
                  </a:lnTo>
                  <a:lnTo>
                    <a:pt x="4572" y="295656"/>
                  </a:lnTo>
                  <a:lnTo>
                    <a:pt x="19812" y="295656"/>
                  </a:lnTo>
                  <a:lnTo>
                    <a:pt x="19812" y="291084"/>
                  </a:lnTo>
                  <a:lnTo>
                    <a:pt x="41148" y="291084"/>
                  </a:lnTo>
                  <a:lnTo>
                    <a:pt x="41148" y="295656"/>
                  </a:lnTo>
                  <a:lnTo>
                    <a:pt x="68580" y="295656"/>
                  </a:lnTo>
                  <a:lnTo>
                    <a:pt x="68580" y="291084"/>
                  </a:lnTo>
                  <a:lnTo>
                    <a:pt x="88392" y="291084"/>
                  </a:lnTo>
                  <a:lnTo>
                    <a:pt x="88392" y="295656"/>
                  </a:lnTo>
                  <a:lnTo>
                    <a:pt x="115824" y="295656"/>
                  </a:lnTo>
                  <a:lnTo>
                    <a:pt x="115824" y="291084"/>
                  </a:lnTo>
                  <a:lnTo>
                    <a:pt x="137160" y="291084"/>
                  </a:lnTo>
                  <a:lnTo>
                    <a:pt x="137160" y="295656"/>
                  </a:lnTo>
                  <a:lnTo>
                    <a:pt x="164592" y="295656"/>
                  </a:lnTo>
                  <a:lnTo>
                    <a:pt x="164592" y="291084"/>
                  </a:lnTo>
                  <a:lnTo>
                    <a:pt x="184404" y="291084"/>
                  </a:lnTo>
                  <a:lnTo>
                    <a:pt x="184404" y="295656"/>
                  </a:lnTo>
                  <a:lnTo>
                    <a:pt x="211836" y="295656"/>
                  </a:lnTo>
                  <a:lnTo>
                    <a:pt x="211836" y="291084"/>
                  </a:lnTo>
                  <a:lnTo>
                    <a:pt x="233172" y="291084"/>
                  </a:lnTo>
                  <a:lnTo>
                    <a:pt x="233172" y="295656"/>
                  </a:lnTo>
                  <a:lnTo>
                    <a:pt x="260604" y="295656"/>
                  </a:lnTo>
                  <a:lnTo>
                    <a:pt x="260604" y="291084"/>
                  </a:lnTo>
                  <a:lnTo>
                    <a:pt x="280416" y="291084"/>
                  </a:lnTo>
                  <a:lnTo>
                    <a:pt x="280416" y="295656"/>
                  </a:lnTo>
                  <a:lnTo>
                    <a:pt x="307848" y="295656"/>
                  </a:lnTo>
                  <a:lnTo>
                    <a:pt x="307848" y="291084"/>
                  </a:lnTo>
                  <a:lnTo>
                    <a:pt x="329184" y="291084"/>
                  </a:lnTo>
                  <a:lnTo>
                    <a:pt x="329184" y="295656"/>
                  </a:lnTo>
                  <a:lnTo>
                    <a:pt x="356616" y="295656"/>
                  </a:lnTo>
                  <a:lnTo>
                    <a:pt x="356616" y="291084"/>
                  </a:lnTo>
                  <a:lnTo>
                    <a:pt x="376428" y="291084"/>
                  </a:lnTo>
                  <a:lnTo>
                    <a:pt x="376428" y="295656"/>
                  </a:lnTo>
                  <a:lnTo>
                    <a:pt x="403860" y="295656"/>
                  </a:lnTo>
                  <a:lnTo>
                    <a:pt x="403860" y="291084"/>
                  </a:lnTo>
                  <a:lnTo>
                    <a:pt x="423672" y="291084"/>
                  </a:lnTo>
                  <a:lnTo>
                    <a:pt x="423672" y="295656"/>
                  </a:lnTo>
                  <a:lnTo>
                    <a:pt x="451104" y="295656"/>
                  </a:lnTo>
                  <a:lnTo>
                    <a:pt x="451104" y="291084"/>
                  </a:lnTo>
                  <a:lnTo>
                    <a:pt x="472440" y="291084"/>
                  </a:lnTo>
                  <a:lnTo>
                    <a:pt x="472440" y="295656"/>
                  </a:lnTo>
                  <a:lnTo>
                    <a:pt x="499872" y="295656"/>
                  </a:lnTo>
                  <a:lnTo>
                    <a:pt x="499872" y="291084"/>
                  </a:lnTo>
                  <a:lnTo>
                    <a:pt x="519684" y="291084"/>
                  </a:lnTo>
                  <a:lnTo>
                    <a:pt x="519684" y="295656"/>
                  </a:lnTo>
                  <a:lnTo>
                    <a:pt x="547116" y="295656"/>
                  </a:lnTo>
                  <a:lnTo>
                    <a:pt x="547116" y="291084"/>
                  </a:lnTo>
                  <a:lnTo>
                    <a:pt x="568452" y="291084"/>
                  </a:lnTo>
                  <a:lnTo>
                    <a:pt x="568452" y="295656"/>
                  </a:lnTo>
                  <a:lnTo>
                    <a:pt x="595884" y="295656"/>
                  </a:lnTo>
                  <a:lnTo>
                    <a:pt x="595884" y="291084"/>
                  </a:lnTo>
                  <a:lnTo>
                    <a:pt x="615696" y="291084"/>
                  </a:lnTo>
                  <a:lnTo>
                    <a:pt x="615696" y="295656"/>
                  </a:lnTo>
                  <a:lnTo>
                    <a:pt x="643128" y="295656"/>
                  </a:lnTo>
                  <a:lnTo>
                    <a:pt x="643128" y="291084"/>
                  </a:lnTo>
                  <a:lnTo>
                    <a:pt x="664464" y="291084"/>
                  </a:lnTo>
                  <a:lnTo>
                    <a:pt x="664464" y="295656"/>
                  </a:lnTo>
                  <a:lnTo>
                    <a:pt x="691896" y="295656"/>
                  </a:lnTo>
                  <a:lnTo>
                    <a:pt x="691896" y="291084"/>
                  </a:lnTo>
                  <a:lnTo>
                    <a:pt x="711708" y="291084"/>
                  </a:lnTo>
                  <a:lnTo>
                    <a:pt x="711708" y="295656"/>
                  </a:lnTo>
                  <a:lnTo>
                    <a:pt x="739140" y="295656"/>
                  </a:lnTo>
                  <a:lnTo>
                    <a:pt x="739140" y="291084"/>
                  </a:lnTo>
                  <a:lnTo>
                    <a:pt x="760476" y="291084"/>
                  </a:lnTo>
                  <a:lnTo>
                    <a:pt x="760476" y="295656"/>
                  </a:lnTo>
                  <a:lnTo>
                    <a:pt x="787908" y="295656"/>
                  </a:lnTo>
                  <a:lnTo>
                    <a:pt x="787908" y="291084"/>
                  </a:lnTo>
                  <a:lnTo>
                    <a:pt x="807720" y="291084"/>
                  </a:lnTo>
                  <a:lnTo>
                    <a:pt x="807720" y="295656"/>
                  </a:lnTo>
                  <a:lnTo>
                    <a:pt x="835152" y="295656"/>
                  </a:lnTo>
                  <a:lnTo>
                    <a:pt x="835152" y="291084"/>
                  </a:lnTo>
                  <a:lnTo>
                    <a:pt x="856488" y="291084"/>
                  </a:lnTo>
                  <a:lnTo>
                    <a:pt x="856488" y="295656"/>
                  </a:lnTo>
                  <a:lnTo>
                    <a:pt x="883920" y="295656"/>
                  </a:lnTo>
                  <a:lnTo>
                    <a:pt x="883920" y="291084"/>
                  </a:lnTo>
                  <a:lnTo>
                    <a:pt x="903732" y="291084"/>
                  </a:lnTo>
                  <a:lnTo>
                    <a:pt x="903732" y="295656"/>
                  </a:lnTo>
                  <a:lnTo>
                    <a:pt x="931164" y="295656"/>
                  </a:lnTo>
                  <a:lnTo>
                    <a:pt x="931164" y="291084"/>
                  </a:lnTo>
                  <a:lnTo>
                    <a:pt x="952500" y="291084"/>
                  </a:lnTo>
                  <a:lnTo>
                    <a:pt x="952500" y="295656"/>
                  </a:lnTo>
                  <a:lnTo>
                    <a:pt x="979932" y="295656"/>
                  </a:lnTo>
                  <a:lnTo>
                    <a:pt x="979932" y="291084"/>
                  </a:lnTo>
                  <a:lnTo>
                    <a:pt x="999744" y="291084"/>
                  </a:lnTo>
                  <a:lnTo>
                    <a:pt x="999744" y="295656"/>
                  </a:lnTo>
                  <a:lnTo>
                    <a:pt x="1027176" y="295656"/>
                  </a:lnTo>
                  <a:lnTo>
                    <a:pt x="1027176" y="291084"/>
                  </a:lnTo>
                  <a:lnTo>
                    <a:pt x="1048512" y="291084"/>
                  </a:lnTo>
                  <a:lnTo>
                    <a:pt x="1048512" y="295656"/>
                  </a:lnTo>
                  <a:lnTo>
                    <a:pt x="1075944" y="295656"/>
                  </a:lnTo>
                  <a:lnTo>
                    <a:pt x="1075944" y="291084"/>
                  </a:lnTo>
                  <a:lnTo>
                    <a:pt x="1095756" y="291084"/>
                  </a:lnTo>
                  <a:lnTo>
                    <a:pt x="1095756" y="295656"/>
                  </a:lnTo>
                  <a:lnTo>
                    <a:pt x="1123188" y="295656"/>
                  </a:lnTo>
                  <a:lnTo>
                    <a:pt x="1123188" y="291084"/>
                  </a:lnTo>
                  <a:lnTo>
                    <a:pt x="1144524" y="291084"/>
                  </a:lnTo>
                  <a:lnTo>
                    <a:pt x="1144524" y="295656"/>
                  </a:lnTo>
                  <a:lnTo>
                    <a:pt x="1171956" y="295656"/>
                  </a:lnTo>
                  <a:lnTo>
                    <a:pt x="1171956" y="291084"/>
                  </a:lnTo>
                  <a:lnTo>
                    <a:pt x="1191768" y="291084"/>
                  </a:lnTo>
                  <a:lnTo>
                    <a:pt x="1191768" y="295656"/>
                  </a:lnTo>
                  <a:lnTo>
                    <a:pt x="1219200" y="295656"/>
                  </a:lnTo>
                  <a:lnTo>
                    <a:pt x="1219200" y="291084"/>
                  </a:lnTo>
                  <a:lnTo>
                    <a:pt x="1240536" y="291084"/>
                  </a:lnTo>
                  <a:lnTo>
                    <a:pt x="1240536" y="295656"/>
                  </a:lnTo>
                  <a:lnTo>
                    <a:pt x="1267968" y="295656"/>
                  </a:lnTo>
                  <a:lnTo>
                    <a:pt x="1267968" y="291084"/>
                  </a:lnTo>
                  <a:lnTo>
                    <a:pt x="1287780" y="291084"/>
                  </a:lnTo>
                  <a:lnTo>
                    <a:pt x="1287780" y="295656"/>
                  </a:lnTo>
                  <a:lnTo>
                    <a:pt x="1315212" y="295656"/>
                  </a:lnTo>
                  <a:lnTo>
                    <a:pt x="1315212" y="291084"/>
                  </a:lnTo>
                  <a:lnTo>
                    <a:pt x="1336548" y="291084"/>
                  </a:lnTo>
                  <a:lnTo>
                    <a:pt x="1336548" y="295656"/>
                  </a:lnTo>
                  <a:lnTo>
                    <a:pt x="1363980" y="295656"/>
                  </a:lnTo>
                  <a:lnTo>
                    <a:pt x="1363980" y="291084"/>
                  </a:lnTo>
                  <a:lnTo>
                    <a:pt x="1383792" y="291084"/>
                  </a:lnTo>
                  <a:lnTo>
                    <a:pt x="1383792" y="295656"/>
                  </a:lnTo>
                  <a:lnTo>
                    <a:pt x="1411224" y="295656"/>
                  </a:lnTo>
                  <a:lnTo>
                    <a:pt x="1411224" y="291084"/>
                  </a:lnTo>
                  <a:lnTo>
                    <a:pt x="1432560" y="291084"/>
                  </a:lnTo>
                  <a:lnTo>
                    <a:pt x="1432560" y="295656"/>
                  </a:lnTo>
                  <a:lnTo>
                    <a:pt x="1459992" y="295656"/>
                  </a:lnTo>
                  <a:lnTo>
                    <a:pt x="1459992" y="291084"/>
                  </a:lnTo>
                  <a:lnTo>
                    <a:pt x="1479804" y="291084"/>
                  </a:lnTo>
                  <a:lnTo>
                    <a:pt x="1479804" y="295656"/>
                  </a:lnTo>
                  <a:lnTo>
                    <a:pt x="1507236" y="295656"/>
                  </a:lnTo>
                  <a:lnTo>
                    <a:pt x="1507236" y="291084"/>
                  </a:lnTo>
                  <a:lnTo>
                    <a:pt x="1528572" y="291084"/>
                  </a:lnTo>
                  <a:lnTo>
                    <a:pt x="1528572" y="295656"/>
                  </a:lnTo>
                  <a:lnTo>
                    <a:pt x="1556004" y="295656"/>
                  </a:lnTo>
                  <a:lnTo>
                    <a:pt x="1556004" y="291084"/>
                  </a:lnTo>
                  <a:lnTo>
                    <a:pt x="1575816" y="291084"/>
                  </a:lnTo>
                  <a:lnTo>
                    <a:pt x="1575816" y="295656"/>
                  </a:lnTo>
                  <a:lnTo>
                    <a:pt x="1603248" y="295656"/>
                  </a:lnTo>
                  <a:lnTo>
                    <a:pt x="1603248" y="291084"/>
                  </a:lnTo>
                  <a:lnTo>
                    <a:pt x="1624584" y="291084"/>
                  </a:lnTo>
                  <a:lnTo>
                    <a:pt x="1624584" y="295656"/>
                  </a:lnTo>
                  <a:lnTo>
                    <a:pt x="1650492" y="295656"/>
                  </a:lnTo>
                  <a:lnTo>
                    <a:pt x="1650492" y="291084"/>
                  </a:lnTo>
                  <a:lnTo>
                    <a:pt x="1671828" y="291084"/>
                  </a:lnTo>
                  <a:lnTo>
                    <a:pt x="1671828" y="295656"/>
                  </a:lnTo>
                  <a:lnTo>
                    <a:pt x="1699260" y="295656"/>
                  </a:lnTo>
                  <a:lnTo>
                    <a:pt x="1699260" y="291084"/>
                  </a:lnTo>
                  <a:lnTo>
                    <a:pt x="1719072" y="291084"/>
                  </a:lnTo>
                  <a:lnTo>
                    <a:pt x="1719072" y="295656"/>
                  </a:lnTo>
                  <a:lnTo>
                    <a:pt x="1746504" y="295656"/>
                  </a:lnTo>
                  <a:lnTo>
                    <a:pt x="1746504" y="291084"/>
                  </a:lnTo>
                  <a:lnTo>
                    <a:pt x="1767840" y="291084"/>
                  </a:lnTo>
                  <a:lnTo>
                    <a:pt x="1767840" y="295656"/>
                  </a:lnTo>
                  <a:lnTo>
                    <a:pt x="1795272" y="295656"/>
                  </a:lnTo>
                  <a:lnTo>
                    <a:pt x="1795272" y="291084"/>
                  </a:lnTo>
                  <a:lnTo>
                    <a:pt x="1815084" y="291084"/>
                  </a:lnTo>
                  <a:lnTo>
                    <a:pt x="1815084" y="295656"/>
                  </a:lnTo>
                  <a:lnTo>
                    <a:pt x="1842516" y="295656"/>
                  </a:lnTo>
                  <a:lnTo>
                    <a:pt x="1842516" y="291084"/>
                  </a:lnTo>
                  <a:lnTo>
                    <a:pt x="1863852" y="291084"/>
                  </a:lnTo>
                  <a:lnTo>
                    <a:pt x="1863852" y="295656"/>
                  </a:lnTo>
                  <a:lnTo>
                    <a:pt x="1891284" y="295656"/>
                  </a:lnTo>
                  <a:lnTo>
                    <a:pt x="1891284" y="291084"/>
                  </a:lnTo>
                  <a:lnTo>
                    <a:pt x="1911096" y="291084"/>
                  </a:lnTo>
                  <a:lnTo>
                    <a:pt x="1911096" y="295656"/>
                  </a:lnTo>
                  <a:lnTo>
                    <a:pt x="1938528" y="295656"/>
                  </a:lnTo>
                  <a:lnTo>
                    <a:pt x="1938528" y="291084"/>
                  </a:lnTo>
                  <a:lnTo>
                    <a:pt x="1959864" y="291084"/>
                  </a:lnTo>
                  <a:lnTo>
                    <a:pt x="1959864" y="295656"/>
                  </a:lnTo>
                  <a:lnTo>
                    <a:pt x="1987296" y="295656"/>
                  </a:lnTo>
                  <a:lnTo>
                    <a:pt x="1987296" y="291084"/>
                  </a:lnTo>
                  <a:lnTo>
                    <a:pt x="2007108" y="291084"/>
                  </a:lnTo>
                  <a:lnTo>
                    <a:pt x="2007108" y="295656"/>
                  </a:lnTo>
                  <a:lnTo>
                    <a:pt x="2034540" y="295656"/>
                  </a:lnTo>
                  <a:lnTo>
                    <a:pt x="2034540" y="291084"/>
                  </a:lnTo>
                  <a:lnTo>
                    <a:pt x="2055876" y="291084"/>
                  </a:lnTo>
                  <a:lnTo>
                    <a:pt x="2055876" y="295656"/>
                  </a:lnTo>
                  <a:lnTo>
                    <a:pt x="2083308" y="295656"/>
                  </a:lnTo>
                  <a:lnTo>
                    <a:pt x="2083308" y="291084"/>
                  </a:lnTo>
                  <a:lnTo>
                    <a:pt x="2103120" y="291084"/>
                  </a:lnTo>
                  <a:lnTo>
                    <a:pt x="2103120" y="295656"/>
                  </a:lnTo>
                  <a:lnTo>
                    <a:pt x="2130552" y="295656"/>
                  </a:lnTo>
                  <a:lnTo>
                    <a:pt x="2130552" y="291084"/>
                  </a:lnTo>
                  <a:lnTo>
                    <a:pt x="2151888" y="291084"/>
                  </a:lnTo>
                  <a:lnTo>
                    <a:pt x="2151888" y="295656"/>
                  </a:lnTo>
                  <a:lnTo>
                    <a:pt x="2179320" y="295656"/>
                  </a:lnTo>
                  <a:lnTo>
                    <a:pt x="2179320" y="291084"/>
                  </a:lnTo>
                  <a:lnTo>
                    <a:pt x="2199132" y="291084"/>
                  </a:lnTo>
                  <a:lnTo>
                    <a:pt x="2199132" y="295656"/>
                  </a:lnTo>
                  <a:lnTo>
                    <a:pt x="2226564" y="295656"/>
                  </a:lnTo>
                  <a:lnTo>
                    <a:pt x="2226564" y="291084"/>
                  </a:lnTo>
                  <a:lnTo>
                    <a:pt x="2247900" y="291084"/>
                  </a:lnTo>
                  <a:lnTo>
                    <a:pt x="2247900" y="295656"/>
                  </a:lnTo>
                  <a:lnTo>
                    <a:pt x="2275332" y="295656"/>
                  </a:lnTo>
                  <a:lnTo>
                    <a:pt x="2275332" y="291084"/>
                  </a:lnTo>
                  <a:lnTo>
                    <a:pt x="2295144" y="291084"/>
                  </a:lnTo>
                  <a:lnTo>
                    <a:pt x="2295144" y="295656"/>
                  </a:lnTo>
                  <a:lnTo>
                    <a:pt x="2322576" y="295656"/>
                  </a:lnTo>
                  <a:lnTo>
                    <a:pt x="2322576" y="291084"/>
                  </a:lnTo>
                  <a:lnTo>
                    <a:pt x="2343912" y="291084"/>
                  </a:lnTo>
                  <a:lnTo>
                    <a:pt x="2343912" y="295656"/>
                  </a:lnTo>
                  <a:lnTo>
                    <a:pt x="2371344" y="295656"/>
                  </a:lnTo>
                  <a:lnTo>
                    <a:pt x="2371344" y="291084"/>
                  </a:lnTo>
                  <a:lnTo>
                    <a:pt x="2391156" y="291084"/>
                  </a:lnTo>
                  <a:lnTo>
                    <a:pt x="2391156" y="295656"/>
                  </a:lnTo>
                  <a:lnTo>
                    <a:pt x="2418588" y="295656"/>
                  </a:lnTo>
                  <a:lnTo>
                    <a:pt x="2418588" y="291084"/>
                  </a:lnTo>
                  <a:lnTo>
                    <a:pt x="2439924" y="291084"/>
                  </a:lnTo>
                  <a:lnTo>
                    <a:pt x="2439924" y="295656"/>
                  </a:lnTo>
                  <a:lnTo>
                    <a:pt x="2467356" y="295656"/>
                  </a:lnTo>
                  <a:lnTo>
                    <a:pt x="2467356" y="291084"/>
                  </a:lnTo>
                  <a:lnTo>
                    <a:pt x="2487168" y="291084"/>
                  </a:lnTo>
                  <a:lnTo>
                    <a:pt x="2487168" y="295656"/>
                  </a:lnTo>
                  <a:lnTo>
                    <a:pt x="2514600" y="295656"/>
                  </a:lnTo>
                  <a:lnTo>
                    <a:pt x="2514600" y="291084"/>
                  </a:lnTo>
                  <a:lnTo>
                    <a:pt x="2535936" y="291084"/>
                  </a:lnTo>
                  <a:lnTo>
                    <a:pt x="2535936" y="295656"/>
                  </a:lnTo>
                  <a:lnTo>
                    <a:pt x="2563368" y="295656"/>
                  </a:lnTo>
                  <a:lnTo>
                    <a:pt x="2563368" y="291084"/>
                  </a:lnTo>
                  <a:lnTo>
                    <a:pt x="2583180" y="291084"/>
                  </a:lnTo>
                  <a:lnTo>
                    <a:pt x="2583180" y="295656"/>
                  </a:lnTo>
                  <a:lnTo>
                    <a:pt x="2610612" y="295656"/>
                  </a:lnTo>
                  <a:lnTo>
                    <a:pt x="2610612" y="291084"/>
                  </a:lnTo>
                  <a:lnTo>
                    <a:pt x="2631948" y="291084"/>
                  </a:lnTo>
                  <a:lnTo>
                    <a:pt x="2631948" y="295656"/>
                  </a:lnTo>
                  <a:lnTo>
                    <a:pt x="2659380" y="295656"/>
                  </a:lnTo>
                  <a:lnTo>
                    <a:pt x="2659380" y="291084"/>
                  </a:lnTo>
                  <a:lnTo>
                    <a:pt x="2679192" y="291084"/>
                  </a:lnTo>
                  <a:lnTo>
                    <a:pt x="2679192" y="295656"/>
                  </a:lnTo>
                  <a:lnTo>
                    <a:pt x="2706624" y="295656"/>
                  </a:lnTo>
                  <a:lnTo>
                    <a:pt x="2706624" y="291084"/>
                  </a:lnTo>
                  <a:lnTo>
                    <a:pt x="2727960" y="291084"/>
                  </a:lnTo>
                  <a:lnTo>
                    <a:pt x="2727960" y="295656"/>
                  </a:lnTo>
                  <a:lnTo>
                    <a:pt x="2755392" y="295656"/>
                  </a:lnTo>
                  <a:lnTo>
                    <a:pt x="2755392" y="291084"/>
                  </a:lnTo>
                  <a:lnTo>
                    <a:pt x="2775204" y="291084"/>
                  </a:lnTo>
                  <a:lnTo>
                    <a:pt x="2775204" y="295656"/>
                  </a:lnTo>
                  <a:lnTo>
                    <a:pt x="2802636" y="295656"/>
                  </a:lnTo>
                  <a:lnTo>
                    <a:pt x="2802636" y="291084"/>
                  </a:lnTo>
                  <a:lnTo>
                    <a:pt x="2823972" y="291084"/>
                  </a:lnTo>
                  <a:lnTo>
                    <a:pt x="2823972" y="295656"/>
                  </a:lnTo>
                  <a:lnTo>
                    <a:pt x="2851404" y="295656"/>
                  </a:lnTo>
                  <a:lnTo>
                    <a:pt x="2851404" y="291084"/>
                  </a:lnTo>
                  <a:lnTo>
                    <a:pt x="2871216" y="291084"/>
                  </a:lnTo>
                  <a:lnTo>
                    <a:pt x="2871216" y="295656"/>
                  </a:lnTo>
                  <a:lnTo>
                    <a:pt x="2898648" y="295656"/>
                  </a:lnTo>
                  <a:lnTo>
                    <a:pt x="2898648" y="291084"/>
                  </a:lnTo>
                  <a:lnTo>
                    <a:pt x="2918460" y="291084"/>
                  </a:lnTo>
                  <a:lnTo>
                    <a:pt x="2918460" y="295656"/>
                  </a:lnTo>
                  <a:lnTo>
                    <a:pt x="2945892" y="295656"/>
                  </a:lnTo>
                  <a:lnTo>
                    <a:pt x="2945892" y="291084"/>
                  </a:lnTo>
                  <a:lnTo>
                    <a:pt x="2967228" y="291084"/>
                  </a:lnTo>
                  <a:lnTo>
                    <a:pt x="2967228" y="295656"/>
                  </a:lnTo>
                  <a:lnTo>
                    <a:pt x="2994660" y="295656"/>
                  </a:lnTo>
                  <a:lnTo>
                    <a:pt x="2994660" y="291084"/>
                  </a:lnTo>
                  <a:lnTo>
                    <a:pt x="3014472" y="291084"/>
                  </a:lnTo>
                  <a:lnTo>
                    <a:pt x="3014472" y="295656"/>
                  </a:lnTo>
                  <a:lnTo>
                    <a:pt x="3041904" y="295656"/>
                  </a:lnTo>
                  <a:lnTo>
                    <a:pt x="3041904" y="291084"/>
                  </a:lnTo>
                  <a:lnTo>
                    <a:pt x="3063240" y="291084"/>
                  </a:lnTo>
                  <a:lnTo>
                    <a:pt x="3063240" y="295656"/>
                  </a:lnTo>
                  <a:lnTo>
                    <a:pt x="3090672" y="295656"/>
                  </a:lnTo>
                  <a:lnTo>
                    <a:pt x="3090672" y="291084"/>
                  </a:lnTo>
                  <a:lnTo>
                    <a:pt x="3110484" y="291084"/>
                  </a:lnTo>
                  <a:lnTo>
                    <a:pt x="3110484" y="295656"/>
                  </a:lnTo>
                  <a:lnTo>
                    <a:pt x="3137916" y="295656"/>
                  </a:lnTo>
                  <a:lnTo>
                    <a:pt x="3137916" y="291084"/>
                  </a:lnTo>
                  <a:lnTo>
                    <a:pt x="3159252" y="291084"/>
                  </a:lnTo>
                  <a:lnTo>
                    <a:pt x="3159252" y="295656"/>
                  </a:lnTo>
                  <a:lnTo>
                    <a:pt x="3186684" y="295656"/>
                  </a:lnTo>
                  <a:lnTo>
                    <a:pt x="3186684" y="291084"/>
                  </a:lnTo>
                  <a:lnTo>
                    <a:pt x="3201924" y="291084"/>
                  </a:lnTo>
                  <a:lnTo>
                    <a:pt x="3201924" y="286512"/>
                  </a:lnTo>
                  <a:lnTo>
                    <a:pt x="3204972" y="286512"/>
                  </a:lnTo>
                  <a:lnTo>
                    <a:pt x="3204972" y="259080"/>
                  </a:lnTo>
                  <a:lnTo>
                    <a:pt x="3201924" y="259080"/>
                  </a:lnTo>
                  <a:lnTo>
                    <a:pt x="3201924" y="237744"/>
                  </a:lnTo>
                  <a:lnTo>
                    <a:pt x="3204972" y="237744"/>
                  </a:lnTo>
                  <a:lnTo>
                    <a:pt x="3204972" y="210312"/>
                  </a:lnTo>
                  <a:lnTo>
                    <a:pt x="3201924" y="210312"/>
                  </a:lnTo>
                  <a:lnTo>
                    <a:pt x="3201924" y="190500"/>
                  </a:lnTo>
                  <a:lnTo>
                    <a:pt x="3204972" y="190500"/>
                  </a:lnTo>
                  <a:lnTo>
                    <a:pt x="3204972" y="163068"/>
                  </a:lnTo>
                  <a:lnTo>
                    <a:pt x="3201924" y="163068"/>
                  </a:lnTo>
                  <a:lnTo>
                    <a:pt x="3201924" y="141732"/>
                  </a:lnTo>
                  <a:lnTo>
                    <a:pt x="3204972" y="141732"/>
                  </a:lnTo>
                  <a:lnTo>
                    <a:pt x="3204972" y="114300"/>
                  </a:lnTo>
                  <a:lnTo>
                    <a:pt x="3201924" y="114300"/>
                  </a:lnTo>
                  <a:lnTo>
                    <a:pt x="3201924" y="94488"/>
                  </a:lnTo>
                  <a:lnTo>
                    <a:pt x="3204972" y="94488"/>
                  </a:lnTo>
                  <a:lnTo>
                    <a:pt x="3204972" y="67056"/>
                  </a:lnTo>
                  <a:lnTo>
                    <a:pt x="3201924" y="67056"/>
                  </a:lnTo>
                  <a:lnTo>
                    <a:pt x="3201924" y="45720"/>
                  </a:lnTo>
                  <a:lnTo>
                    <a:pt x="3204972" y="45720"/>
                  </a:lnTo>
                  <a:lnTo>
                    <a:pt x="3204972" y="18288"/>
                  </a:lnTo>
                  <a:close/>
                </a:path>
              </a:pathLst>
            </a:custGeom>
            <a:solidFill>
              <a:srgbClr val="BEBEBE"/>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147E3D47-6C0C-3600-F49E-01FE83AE1917}"/>
              </a:ext>
            </a:extLst>
          </p:cNvPr>
          <p:cNvSpPr txBox="1"/>
          <p:nvPr/>
        </p:nvSpPr>
        <p:spPr>
          <a:xfrm>
            <a:off x="3034808" y="4714730"/>
            <a:ext cx="3197860" cy="288290"/>
          </a:xfrm>
          <a:prstGeom prst="rect">
            <a:avLst/>
          </a:prstGeom>
        </p:spPr>
        <p:txBody>
          <a:bodyPr vert="horz" wrap="square" lIns="0" tIns="30480" rIns="0" bIns="0" rtlCol="0">
            <a:spAutoFit/>
          </a:bodyPr>
          <a:lstStyle/>
          <a:p>
            <a:pPr marL="973455">
              <a:lnSpc>
                <a:spcPct val="100000"/>
              </a:lnSpc>
              <a:spcBef>
                <a:spcPts val="240"/>
              </a:spcBef>
            </a:pPr>
            <a:r>
              <a:rPr sz="1500" spc="-10" dirty="0">
                <a:latin typeface="Meiryo UI"/>
                <a:cs typeface="Meiryo UI"/>
              </a:rPr>
              <a:t>医療機関・薬局</a:t>
            </a:r>
            <a:endParaRPr sz="1500">
              <a:latin typeface="Meiryo UI"/>
              <a:cs typeface="Meiryo UI"/>
            </a:endParaRPr>
          </a:p>
        </p:txBody>
      </p:sp>
      <p:grpSp>
        <p:nvGrpSpPr>
          <p:cNvPr id="34" name="object 33">
            <a:extLst>
              <a:ext uri="{FF2B5EF4-FFF2-40B4-BE49-F238E27FC236}">
                <a16:creationId xmlns:a16="http://schemas.microsoft.com/office/drawing/2014/main" id="{CA9E2345-95B0-3AA3-FBEA-2DD88A77A2BC}"/>
              </a:ext>
            </a:extLst>
          </p:cNvPr>
          <p:cNvGrpSpPr/>
          <p:nvPr/>
        </p:nvGrpSpPr>
        <p:grpSpPr>
          <a:xfrm>
            <a:off x="6524768" y="4711683"/>
            <a:ext cx="1984375" cy="295910"/>
            <a:chOff x="6007608" y="5686044"/>
            <a:chExt cx="1984375" cy="295910"/>
          </a:xfrm>
        </p:grpSpPr>
        <p:sp>
          <p:nvSpPr>
            <p:cNvPr id="35" name="object 34">
              <a:extLst>
                <a:ext uri="{FF2B5EF4-FFF2-40B4-BE49-F238E27FC236}">
                  <a16:creationId xmlns:a16="http://schemas.microsoft.com/office/drawing/2014/main" id="{0E1BF24C-31A3-7009-5886-080267B06190}"/>
                </a:ext>
              </a:extLst>
            </p:cNvPr>
            <p:cNvSpPr/>
            <p:nvPr/>
          </p:nvSpPr>
          <p:spPr>
            <a:xfrm>
              <a:off x="6012180" y="5689092"/>
              <a:ext cx="1976755" cy="288290"/>
            </a:xfrm>
            <a:custGeom>
              <a:avLst/>
              <a:gdLst/>
              <a:ahLst/>
              <a:cxnLst/>
              <a:rect l="l" t="t" r="r" b="b"/>
              <a:pathLst>
                <a:path w="1976754" h="288289">
                  <a:moveTo>
                    <a:pt x="1976628" y="288036"/>
                  </a:moveTo>
                  <a:lnTo>
                    <a:pt x="0" y="288036"/>
                  </a:lnTo>
                  <a:lnTo>
                    <a:pt x="0" y="0"/>
                  </a:lnTo>
                  <a:lnTo>
                    <a:pt x="1976628" y="0"/>
                  </a:lnTo>
                  <a:lnTo>
                    <a:pt x="1976628" y="288036"/>
                  </a:lnTo>
                  <a:close/>
                </a:path>
              </a:pathLst>
            </a:custGeom>
            <a:solidFill>
              <a:srgbClr val="F1F1F1"/>
            </a:solidFill>
          </p:spPr>
          <p:txBody>
            <a:bodyPr wrap="square" lIns="0" tIns="0" rIns="0" bIns="0" rtlCol="0"/>
            <a:lstStyle/>
            <a:p>
              <a:endParaRPr/>
            </a:p>
          </p:txBody>
        </p:sp>
        <p:sp>
          <p:nvSpPr>
            <p:cNvPr id="36" name="object 35">
              <a:extLst>
                <a:ext uri="{FF2B5EF4-FFF2-40B4-BE49-F238E27FC236}">
                  <a16:creationId xmlns:a16="http://schemas.microsoft.com/office/drawing/2014/main" id="{BDD45104-BBBE-3CAD-6906-9B1CAA6B397E}"/>
                </a:ext>
              </a:extLst>
            </p:cNvPr>
            <p:cNvSpPr/>
            <p:nvPr/>
          </p:nvSpPr>
          <p:spPr>
            <a:xfrm>
              <a:off x="6007608" y="5686044"/>
              <a:ext cx="1984375" cy="295910"/>
            </a:xfrm>
            <a:custGeom>
              <a:avLst/>
              <a:gdLst/>
              <a:ahLst/>
              <a:cxnLst/>
              <a:rect l="l" t="t" r="r" b="b"/>
              <a:pathLst>
                <a:path w="1984375" h="295910">
                  <a:moveTo>
                    <a:pt x="4572" y="291084"/>
                  </a:moveTo>
                  <a:lnTo>
                    <a:pt x="0" y="291084"/>
                  </a:lnTo>
                  <a:lnTo>
                    <a:pt x="0" y="263652"/>
                  </a:lnTo>
                  <a:lnTo>
                    <a:pt x="7620" y="263652"/>
                  </a:lnTo>
                  <a:lnTo>
                    <a:pt x="7620" y="288036"/>
                  </a:lnTo>
                  <a:lnTo>
                    <a:pt x="4572" y="288036"/>
                  </a:lnTo>
                  <a:lnTo>
                    <a:pt x="4572" y="291084"/>
                  </a:lnTo>
                  <a:close/>
                </a:path>
                <a:path w="1984375" h="295910">
                  <a:moveTo>
                    <a:pt x="27432" y="295656"/>
                  </a:moveTo>
                  <a:lnTo>
                    <a:pt x="4572" y="295656"/>
                  </a:lnTo>
                  <a:lnTo>
                    <a:pt x="4572" y="288036"/>
                  </a:lnTo>
                  <a:lnTo>
                    <a:pt x="7620" y="288036"/>
                  </a:lnTo>
                  <a:lnTo>
                    <a:pt x="7620" y="291084"/>
                  </a:lnTo>
                  <a:lnTo>
                    <a:pt x="27432" y="291084"/>
                  </a:lnTo>
                  <a:lnTo>
                    <a:pt x="27432" y="295656"/>
                  </a:lnTo>
                  <a:close/>
                </a:path>
                <a:path w="1984375" h="295910">
                  <a:moveTo>
                    <a:pt x="27432" y="291084"/>
                  </a:moveTo>
                  <a:lnTo>
                    <a:pt x="7620" y="291084"/>
                  </a:lnTo>
                  <a:lnTo>
                    <a:pt x="7620" y="288036"/>
                  </a:lnTo>
                  <a:lnTo>
                    <a:pt x="27432" y="288036"/>
                  </a:lnTo>
                  <a:lnTo>
                    <a:pt x="27432" y="291084"/>
                  </a:lnTo>
                  <a:close/>
                </a:path>
                <a:path w="1984375" h="295910">
                  <a:moveTo>
                    <a:pt x="7620" y="243840"/>
                  </a:moveTo>
                  <a:lnTo>
                    <a:pt x="0" y="243840"/>
                  </a:lnTo>
                  <a:lnTo>
                    <a:pt x="0" y="216408"/>
                  </a:lnTo>
                  <a:lnTo>
                    <a:pt x="7620" y="216408"/>
                  </a:lnTo>
                  <a:lnTo>
                    <a:pt x="7620" y="243840"/>
                  </a:lnTo>
                  <a:close/>
                </a:path>
                <a:path w="1984375" h="295910">
                  <a:moveTo>
                    <a:pt x="7620" y="195072"/>
                  </a:moveTo>
                  <a:lnTo>
                    <a:pt x="0" y="195072"/>
                  </a:lnTo>
                  <a:lnTo>
                    <a:pt x="0" y="167640"/>
                  </a:lnTo>
                  <a:lnTo>
                    <a:pt x="7620" y="167640"/>
                  </a:lnTo>
                  <a:lnTo>
                    <a:pt x="7620" y="195072"/>
                  </a:lnTo>
                  <a:close/>
                </a:path>
                <a:path w="1984375" h="295910">
                  <a:moveTo>
                    <a:pt x="7620" y="147828"/>
                  </a:moveTo>
                  <a:lnTo>
                    <a:pt x="0" y="147828"/>
                  </a:lnTo>
                  <a:lnTo>
                    <a:pt x="0" y="120396"/>
                  </a:lnTo>
                  <a:lnTo>
                    <a:pt x="7620" y="120396"/>
                  </a:lnTo>
                  <a:lnTo>
                    <a:pt x="7620" y="147828"/>
                  </a:lnTo>
                  <a:close/>
                </a:path>
                <a:path w="1984375" h="295910">
                  <a:moveTo>
                    <a:pt x="7620" y="99060"/>
                  </a:moveTo>
                  <a:lnTo>
                    <a:pt x="0" y="99060"/>
                  </a:lnTo>
                  <a:lnTo>
                    <a:pt x="0" y="71628"/>
                  </a:lnTo>
                  <a:lnTo>
                    <a:pt x="7620" y="71628"/>
                  </a:lnTo>
                  <a:lnTo>
                    <a:pt x="7620" y="99060"/>
                  </a:lnTo>
                  <a:close/>
                </a:path>
                <a:path w="1984375" h="295910">
                  <a:moveTo>
                    <a:pt x="7620" y="51816"/>
                  </a:moveTo>
                  <a:lnTo>
                    <a:pt x="0" y="51816"/>
                  </a:lnTo>
                  <a:lnTo>
                    <a:pt x="0" y="24384"/>
                  </a:lnTo>
                  <a:lnTo>
                    <a:pt x="7620" y="24384"/>
                  </a:lnTo>
                  <a:lnTo>
                    <a:pt x="7620" y="51816"/>
                  </a:lnTo>
                  <a:close/>
                </a:path>
                <a:path w="1984375" h="295910">
                  <a:moveTo>
                    <a:pt x="30480" y="6096"/>
                  </a:moveTo>
                  <a:lnTo>
                    <a:pt x="4572" y="6096"/>
                  </a:lnTo>
                  <a:lnTo>
                    <a:pt x="7620" y="3048"/>
                  </a:lnTo>
                  <a:lnTo>
                    <a:pt x="0" y="3048"/>
                  </a:lnTo>
                  <a:lnTo>
                    <a:pt x="0" y="0"/>
                  </a:lnTo>
                  <a:lnTo>
                    <a:pt x="30480" y="0"/>
                  </a:lnTo>
                  <a:lnTo>
                    <a:pt x="30480" y="6096"/>
                  </a:lnTo>
                  <a:close/>
                </a:path>
                <a:path w="1984375" h="295910">
                  <a:moveTo>
                    <a:pt x="77724" y="6096"/>
                  </a:moveTo>
                  <a:lnTo>
                    <a:pt x="50292" y="6096"/>
                  </a:lnTo>
                  <a:lnTo>
                    <a:pt x="50292" y="0"/>
                  </a:lnTo>
                  <a:lnTo>
                    <a:pt x="77724" y="0"/>
                  </a:lnTo>
                  <a:lnTo>
                    <a:pt x="77724" y="6096"/>
                  </a:lnTo>
                  <a:close/>
                </a:path>
                <a:path w="1984375" h="295910">
                  <a:moveTo>
                    <a:pt x="126492" y="6096"/>
                  </a:moveTo>
                  <a:lnTo>
                    <a:pt x="99060" y="6096"/>
                  </a:lnTo>
                  <a:lnTo>
                    <a:pt x="99060" y="0"/>
                  </a:lnTo>
                  <a:lnTo>
                    <a:pt x="126492" y="0"/>
                  </a:lnTo>
                  <a:lnTo>
                    <a:pt x="126492" y="6096"/>
                  </a:lnTo>
                  <a:close/>
                </a:path>
                <a:path w="1984375" h="295910">
                  <a:moveTo>
                    <a:pt x="173736" y="6096"/>
                  </a:moveTo>
                  <a:lnTo>
                    <a:pt x="146304" y="6096"/>
                  </a:lnTo>
                  <a:lnTo>
                    <a:pt x="146304" y="0"/>
                  </a:lnTo>
                  <a:lnTo>
                    <a:pt x="173736" y="0"/>
                  </a:lnTo>
                  <a:lnTo>
                    <a:pt x="173736" y="6096"/>
                  </a:lnTo>
                  <a:close/>
                </a:path>
                <a:path w="1984375" h="295910">
                  <a:moveTo>
                    <a:pt x="222504" y="6096"/>
                  </a:moveTo>
                  <a:lnTo>
                    <a:pt x="195072" y="6096"/>
                  </a:lnTo>
                  <a:lnTo>
                    <a:pt x="195072" y="0"/>
                  </a:lnTo>
                  <a:lnTo>
                    <a:pt x="222504" y="0"/>
                  </a:lnTo>
                  <a:lnTo>
                    <a:pt x="222504" y="6096"/>
                  </a:lnTo>
                  <a:close/>
                </a:path>
                <a:path w="1984375" h="295910">
                  <a:moveTo>
                    <a:pt x="269748" y="6096"/>
                  </a:moveTo>
                  <a:lnTo>
                    <a:pt x="242316" y="6096"/>
                  </a:lnTo>
                  <a:lnTo>
                    <a:pt x="242316" y="0"/>
                  </a:lnTo>
                  <a:lnTo>
                    <a:pt x="269748" y="0"/>
                  </a:lnTo>
                  <a:lnTo>
                    <a:pt x="269748" y="6096"/>
                  </a:lnTo>
                  <a:close/>
                </a:path>
                <a:path w="1984375" h="295910">
                  <a:moveTo>
                    <a:pt x="318516" y="6096"/>
                  </a:moveTo>
                  <a:lnTo>
                    <a:pt x="291084" y="6096"/>
                  </a:lnTo>
                  <a:lnTo>
                    <a:pt x="291084" y="0"/>
                  </a:lnTo>
                  <a:lnTo>
                    <a:pt x="318516" y="0"/>
                  </a:lnTo>
                  <a:lnTo>
                    <a:pt x="318516" y="6096"/>
                  </a:lnTo>
                  <a:close/>
                </a:path>
                <a:path w="1984375" h="295910">
                  <a:moveTo>
                    <a:pt x="365760" y="6096"/>
                  </a:moveTo>
                  <a:lnTo>
                    <a:pt x="338328" y="6096"/>
                  </a:lnTo>
                  <a:lnTo>
                    <a:pt x="338328" y="0"/>
                  </a:lnTo>
                  <a:lnTo>
                    <a:pt x="365760" y="0"/>
                  </a:lnTo>
                  <a:lnTo>
                    <a:pt x="365760" y="6096"/>
                  </a:lnTo>
                  <a:close/>
                </a:path>
                <a:path w="1984375" h="295910">
                  <a:moveTo>
                    <a:pt x="414528" y="6096"/>
                  </a:moveTo>
                  <a:lnTo>
                    <a:pt x="387096" y="6096"/>
                  </a:lnTo>
                  <a:lnTo>
                    <a:pt x="387096" y="0"/>
                  </a:lnTo>
                  <a:lnTo>
                    <a:pt x="414528" y="0"/>
                  </a:lnTo>
                  <a:lnTo>
                    <a:pt x="414528" y="6096"/>
                  </a:lnTo>
                  <a:close/>
                </a:path>
                <a:path w="1984375" h="295910">
                  <a:moveTo>
                    <a:pt x="461772" y="6096"/>
                  </a:moveTo>
                  <a:lnTo>
                    <a:pt x="434340" y="6096"/>
                  </a:lnTo>
                  <a:lnTo>
                    <a:pt x="434340" y="0"/>
                  </a:lnTo>
                  <a:lnTo>
                    <a:pt x="461772" y="0"/>
                  </a:lnTo>
                  <a:lnTo>
                    <a:pt x="461772" y="6096"/>
                  </a:lnTo>
                  <a:close/>
                </a:path>
                <a:path w="1984375" h="295910">
                  <a:moveTo>
                    <a:pt x="510540" y="6096"/>
                  </a:moveTo>
                  <a:lnTo>
                    <a:pt x="483108" y="6096"/>
                  </a:lnTo>
                  <a:lnTo>
                    <a:pt x="483108" y="0"/>
                  </a:lnTo>
                  <a:lnTo>
                    <a:pt x="510540" y="0"/>
                  </a:lnTo>
                  <a:lnTo>
                    <a:pt x="510540" y="6096"/>
                  </a:lnTo>
                  <a:close/>
                </a:path>
                <a:path w="1984375" h="295910">
                  <a:moveTo>
                    <a:pt x="557784" y="6096"/>
                  </a:moveTo>
                  <a:lnTo>
                    <a:pt x="530352" y="6096"/>
                  </a:lnTo>
                  <a:lnTo>
                    <a:pt x="530352" y="0"/>
                  </a:lnTo>
                  <a:lnTo>
                    <a:pt x="557784" y="0"/>
                  </a:lnTo>
                  <a:lnTo>
                    <a:pt x="557784" y="6096"/>
                  </a:lnTo>
                  <a:close/>
                </a:path>
                <a:path w="1984375" h="295910">
                  <a:moveTo>
                    <a:pt x="606552" y="6096"/>
                  </a:moveTo>
                  <a:lnTo>
                    <a:pt x="579120" y="6096"/>
                  </a:lnTo>
                  <a:lnTo>
                    <a:pt x="579120" y="0"/>
                  </a:lnTo>
                  <a:lnTo>
                    <a:pt x="606552" y="0"/>
                  </a:lnTo>
                  <a:lnTo>
                    <a:pt x="606552" y="6096"/>
                  </a:lnTo>
                  <a:close/>
                </a:path>
                <a:path w="1984375" h="295910">
                  <a:moveTo>
                    <a:pt x="653796" y="6096"/>
                  </a:moveTo>
                  <a:lnTo>
                    <a:pt x="626364" y="6096"/>
                  </a:lnTo>
                  <a:lnTo>
                    <a:pt x="626364" y="0"/>
                  </a:lnTo>
                  <a:lnTo>
                    <a:pt x="653796" y="0"/>
                  </a:lnTo>
                  <a:lnTo>
                    <a:pt x="653796" y="6096"/>
                  </a:lnTo>
                  <a:close/>
                </a:path>
                <a:path w="1984375" h="295910">
                  <a:moveTo>
                    <a:pt x="702564" y="6096"/>
                  </a:moveTo>
                  <a:lnTo>
                    <a:pt x="675132" y="6096"/>
                  </a:lnTo>
                  <a:lnTo>
                    <a:pt x="675132" y="0"/>
                  </a:lnTo>
                  <a:lnTo>
                    <a:pt x="702564" y="0"/>
                  </a:lnTo>
                  <a:lnTo>
                    <a:pt x="702564" y="6096"/>
                  </a:lnTo>
                  <a:close/>
                </a:path>
                <a:path w="1984375" h="295910">
                  <a:moveTo>
                    <a:pt x="749808" y="6096"/>
                  </a:moveTo>
                  <a:lnTo>
                    <a:pt x="722376" y="6096"/>
                  </a:lnTo>
                  <a:lnTo>
                    <a:pt x="722376" y="0"/>
                  </a:lnTo>
                  <a:lnTo>
                    <a:pt x="749808" y="0"/>
                  </a:lnTo>
                  <a:lnTo>
                    <a:pt x="749808" y="6096"/>
                  </a:lnTo>
                  <a:close/>
                </a:path>
                <a:path w="1984375" h="295910">
                  <a:moveTo>
                    <a:pt x="798576" y="6096"/>
                  </a:moveTo>
                  <a:lnTo>
                    <a:pt x="771144" y="6096"/>
                  </a:lnTo>
                  <a:lnTo>
                    <a:pt x="771144" y="0"/>
                  </a:lnTo>
                  <a:lnTo>
                    <a:pt x="798576" y="0"/>
                  </a:lnTo>
                  <a:lnTo>
                    <a:pt x="798576" y="6096"/>
                  </a:lnTo>
                  <a:close/>
                </a:path>
                <a:path w="1984375" h="295910">
                  <a:moveTo>
                    <a:pt x="845820" y="6096"/>
                  </a:moveTo>
                  <a:lnTo>
                    <a:pt x="818388" y="6096"/>
                  </a:lnTo>
                  <a:lnTo>
                    <a:pt x="818388" y="0"/>
                  </a:lnTo>
                  <a:lnTo>
                    <a:pt x="845820" y="0"/>
                  </a:lnTo>
                  <a:lnTo>
                    <a:pt x="845820" y="6096"/>
                  </a:lnTo>
                  <a:close/>
                </a:path>
                <a:path w="1984375" h="295910">
                  <a:moveTo>
                    <a:pt x="894588" y="6096"/>
                  </a:moveTo>
                  <a:lnTo>
                    <a:pt x="867156" y="6096"/>
                  </a:lnTo>
                  <a:lnTo>
                    <a:pt x="867156" y="0"/>
                  </a:lnTo>
                  <a:lnTo>
                    <a:pt x="894588" y="0"/>
                  </a:lnTo>
                  <a:lnTo>
                    <a:pt x="894588" y="6096"/>
                  </a:lnTo>
                  <a:close/>
                </a:path>
                <a:path w="1984375" h="295910">
                  <a:moveTo>
                    <a:pt x="941832" y="6096"/>
                  </a:moveTo>
                  <a:lnTo>
                    <a:pt x="914400" y="6096"/>
                  </a:lnTo>
                  <a:lnTo>
                    <a:pt x="914400" y="0"/>
                  </a:lnTo>
                  <a:lnTo>
                    <a:pt x="941832" y="0"/>
                  </a:lnTo>
                  <a:lnTo>
                    <a:pt x="941832" y="6096"/>
                  </a:lnTo>
                  <a:close/>
                </a:path>
                <a:path w="1984375" h="295910">
                  <a:moveTo>
                    <a:pt x="990600" y="6096"/>
                  </a:moveTo>
                  <a:lnTo>
                    <a:pt x="963168" y="6096"/>
                  </a:lnTo>
                  <a:lnTo>
                    <a:pt x="963168" y="0"/>
                  </a:lnTo>
                  <a:lnTo>
                    <a:pt x="990600" y="0"/>
                  </a:lnTo>
                  <a:lnTo>
                    <a:pt x="990600" y="6096"/>
                  </a:lnTo>
                  <a:close/>
                </a:path>
                <a:path w="1984375" h="295910">
                  <a:moveTo>
                    <a:pt x="1037844" y="6096"/>
                  </a:moveTo>
                  <a:lnTo>
                    <a:pt x="1010412" y="6096"/>
                  </a:lnTo>
                  <a:lnTo>
                    <a:pt x="1010412" y="0"/>
                  </a:lnTo>
                  <a:lnTo>
                    <a:pt x="1037844" y="0"/>
                  </a:lnTo>
                  <a:lnTo>
                    <a:pt x="1037844" y="6096"/>
                  </a:lnTo>
                  <a:close/>
                </a:path>
                <a:path w="1984375" h="295910">
                  <a:moveTo>
                    <a:pt x="1086612" y="6096"/>
                  </a:moveTo>
                  <a:lnTo>
                    <a:pt x="1059180" y="6096"/>
                  </a:lnTo>
                  <a:lnTo>
                    <a:pt x="1059180" y="0"/>
                  </a:lnTo>
                  <a:lnTo>
                    <a:pt x="1086612" y="0"/>
                  </a:lnTo>
                  <a:lnTo>
                    <a:pt x="1086612" y="6096"/>
                  </a:lnTo>
                  <a:close/>
                </a:path>
                <a:path w="1984375" h="295910">
                  <a:moveTo>
                    <a:pt x="1133856" y="6096"/>
                  </a:moveTo>
                  <a:lnTo>
                    <a:pt x="1106424" y="6096"/>
                  </a:lnTo>
                  <a:lnTo>
                    <a:pt x="1106424" y="0"/>
                  </a:lnTo>
                  <a:lnTo>
                    <a:pt x="1133856" y="0"/>
                  </a:lnTo>
                  <a:lnTo>
                    <a:pt x="1133856" y="6096"/>
                  </a:lnTo>
                  <a:close/>
                </a:path>
                <a:path w="1984375" h="295910">
                  <a:moveTo>
                    <a:pt x="1182624" y="6096"/>
                  </a:moveTo>
                  <a:lnTo>
                    <a:pt x="1155192" y="6096"/>
                  </a:lnTo>
                  <a:lnTo>
                    <a:pt x="1155192" y="0"/>
                  </a:lnTo>
                  <a:lnTo>
                    <a:pt x="1182624" y="0"/>
                  </a:lnTo>
                  <a:lnTo>
                    <a:pt x="1182624" y="6096"/>
                  </a:lnTo>
                  <a:close/>
                </a:path>
                <a:path w="1984375" h="295910">
                  <a:moveTo>
                    <a:pt x="1229868" y="6096"/>
                  </a:moveTo>
                  <a:lnTo>
                    <a:pt x="1202436" y="6096"/>
                  </a:lnTo>
                  <a:lnTo>
                    <a:pt x="1202436" y="0"/>
                  </a:lnTo>
                  <a:lnTo>
                    <a:pt x="1229868" y="0"/>
                  </a:lnTo>
                  <a:lnTo>
                    <a:pt x="1229868" y="6096"/>
                  </a:lnTo>
                  <a:close/>
                </a:path>
                <a:path w="1984375" h="295910">
                  <a:moveTo>
                    <a:pt x="1277112" y="6096"/>
                  </a:moveTo>
                  <a:lnTo>
                    <a:pt x="1249680" y="6096"/>
                  </a:lnTo>
                  <a:lnTo>
                    <a:pt x="1249680" y="0"/>
                  </a:lnTo>
                  <a:lnTo>
                    <a:pt x="1277112" y="0"/>
                  </a:lnTo>
                  <a:lnTo>
                    <a:pt x="1277112" y="6096"/>
                  </a:lnTo>
                  <a:close/>
                </a:path>
                <a:path w="1984375" h="295910">
                  <a:moveTo>
                    <a:pt x="1325880" y="6096"/>
                  </a:moveTo>
                  <a:lnTo>
                    <a:pt x="1298448" y="6096"/>
                  </a:lnTo>
                  <a:lnTo>
                    <a:pt x="1298448" y="0"/>
                  </a:lnTo>
                  <a:lnTo>
                    <a:pt x="1325880" y="0"/>
                  </a:lnTo>
                  <a:lnTo>
                    <a:pt x="1325880" y="6096"/>
                  </a:lnTo>
                  <a:close/>
                </a:path>
                <a:path w="1984375" h="295910">
                  <a:moveTo>
                    <a:pt x="1373124" y="6096"/>
                  </a:moveTo>
                  <a:lnTo>
                    <a:pt x="1345692" y="6096"/>
                  </a:lnTo>
                  <a:lnTo>
                    <a:pt x="1345692" y="0"/>
                  </a:lnTo>
                  <a:lnTo>
                    <a:pt x="1373124" y="0"/>
                  </a:lnTo>
                  <a:lnTo>
                    <a:pt x="1373124" y="6096"/>
                  </a:lnTo>
                  <a:close/>
                </a:path>
                <a:path w="1984375" h="295910">
                  <a:moveTo>
                    <a:pt x="1421892" y="6096"/>
                  </a:moveTo>
                  <a:lnTo>
                    <a:pt x="1394460" y="6096"/>
                  </a:lnTo>
                  <a:lnTo>
                    <a:pt x="1394460" y="0"/>
                  </a:lnTo>
                  <a:lnTo>
                    <a:pt x="1421892" y="0"/>
                  </a:lnTo>
                  <a:lnTo>
                    <a:pt x="1421892" y="6096"/>
                  </a:lnTo>
                  <a:close/>
                </a:path>
                <a:path w="1984375" h="295910">
                  <a:moveTo>
                    <a:pt x="1469136" y="6096"/>
                  </a:moveTo>
                  <a:lnTo>
                    <a:pt x="1441704" y="6096"/>
                  </a:lnTo>
                  <a:lnTo>
                    <a:pt x="1441704" y="0"/>
                  </a:lnTo>
                  <a:lnTo>
                    <a:pt x="1469136" y="0"/>
                  </a:lnTo>
                  <a:lnTo>
                    <a:pt x="1469136" y="6096"/>
                  </a:lnTo>
                  <a:close/>
                </a:path>
                <a:path w="1984375" h="295910">
                  <a:moveTo>
                    <a:pt x="1517904" y="6096"/>
                  </a:moveTo>
                  <a:lnTo>
                    <a:pt x="1490472" y="6096"/>
                  </a:lnTo>
                  <a:lnTo>
                    <a:pt x="1490472" y="0"/>
                  </a:lnTo>
                  <a:lnTo>
                    <a:pt x="1517904" y="0"/>
                  </a:lnTo>
                  <a:lnTo>
                    <a:pt x="1517904" y="6096"/>
                  </a:lnTo>
                  <a:close/>
                </a:path>
                <a:path w="1984375" h="295910">
                  <a:moveTo>
                    <a:pt x="1565148" y="6096"/>
                  </a:moveTo>
                  <a:lnTo>
                    <a:pt x="1537716" y="6096"/>
                  </a:lnTo>
                  <a:lnTo>
                    <a:pt x="1537716" y="0"/>
                  </a:lnTo>
                  <a:lnTo>
                    <a:pt x="1565148" y="0"/>
                  </a:lnTo>
                  <a:lnTo>
                    <a:pt x="1565148" y="6096"/>
                  </a:lnTo>
                  <a:close/>
                </a:path>
                <a:path w="1984375" h="295910">
                  <a:moveTo>
                    <a:pt x="1613916" y="6096"/>
                  </a:moveTo>
                  <a:lnTo>
                    <a:pt x="1586484" y="6096"/>
                  </a:lnTo>
                  <a:lnTo>
                    <a:pt x="1586484" y="0"/>
                  </a:lnTo>
                  <a:lnTo>
                    <a:pt x="1613916" y="0"/>
                  </a:lnTo>
                  <a:lnTo>
                    <a:pt x="1613916" y="6096"/>
                  </a:lnTo>
                  <a:close/>
                </a:path>
                <a:path w="1984375" h="295910">
                  <a:moveTo>
                    <a:pt x="1661160" y="6096"/>
                  </a:moveTo>
                  <a:lnTo>
                    <a:pt x="1633728" y="6096"/>
                  </a:lnTo>
                  <a:lnTo>
                    <a:pt x="1633728" y="0"/>
                  </a:lnTo>
                  <a:lnTo>
                    <a:pt x="1661160" y="0"/>
                  </a:lnTo>
                  <a:lnTo>
                    <a:pt x="1661160" y="6096"/>
                  </a:lnTo>
                  <a:close/>
                </a:path>
                <a:path w="1984375" h="295910">
                  <a:moveTo>
                    <a:pt x="1709928" y="6096"/>
                  </a:moveTo>
                  <a:lnTo>
                    <a:pt x="1682496" y="6096"/>
                  </a:lnTo>
                  <a:lnTo>
                    <a:pt x="1682496" y="0"/>
                  </a:lnTo>
                  <a:lnTo>
                    <a:pt x="1709928" y="0"/>
                  </a:lnTo>
                  <a:lnTo>
                    <a:pt x="1709928" y="6096"/>
                  </a:lnTo>
                  <a:close/>
                </a:path>
                <a:path w="1984375" h="295910">
                  <a:moveTo>
                    <a:pt x="1757172" y="6096"/>
                  </a:moveTo>
                  <a:lnTo>
                    <a:pt x="1729740" y="6096"/>
                  </a:lnTo>
                  <a:lnTo>
                    <a:pt x="1729740" y="0"/>
                  </a:lnTo>
                  <a:lnTo>
                    <a:pt x="1757172" y="0"/>
                  </a:lnTo>
                  <a:lnTo>
                    <a:pt x="1757172" y="6096"/>
                  </a:lnTo>
                  <a:close/>
                </a:path>
                <a:path w="1984375" h="295910">
                  <a:moveTo>
                    <a:pt x="1805940" y="6096"/>
                  </a:moveTo>
                  <a:lnTo>
                    <a:pt x="1778508" y="6096"/>
                  </a:lnTo>
                  <a:lnTo>
                    <a:pt x="1778508" y="0"/>
                  </a:lnTo>
                  <a:lnTo>
                    <a:pt x="1805940" y="0"/>
                  </a:lnTo>
                  <a:lnTo>
                    <a:pt x="1805940" y="6096"/>
                  </a:lnTo>
                  <a:close/>
                </a:path>
                <a:path w="1984375" h="295910">
                  <a:moveTo>
                    <a:pt x="1853184" y="6096"/>
                  </a:moveTo>
                  <a:lnTo>
                    <a:pt x="1825752" y="6096"/>
                  </a:lnTo>
                  <a:lnTo>
                    <a:pt x="1825752" y="0"/>
                  </a:lnTo>
                  <a:lnTo>
                    <a:pt x="1853184" y="0"/>
                  </a:lnTo>
                  <a:lnTo>
                    <a:pt x="1853184" y="6096"/>
                  </a:lnTo>
                  <a:close/>
                </a:path>
                <a:path w="1984375" h="295910">
                  <a:moveTo>
                    <a:pt x="1901952" y="6096"/>
                  </a:moveTo>
                  <a:lnTo>
                    <a:pt x="1874520" y="6096"/>
                  </a:lnTo>
                  <a:lnTo>
                    <a:pt x="1874520" y="0"/>
                  </a:lnTo>
                  <a:lnTo>
                    <a:pt x="1901952" y="0"/>
                  </a:lnTo>
                  <a:lnTo>
                    <a:pt x="1901952" y="6096"/>
                  </a:lnTo>
                  <a:close/>
                </a:path>
                <a:path w="1984375" h="295910">
                  <a:moveTo>
                    <a:pt x="1949196" y="6096"/>
                  </a:moveTo>
                  <a:lnTo>
                    <a:pt x="1921764" y="6096"/>
                  </a:lnTo>
                  <a:lnTo>
                    <a:pt x="1921764" y="0"/>
                  </a:lnTo>
                  <a:lnTo>
                    <a:pt x="1949196" y="0"/>
                  </a:lnTo>
                  <a:lnTo>
                    <a:pt x="1949196" y="6096"/>
                  </a:lnTo>
                  <a:close/>
                </a:path>
                <a:path w="1984375" h="295910">
                  <a:moveTo>
                    <a:pt x="1978152" y="6096"/>
                  </a:moveTo>
                  <a:lnTo>
                    <a:pt x="1970532" y="6096"/>
                  </a:lnTo>
                  <a:lnTo>
                    <a:pt x="1970532" y="0"/>
                  </a:lnTo>
                  <a:lnTo>
                    <a:pt x="1984248" y="0"/>
                  </a:lnTo>
                  <a:lnTo>
                    <a:pt x="1984248" y="3048"/>
                  </a:lnTo>
                  <a:lnTo>
                    <a:pt x="1978152" y="3048"/>
                  </a:lnTo>
                  <a:lnTo>
                    <a:pt x="1978152" y="6096"/>
                  </a:lnTo>
                  <a:close/>
                </a:path>
                <a:path w="1984375" h="295910">
                  <a:moveTo>
                    <a:pt x="1984248" y="18288"/>
                  </a:moveTo>
                  <a:lnTo>
                    <a:pt x="1978152" y="18288"/>
                  </a:lnTo>
                  <a:lnTo>
                    <a:pt x="1978152" y="3048"/>
                  </a:lnTo>
                  <a:lnTo>
                    <a:pt x="1981200" y="6096"/>
                  </a:lnTo>
                  <a:lnTo>
                    <a:pt x="1984248" y="6096"/>
                  </a:lnTo>
                  <a:lnTo>
                    <a:pt x="1984248" y="18288"/>
                  </a:lnTo>
                  <a:close/>
                </a:path>
                <a:path w="1984375" h="295910">
                  <a:moveTo>
                    <a:pt x="1984248" y="6096"/>
                  </a:moveTo>
                  <a:lnTo>
                    <a:pt x="1981200" y="6096"/>
                  </a:lnTo>
                  <a:lnTo>
                    <a:pt x="1978152" y="3048"/>
                  </a:lnTo>
                  <a:lnTo>
                    <a:pt x="1984248" y="3048"/>
                  </a:lnTo>
                  <a:lnTo>
                    <a:pt x="1984248" y="6096"/>
                  </a:lnTo>
                  <a:close/>
                </a:path>
                <a:path w="1984375" h="295910">
                  <a:moveTo>
                    <a:pt x="1984248" y="67056"/>
                  </a:moveTo>
                  <a:lnTo>
                    <a:pt x="1978152" y="67056"/>
                  </a:lnTo>
                  <a:lnTo>
                    <a:pt x="1978152" y="39624"/>
                  </a:lnTo>
                  <a:lnTo>
                    <a:pt x="1984248" y="39624"/>
                  </a:lnTo>
                  <a:lnTo>
                    <a:pt x="1984248" y="67056"/>
                  </a:lnTo>
                  <a:close/>
                </a:path>
                <a:path w="1984375" h="295910">
                  <a:moveTo>
                    <a:pt x="1984248" y="114300"/>
                  </a:moveTo>
                  <a:lnTo>
                    <a:pt x="1978152" y="114300"/>
                  </a:lnTo>
                  <a:lnTo>
                    <a:pt x="1978152" y="86868"/>
                  </a:lnTo>
                  <a:lnTo>
                    <a:pt x="1984248" y="86868"/>
                  </a:lnTo>
                  <a:lnTo>
                    <a:pt x="1984248" y="114300"/>
                  </a:lnTo>
                  <a:close/>
                </a:path>
                <a:path w="1984375" h="295910">
                  <a:moveTo>
                    <a:pt x="1984248" y="163068"/>
                  </a:moveTo>
                  <a:lnTo>
                    <a:pt x="1978152" y="163068"/>
                  </a:lnTo>
                  <a:lnTo>
                    <a:pt x="1978152" y="135636"/>
                  </a:lnTo>
                  <a:lnTo>
                    <a:pt x="1984248" y="135636"/>
                  </a:lnTo>
                  <a:lnTo>
                    <a:pt x="1984248" y="163068"/>
                  </a:lnTo>
                  <a:close/>
                </a:path>
                <a:path w="1984375" h="295910">
                  <a:moveTo>
                    <a:pt x="1984248" y="210312"/>
                  </a:moveTo>
                  <a:lnTo>
                    <a:pt x="1978152" y="210312"/>
                  </a:lnTo>
                  <a:lnTo>
                    <a:pt x="1978152" y="182880"/>
                  </a:lnTo>
                  <a:lnTo>
                    <a:pt x="1984248" y="182880"/>
                  </a:lnTo>
                  <a:lnTo>
                    <a:pt x="1984248" y="210312"/>
                  </a:lnTo>
                  <a:close/>
                </a:path>
                <a:path w="1984375" h="295910">
                  <a:moveTo>
                    <a:pt x="1984248" y="259080"/>
                  </a:moveTo>
                  <a:lnTo>
                    <a:pt x="1978152" y="259080"/>
                  </a:lnTo>
                  <a:lnTo>
                    <a:pt x="1978152" y="231648"/>
                  </a:lnTo>
                  <a:lnTo>
                    <a:pt x="1984248" y="231648"/>
                  </a:lnTo>
                  <a:lnTo>
                    <a:pt x="1984248" y="259080"/>
                  </a:lnTo>
                  <a:close/>
                </a:path>
                <a:path w="1984375" h="295910">
                  <a:moveTo>
                    <a:pt x="1978152" y="291084"/>
                  </a:moveTo>
                  <a:lnTo>
                    <a:pt x="1978152" y="278892"/>
                  </a:lnTo>
                  <a:lnTo>
                    <a:pt x="1984248" y="278892"/>
                  </a:lnTo>
                  <a:lnTo>
                    <a:pt x="1984248" y="288036"/>
                  </a:lnTo>
                  <a:lnTo>
                    <a:pt x="1981200" y="288036"/>
                  </a:lnTo>
                  <a:lnTo>
                    <a:pt x="1978152" y="291084"/>
                  </a:lnTo>
                  <a:close/>
                </a:path>
                <a:path w="1984375" h="295910">
                  <a:moveTo>
                    <a:pt x="1984248" y="295656"/>
                  </a:moveTo>
                  <a:lnTo>
                    <a:pt x="1965960" y="295656"/>
                  </a:lnTo>
                  <a:lnTo>
                    <a:pt x="1965960" y="288036"/>
                  </a:lnTo>
                  <a:lnTo>
                    <a:pt x="1978152" y="288036"/>
                  </a:lnTo>
                  <a:lnTo>
                    <a:pt x="1978152" y="291084"/>
                  </a:lnTo>
                  <a:lnTo>
                    <a:pt x="1984248" y="291084"/>
                  </a:lnTo>
                  <a:lnTo>
                    <a:pt x="1984248" y="295656"/>
                  </a:lnTo>
                  <a:close/>
                </a:path>
                <a:path w="1984375" h="295910">
                  <a:moveTo>
                    <a:pt x="1984248" y="291084"/>
                  </a:moveTo>
                  <a:lnTo>
                    <a:pt x="1978152" y="291084"/>
                  </a:lnTo>
                  <a:lnTo>
                    <a:pt x="1981200" y="288036"/>
                  </a:lnTo>
                  <a:lnTo>
                    <a:pt x="1984248" y="288036"/>
                  </a:lnTo>
                  <a:lnTo>
                    <a:pt x="1984248" y="291084"/>
                  </a:lnTo>
                  <a:close/>
                </a:path>
                <a:path w="1984375" h="295910">
                  <a:moveTo>
                    <a:pt x="1946148" y="295656"/>
                  </a:moveTo>
                  <a:lnTo>
                    <a:pt x="1918716" y="295656"/>
                  </a:lnTo>
                  <a:lnTo>
                    <a:pt x="1918716" y="288036"/>
                  </a:lnTo>
                  <a:lnTo>
                    <a:pt x="1946148" y="288036"/>
                  </a:lnTo>
                  <a:lnTo>
                    <a:pt x="1946148" y="295656"/>
                  </a:lnTo>
                  <a:close/>
                </a:path>
                <a:path w="1984375" h="295910">
                  <a:moveTo>
                    <a:pt x="1897380" y="295656"/>
                  </a:moveTo>
                  <a:lnTo>
                    <a:pt x="1869948" y="295656"/>
                  </a:lnTo>
                  <a:lnTo>
                    <a:pt x="1869948" y="288036"/>
                  </a:lnTo>
                  <a:lnTo>
                    <a:pt x="1897380" y="288036"/>
                  </a:lnTo>
                  <a:lnTo>
                    <a:pt x="1897380" y="295656"/>
                  </a:lnTo>
                  <a:close/>
                </a:path>
                <a:path w="1984375" h="295910">
                  <a:moveTo>
                    <a:pt x="1850136" y="295656"/>
                  </a:moveTo>
                  <a:lnTo>
                    <a:pt x="1822704" y="295656"/>
                  </a:lnTo>
                  <a:lnTo>
                    <a:pt x="1822704" y="288036"/>
                  </a:lnTo>
                  <a:lnTo>
                    <a:pt x="1850136" y="288036"/>
                  </a:lnTo>
                  <a:lnTo>
                    <a:pt x="1850136" y="295656"/>
                  </a:lnTo>
                  <a:close/>
                </a:path>
                <a:path w="1984375" h="295910">
                  <a:moveTo>
                    <a:pt x="1801368" y="295656"/>
                  </a:moveTo>
                  <a:lnTo>
                    <a:pt x="1773936" y="295656"/>
                  </a:lnTo>
                  <a:lnTo>
                    <a:pt x="1773936" y="288036"/>
                  </a:lnTo>
                  <a:lnTo>
                    <a:pt x="1801368" y="288036"/>
                  </a:lnTo>
                  <a:lnTo>
                    <a:pt x="1801368" y="295656"/>
                  </a:lnTo>
                  <a:close/>
                </a:path>
                <a:path w="1984375" h="295910">
                  <a:moveTo>
                    <a:pt x="1754124" y="295656"/>
                  </a:moveTo>
                  <a:lnTo>
                    <a:pt x="1726692" y="295656"/>
                  </a:lnTo>
                  <a:lnTo>
                    <a:pt x="1726692" y="288036"/>
                  </a:lnTo>
                  <a:lnTo>
                    <a:pt x="1754124" y="288036"/>
                  </a:lnTo>
                  <a:lnTo>
                    <a:pt x="1754124" y="295656"/>
                  </a:lnTo>
                  <a:close/>
                </a:path>
                <a:path w="1984375" h="295910">
                  <a:moveTo>
                    <a:pt x="1705356" y="295656"/>
                  </a:moveTo>
                  <a:lnTo>
                    <a:pt x="1677924" y="295656"/>
                  </a:lnTo>
                  <a:lnTo>
                    <a:pt x="1677924" y="288036"/>
                  </a:lnTo>
                  <a:lnTo>
                    <a:pt x="1705356" y="288036"/>
                  </a:lnTo>
                  <a:lnTo>
                    <a:pt x="1705356" y="295656"/>
                  </a:lnTo>
                  <a:close/>
                </a:path>
                <a:path w="1984375" h="295910">
                  <a:moveTo>
                    <a:pt x="1658112" y="295656"/>
                  </a:moveTo>
                  <a:lnTo>
                    <a:pt x="1630680" y="295656"/>
                  </a:lnTo>
                  <a:lnTo>
                    <a:pt x="1630680" y="288036"/>
                  </a:lnTo>
                  <a:lnTo>
                    <a:pt x="1658112" y="288036"/>
                  </a:lnTo>
                  <a:lnTo>
                    <a:pt x="1658112" y="295656"/>
                  </a:lnTo>
                  <a:close/>
                </a:path>
                <a:path w="1984375" h="295910">
                  <a:moveTo>
                    <a:pt x="1609344" y="295656"/>
                  </a:moveTo>
                  <a:lnTo>
                    <a:pt x="1581912" y="295656"/>
                  </a:lnTo>
                  <a:lnTo>
                    <a:pt x="1581912" y="288036"/>
                  </a:lnTo>
                  <a:lnTo>
                    <a:pt x="1609344" y="288036"/>
                  </a:lnTo>
                  <a:lnTo>
                    <a:pt x="1609344" y="295656"/>
                  </a:lnTo>
                  <a:close/>
                </a:path>
                <a:path w="1984375" h="295910">
                  <a:moveTo>
                    <a:pt x="1562100" y="295656"/>
                  </a:moveTo>
                  <a:lnTo>
                    <a:pt x="1534668" y="295656"/>
                  </a:lnTo>
                  <a:lnTo>
                    <a:pt x="1534668" y="288036"/>
                  </a:lnTo>
                  <a:lnTo>
                    <a:pt x="1562100" y="288036"/>
                  </a:lnTo>
                  <a:lnTo>
                    <a:pt x="1562100" y="295656"/>
                  </a:lnTo>
                  <a:close/>
                </a:path>
                <a:path w="1984375" h="295910">
                  <a:moveTo>
                    <a:pt x="1513332" y="295656"/>
                  </a:moveTo>
                  <a:lnTo>
                    <a:pt x="1485900" y="295656"/>
                  </a:lnTo>
                  <a:lnTo>
                    <a:pt x="1485900" y="288036"/>
                  </a:lnTo>
                  <a:lnTo>
                    <a:pt x="1513332" y="288036"/>
                  </a:lnTo>
                  <a:lnTo>
                    <a:pt x="1513332" y="295656"/>
                  </a:lnTo>
                  <a:close/>
                </a:path>
                <a:path w="1984375" h="295910">
                  <a:moveTo>
                    <a:pt x="1466088" y="295656"/>
                  </a:moveTo>
                  <a:lnTo>
                    <a:pt x="1438656" y="295656"/>
                  </a:lnTo>
                  <a:lnTo>
                    <a:pt x="1438656" y="288036"/>
                  </a:lnTo>
                  <a:lnTo>
                    <a:pt x="1466088" y="288036"/>
                  </a:lnTo>
                  <a:lnTo>
                    <a:pt x="1466088" y="295656"/>
                  </a:lnTo>
                  <a:close/>
                </a:path>
                <a:path w="1984375" h="295910">
                  <a:moveTo>
                    <a:pt x="1417320" y="295656"/>
                  </a:moveTo>
                  <a:lnTo>
                    <a:pt x="1389888" y="295656"/>
                  </a:lnTo>
                  <a:lnTo>
                    <a:pt x="1389888" y="288036"/>
                  </a:lnTo>
                  <a:lnTo>
                    <a:pt x="1417320" y="288036"/>
                  </a:lnTo>
                  <a:lnTo>
                    <a:pt x="1417320" y="295656"/>
                  </a:lnTo>
                  <a:close/>
                </a:path>
                <a:path w="1984375" h="295910">
                  <a:moveTo>
                    <a:pt x="1370076" y="295656"/>
                  </a:moveTo>
                  <a:lnTo>
                    <a:pt x="1342644" y="295656"/>
                  </a:lnTo>
                  <a:lnTo>
                    <a:pt x="1342644" y="288036"/>
                  </a:lnTo>
                  <a:lnTo>
                    <a:pt x="1370076" y="288036"/>
                  </a:lnTo>
                  <a:lnTo>
                    <a:pt x="1370076" y="295656"/>
                  </a:lnTo>
                  <a:close/>
                </a:path>
                <a:path w="1984375" h="295910">
                  <a:moveTo>
                    <a:pt x="1322832" y="295656"/>
                  </a:moveTo>
                  <a:lnTo>
                    <a:pt x="1295400" y="295656"/>
                  </a:lnTo>
                  <a:lnTo>
                    <a:pt x="1295400" y="288036"/>
                  </a:lnTo>
                  <a:lnTo>
                    <a:pt x="1322832" y="288036"/>
                  </a:lnTo>
                  <a:lnTo>
                    <a:pt x="1322832" y="295656"/>
                  </a:lnTo>
                  <a:close/>
                </a:path>
                <a:path w="1984375" h="295910">
                  <a:moveTo>
                    <a:pt x="1274064" y="295656"/>
                  </a:moveTo>
                  <a:lnTo>
                    <a:pt x="1246632" y="295656"/>
                  </a:lnTo>
                  <a:lnTo>
                    <a:pt x="1246632" y="288036"/>
                  </a:lnTo>
                  <a:lnTo>
                    <a:pt x="1274064" y="288036"/>
                  </a:lnTo>
                  <a:lnTo>
                    <a:pt x="1274064" y="295656"/>
                  </a:lnTo>
                  <a:close/>
                </a:path>
                <a:path w="1984375" h="295910">
                  <a:moveTo>
                    <a:pt x="1226820" y="295656"/>
                  </a:moveTo>
                  <a:lnTo>
                    <a:pt x="1199388" y="295656"/>
                  </a:lnTo>
                  <a:lnTo>
                    <a:pt x="1199388" y="288036"/>
                  </a:lnTo>
                  <a:lnTo>
                    <a:pt x="1226820" y="288036"/>
                  </a:lnTo>
                  <a:lnTo>
                    <a:pt x="1226820" y="295656"/>
                  </a:lnTo>
                  <a:close/>
                </a:path>
                <a:path w="1984375" h="295910">
                  <a:moveTo>
                    <a:pt x="1178052" y="295656"/>
                  </a:moveTo>
                  <a:lnTo>
                    <a:pt x="1150620" y="295656"/>
                  </a:lnTo>
                  <a:lnTo>
                    <a:pt x="1150620" y="288036"/>
                  </a:lnTo>
                  <a:lnTo>
                    <a:pt x="1178052" y="288036"/>
                  </a:lnTo>
                  <a:lnTo>
                    <a:pt x="1178052" y="295656"/>
                  </a:lnTo>
                  <a:close/>
                </a:path>
                <a:path w="1984375" h="295910">
                  <a:moveTo>
                    <a:pt x="1130808" y="295656"/>
                  </a:moveTo>
                  <a:lnTo>
                    <a:pt x="1103376" y="295656"/>
                  </a:lnTo>
                  <a:lnTo>
                    <a:pt x="1103376" y="288036"/>
                  </a:lnTo>
                  <a:lnTo>
                    <a:pt x="1130808" y="288036"/>
                  </a:lnTo>
                  <a:lnTo>
                    <a:pt x="1130808" y="295656"/>
                  </a:lnTo>
                  <a:close/>
                </a:path>
                <a:path w="1984375" h="295910">
                  <a:moveTo>
                    <a:pt x="1082040" y="295656"/>
                  </a:moveTo>
                  <a:lnTo>
                    <a:pt x="1054608" y="295656"/>
                  </a:lnTo>
                  <a:lnTo>
                    <a:pt x="1054608" y="288036"/>
                  </a:lnTo>
                  <a:lnTo>
                    <a:pt x="1082040" y="288036"/>
                  </a:lnTo>
                  <a:lnTo>
                    <a:pt x="1082040" y="295656"/>
                  </a:lnTo>
                  <a:close/>
                </a:path>
                <a:path w="1984375" h="295910">
                  <a:moveTo>
                    <a:pt x="1034796" y="295656"/>
                  </a:moveTo>
                  <a:lnTo>
                    <a:pt x="1007364" y="295656"/>
                  </a:lnTo>
                  <a:lnTo>
                    <a:pt x="1007364" y="288036"/>
                  </a:lnTo>
                  <a:lnTo>
                    <a:pt x="1034796" y="288036"/>
                  </a:lnTo>
                  <a:lnTo>
                    <a:pt x="1034796" y="295656"/>
                  </a:lnTo>
                  <a:close/>
                </a:path>
                <a:path w="1984375" h="295910">
                  <a:moveTo>
                    <a:pt x="986028" y="295656"/>
                  </a:moveTo>
                  <a:lnTo>
                    <a:pt x="958596" y="295656"/>
                  </a:lnTo>
                  <a:lnTo>
                    <a:pt x="958596" y="288036"/>
                  </a:lnTo>
                  <a:lnTo>
                    <a:pt x="986028" y="288036"/>
                  </a:lnTo>
                  <a:lnTo>
                    <a:pt x="986028" y="295656"/>
                  </a:lnTo>
                  <a:close/>
                </a:path>
                <a:path w="1984375" h="295910">
                  <a:moveTo>
                    <a:pt x="938784" y="295656"/>
                  </a:moveTo>
                  <a:lnTo>
                    <a:pt x="911352" y="295656"/>
                  </a:lnTo>
                  <a:lnTo>
                    <a:pt x="911352" y="288036"/>
                  </a:lnTo>
                  <a:lnTo>
                    <a:pt x="938784" y="288036"/>
                  </a:lnTo>
                  <a:lnTo>
                    <a:pt x="938784" y="295656"/>
                  </a:lnTo>
                  <a:close/>
                </a:path>
                <a:path w="1984375" h="295910">
                  <a:moveTo>
                    <a:pt x="890016" y="295656"/>
                  </a:moveTo>
                  <a:lnTo>
                    <a:pt x="862584" y="295656"/>
                  </a:lnTo>
                  <a:lnTo>
                    <a:pt x="862584" y="288036"/>
                  </a:lnTo>
                  <a:lnTo>
                    <a:pt x="890016" y="288036"/>
                  </a:lnTo>
                  <a:lnTo>
                    <a:pt x="890016" y="295656"/>
                  </a:lnTo>
                  <a:close/>
                </a:path>
                <a:path w="1984375" h="295910">
                  <a:moveTo>
                    <a:pt x="842772" y="295656"/>
                  </a:moveTo>
                  <a:lnTo>
                    <a:pt x="815340" y="295656"/>
                  </a:lnTo>
                  <a:lnTo>
                    <a:pt x="815340" y="288036"/>
                  </a:lnTo>
                  <a:lnTo>
                    <a:pt x="842772" y="288036"/>
                  </a:lnTo>
                  <a:lnTo>
                    <a:pt x="842772" y="295656"/>
                  </a:lnTo>
                  <a:close/>
                </a:path>
                <a:path w="1984375" h="295910">
                  <a:moveTo>
                    <a:pt x="794004" y="295656"/>
                  </a:moveTo>
                  <a:lnTo>
                    <a:pt x="766572" y="295656"/>
                  </a:lnTo>
                  <a:lnTo>
                    <a:pt x="766572" y="288036"/>
                  </a:lnTo>
                  <a:lnTo>
                    <a:pt x="794004" y="288036"/>
                  </a:lnTo>
                  <a:lnTo>
                    <a:pt x="794004" y="295656"/>
                  </a:lnTo>
                  <a:close/>
                </a:path>
                <a:path w="1984375" h="295910">
                  <a:moveTo>
                    <a:pt x="746760" y="295656"/>
                  </a:moveTo>
                  <a:lnTo>
                    <a:pt x="719328" y="295656"/>
                  </a:lnTo>
                  <a:lnTo>
                    <a:pt x="719328" y="288036"/>
                  </a:lnTo>
                  <a:lnTo>
                    <a:pt x="746760" y="288036"/>
                  </a:lnTo>
                  <a:lnTo>
                    <a:pt x="746760" y="295656"/>
                  </a:lnTo>
                  <a:close/>
                </a:path>
                <a:path w="1984375" h="295910">
                  <a:moveTo>
                    <a:pt x="697992" y="295656"/>
                  </a:moveTo>
                  <a:lnTo>
                    <a:pt x="670560" y="295656"/>
                  </a:lnTo>
                  <a:lnTo>
                    <a:pt x="670560" y="288036"/>
                  </a:lnTo>
                  <a:lnTo>
                    <a:pt x="697992" y="288036"/>
                  </a:lnTo>
                  <a:lnTo>
                    <a:pt x="697992" y="295656"/>
                  </a:lnTo>
                  <a:close/>
                </a:path>
                <a:path w="1984375" h="295910">
                  <a:moveTo>
                    <a:pt x="650748" y="295656"/>
                  </a:moveTo>
                  <a:lnTo>
                    <a:pt x="623316" y="295656"/>
                  </a:lnTo>
                  <a:lnTo>
                    <a:pt x="623316" y="288036"/>
                  </a:lnTo>
                  <a:lnTo>
                    <a:pt x="650748" y="288036"/>
                  </a:lnTo>
                  <a:lnTo>
                    <a:pt x="650748" y="295656"/>
                  </a:lnTo>
                  <a:close/>
                </a:path>
                <a:path w="1984375" h="295910">
                  <a:moveTo>
                    <a:pt x="601980" y="295656"/>
                  </a:moveTo>
                  <a:lnTo>
                    <a:pt x="574548" y="295656"/>
                  </a:lnTo>
                  <a:lnTo>
                    <a:pt x="574548" y="288036"/>
                  </a:lnTo>
                  <a:lnTo>
                    <a:pt x="601980" y="288036"/>
                  </a:lnTo>
                  <a:lnTo>
                    <a:pt x="601980" y="295656"/>
                  </a:lnTo>
                  <a:close/>
                </a:path>
                <a:path w="1984375" h="295910">
                  <a:moveTo>
                    <a:pt x="554736" y="295656"/>
                  </a:moveTo>
                  <a:lnTo>
                    <a:pt x="527304" y="295656"/>
                  </a:lnTo>
                  <a:lnTo>
                    <a:pt x="527304" y="288036"/>
                  </a:lnTo>
                  <a:lnTo>
                    <a:pt x="554736" y="288036"/>
                  </a:lnTo>
                  <a:lnTo>
                    <a:pt x="554736" y="295656"/>
                  </a:lnTo>
                  <a:close/>
                </a:path>
                <a:path w="1984375" h="295910">
                  <a:moveTo>
                    <a:pt x="505968" y="295656"/>
                  </a:moveTo>
                  <a:lnTo>
                    <a:pt x="478536" y="295656"/>
                  </a:lnTo>
                  <a:lnTo>
                    <a:pt x="478536" y="288036"/>
                  </a:lnTo>
                  <a:lnTo>
                    <a:pt x="505968" y="288036"/>
                  </a:lnTo>
                  <a:lnTo>
                    <a:pt x="505968" y="295656"/>
                  </a:lnTo>
                  <a:close/>
                </a:path>
                <a:path w="1984375" h="295910">
                  <a:moveTo>
                    <a:pt x="458724" y="295656"/>
                  </a:moveTo>
                  <a:lnTo>
                    <a:pt x="431292" y="295656"/>
                  </a:lnTo>
                  <a:lnTo>
                    <a:pt x="431292" y="288036"/>
                  </a:lnTo>
                  <a:lnTo>
                    <a:pt x="458724" y="288036"/>
                  </a:lnTo>
                  <a:lnTo>
                    <a:pt x="458724" y="295656"/>
                  </a:lnTo>
                  <a:close/>
                </a:path>
                <a:path w="1984375" h="295910">
                  <a:moveTo>
                    <a:pt x="409956" y="295656"/>
                  </a:moveTo>
                  <a:lnTo>
                    <a:pt x="382524" y="295656"/>
                  </a:lnTo>
                  <a:lnTo>
                    <a:pt x="382524" y="288036"/>
                  </a:lnTo>
                  <a:lnTo>
                    <a:pt x="409956" y="288036"/>
                  </a:lnTo>
                  <a:lnTo>
                    <a:pt x="409956" y="295656"/>
                  </a:lnTo>
                  <a:close/>
                </a:path>
                <a:path w="1984375" h="295910">
                  <a:moveTo>
                    <a:pt x="362712" y="295656"/>
                  </a:moveTo>
                  <a:lnTo>
                    <a:pt x="335280" y="295656"/>
                  </a:lnTo>
                  <a:lnTo>
                    <a:pt x="335280" y="288036"/>
                  </a:lnTo>
                  <a:lnTo>
                    <a:pt x="362712" y="288036"/>
                  </a:lnTo>
                  <a:lnTo>
                    <a:pt x="362712" y="295656"/>
                  </a:lnTo>
                  <a:close/>
                </a:path>
                <a:path w="1984375" h="295910">
                  <a:moveTo>
                    <a:pt x="313944" y="295656"/>
                  </a:moveTo>
                  <a:lnTo>
                    <a:pt x="286512" y="295656"/>
                  </a:lnTo>
                  <a:lnTo>
                    <a:pt x="286512" y="288036"/>
                  </a:lnTo>
                  <a:lnTo>
                    <a:pt x="313944" y="288036"/>
                  </a:lnTo>
                  <a:lnTo>
                    <a:pt x="313944" y="295656"/>
                  </a:lnTo>
                  <a:close/>
                </a:path>
                <a:path w="1984375" h="295910">
                  <a:moveTo>
                    <a:pt x="266700" y="295656"/>
                  </a:moveTo>
                  <a:lnTo>
                    <a:pt x="239268" y="295656"/>
                  </a:lnTo>
                  <a:lnTo>
                    <a:pt x="239268" y="288036"/>
                  </a:lnTo>
                  <a:lnTo>
                    <a:pt x="266700" y="288036"/>
                  </a:lnTo>
                  <a:lnTo>
                    <a:pt x="266700" y="295656"/>
                  </a:lnTo>
                  <a:close/>
                </a:path>
                <a:path w="1984375" h="295910">
                  <a:moveTo>
                    <a:pt x="217932" y="295656"/>
                  </a:moveTo>
                  <a:lnTo>
                    <a:pt x="190500" y="295656"/>
                  </a:lnTo>
                  <a:lnTo>
                    <a:pt x="190500" y="288036"/>
                  </a:lnTo>
                  <a:lnTo>
                    <a:pt x="217932" y="288036"/>
                  </a:lnTo>
                  <a:lnTo>
                    <a:pt x="217932" y="295656"/>
                  </a:lnTo>
                  <a:close/>
                </a:path>
                <a:path w="1984375" h="295910">
                  <a:moveTo>
                    <a:pt x="170688" y="295656"/>
                  </a:moveTo>
                  <a:lnTo>
                    <a:pt x="143256" y="295656"/>
                  </a:lnTo>
                  <a:lnTo>
                    <a:pt x="143256" y="288036"/>
                  </a:lnTo>
                  <a:lnTo>
                    <a:pt x="170688" y="288036"/>
                  </a:lnTo>
                  <a:lnTo>
                    <a:pt x="170688" y="295656"/>
                  </a:lnTo>
                  <a:close/>
                </a:path>
                <a:path w="1984375" h="295910">
                  <a:moveTo>
                    <a:pt x="123444" y="295656"/>
                  </a:moveTo>
                  <a:lnTo>
                    <a:pt x="96012" y="295656"/>
                  </a:lnTo>
                  <a:lnTo>
                    <a:pt x="96012" y="288036"/>
                  </a:lnTo>
                  <a:lnTo>
                    <a:pt x="123444" y="288036"/>
                  </a:lnTo>
                  <a:lnTo>
                    <a:pt x="123444" y="295656"/>
                  </a:lnTo>
                  <a:close/>
                </a:path>
                <a:path w="1984375" h="295910">
                  <a:moveTo>
                    <a:pt x="74676" y="295656"/>
                  </a:moveTo>
                  <a:lnTo>
                    <a:pt x="47244" y="295656"/>
                  </a:lnTo>
                  <a:lnTo>
                    <a:pt x="47244" y="288036"/>
                  </a:lnTo>
                  <a:lnTo>
                    <a:pt x="74676" y="288036"/>
                  </a:lnTo>
                  <a:lnTo>
                    <a:pt x="74676" y="295656"/>
                  </a:lnTo>
                  <a:close/>
                </a:path>
              </a:pathLst>
            </a:custGeom>
            <a:solidFill>
              <a:srgbClr val="BEBEBE"/>
            </a:solidFill>
          </p:spPr>
          <p:txBody>
            <a:bodyPr wrap="square" lIns="0" tIns="0" rIns="0" bIns="0" rtlCol="0"/>
            <a:lstStyle/>
            <a:p>
              <a:endParaRPr/>
            </a:p>
          </p:txBody>
        </p:sp>
      </p:grpSp>
      <p:sp>
        <p:nvSpPr>
          <p:cNvPr id="37" name="object 36">
            <a:extLst>
              <a:ext uri="{FF2B5EF4-FFF2-40B4-BE49-F238E27FC236}">
                <a16:creationId xmlns:a16="http://schemas.microsoft.com/office/drawing/2014/main" id="{01AA1B05-30C4-D22B-2E6C-1207D23BA8BC}"/>
              </a:ext>
            </a:extLst>
          </p:cNvPr>
          <p:cNvSpPr txBox="1"/>
          <p:nvPr/>
        </p:nvSpPr>
        <p:spPr>
          <a:xfrm>
            <a:off x="6529339" y="4714730"/>
            <a:ext cx="1976755" cy="288290"/>
          </a:xfrm>
          <a:prstGeom prst="rect">
            <a:avLst/>
          </a:prstGeom>
        </p:spPr>
        <p:txBody>
          <a:bodyPr vert="horz" wrap="square" lIns="0" tIns="30480" rIns="0" bIns="0" rtlCol="0">
            <a:spAutoFit/>
          </a:bodyPr>
          <a:lstStyle/>
          <a:p>
            <a:pPr algn="ctr">
              <a:lnSpc>
                <a:spcPct val="100000"/>
              </a:lnSpc>
              <a:spcBef>
                <a:spcPts val="240"/>
              </a:spcBef>
            </a:pPr>
            <a:r>
              <a:rPr sz="1500" spc="-20" dirty="0">
                <a:latin typeface="Meiryo UI"/>
                <a:cs typeface="Meiryo UI"/>
              </a:rPr>
              <a:t>自治体</a:t>
            </a:r>
            <a:endParaRPr sz="1500">
              <a:latin typeface="Meiryo UI"/>
              <a:cs typeface="Meiryo UI"/>
            </a:endParaRPr>
          </a:p>
        </p:txBody>
      </p:sp>
      <p:grpSp>
        <p:nvGrpSpPr>
          <p:cNvPr id="38" name="object 37">
            <a:extLst>
              <a:ext uri="{FF2B5EF4-FFF2-40B4-BE49-F238E27FC236}">
                <a16:creationId xmlns:a16="http://schemas.microsoft.com/office/drawing/2014/main" id="{5D33FB78-EF40-EBCD-0BB0-12B4B0D37C83}"/>
              </a:ext>
            </a:extLst>
          </p:cNvPr>
          <p:cNvGrpSpPr/>
          <p:nvPr/>
        </p:nvGrpSpPr>
        <p:grpSpPr>
          <a:xfrm>
            <a:off x="8742188" y="4696442"/>
            <a:ext cx="1821180" cy="311150"/>
            <a:chOff x="8225028" y="5670803"/>
            <a:chExt cx="1821180" cy="311150"/>
          </a:xfrm>
        </p:grpSpPr>
        <p:sp>
          <p:nvSpPr>
            <p:cNvPr id="39" name="object 38">
              <a:extLst>
                <a:ext uri="{FF2B5EF4-FFF2-40B4-BE49-F238E27FC236}">
                  <a16:creationId xmlns:a16="http://schemas.microsoft.com/office/drawing/2014/main" id="{C64231A2-A54D-7AF0-B482-1CF093F2C530}"/>
                </a:ext>
              </a:extLst>
            </p:cNvPr>
            <p:cNvSpPr/>
            <p:nvPr/>
          </p:nvSpPr>
          <p:spPr>
            <a:xfrm>
              <a:off x="8228076" y="5673851"/>
              <a:ext cx="1815464" cy="303530"/>
            </a:xfrm>
            <a:custGeom>
              <a:avLst/>
              <a:gdLst/>
              <a:ahLst/>
              <a:cxnLst/>
              <a:rect l="l" t="t" r="r" b="b"/>
              <a:pathLst>
                <a:path w="1815465" h="303529">
                  <a:moveTo>
                    <a:pt x="1815084" y="303276"/>
                  </a:moveTo>
                  <a:lnTo>
                    <a:pt x="0" y="303276"/>
                  </a:lnTo>
                  <a:lnTo>
                    <a:pt x="0" y="0"/>
                  </a:lnTo>
                  <a:lnTo>
                    <a:pt x="1815084" y="0"/>
                  </a:lnTo>
                  <a:lnTo>
                    <a:pt x="1815084" y="303276"/>
                  </a:lnTo>
                  <a:close/>
                </a:path>
              </a:pathLst>
            </a:custGeom>
            <a:solidFill>
              <a:srgbClr val="F1F1F1"/>
            </a:solidFill>
          </p:spPr>
          <p:txBody>
            <a:bodyPr wrap="square" lIns="0" tIns="0" rIns="0" bIns="0" rtlCol="0"/>
            <a:lstStyle/>
            <a:p>
              <a:endParaRPr/>
            </a:p>
          </p:txBody>
        </p:sp>
        <p:sp>
          <p:nvSpPr>
            <p:cNvPr id="40" name="object 39">
              <a:extLst>
                <a:ext uri="{FF2B5EF4-FFF2-40B4-BE49-F238E27FC236}">
                  <a16:creationId xmlns:a16="http://schemas.microsoft.com/office/drawing/2014/main" id="{5F85B668-8E10-9790-FE38-BA7798592A2C}"/>
                </a:ext>
              </a:extLst>
            </p:cNvPr>
            <p:cNvSpPr/>
            <p:nvPr/>
          </p:nvSpPr>
          <p:spPr>
            <a:xfrm>
              <a:off x="8225028" y="5670803"/>
              <a:ext cx="1821180" cy="311150"/>
            </a:xfrm>
            <a:custGeom>
              <a:avLst/>
              <a:gdLst/>
              <a:ahLst/>
              <a:cxnLst/>
              <a:rect l="l" t="t" r="r" b="b"/>
              <a:pathLst>
                <a:path w="1821179" h="311150">
                  <a:moveTo>
                    <a:pt x="3048" y="306324"/>
                  </a:moveTo>
                  <a:lnTo>
                    <a:pt x="0" y="306324"/>
                  </a:lnTo>
                  <a:lnTo>
                    <a:pt x="0" y="278892"/>
                  </a:lnTo>
                  <a:lnTo>
                    <a:pt x="6096" y="278892"/>
                  </a:lnTo>
                  <a:lnTo>
                    <a:pt x="6096" y="303276"/>
                  </a:lnTo>
                  <a:lnTo>
                    <a:pt x="3048" y="303276"/>
                  </a:lnTo>
                  <a:lnTo>
                    <a:pt x="3048" y="306324"/>
                  </a:lnTo>
                  <a:close/>
                </a:path>
                <a:path w="1821179" h="311150">
                  <a:moveTo>
                    <a:pt x="19812" y="310896"/>
                  </a:moveTo>
                  <a:lnTo>
                    <a:pt x="3048" y="310896"/>
                  </a:lnTo>
                  <a:lnTo>
                    <a:pt x="3048" y="303276"/>
                  </a:lnTo>
                  <a:lnTo>
                    <a:pt x="6096" y="303276"/>
                  </a:lnTo>
                  <a:lnTo>
                    <a:pt x="6096" y="306324"/>
                  </a:lnTo>
                  <a:lnTo>
                    <a:pt x="19812" y="306324"/>
                  </a:lnTo>
                  <a:lnTo>
                    <a:pt x="19812" y="310896"/>
                  </a:lnTo>
                  <a:close/>
                </a:path>
                <a:path w="1821179" h="311150">
                  <a:moveTo>
                    <a:pt x="19812" y="306324"/>
                  </a:moveTo>
                  <a:lnTo>
                    <a:pt x="6096" y="306324"/>
                  </a:lnTo>
                  <a:lnTo>
                    <a:pt x="6096" y="303276"/>
                  </a:lnTo>
                  <a:lnTo>
                    <a:pt x="19812" y="303276"/>
                  </a:lnTo>
                  <a:lnTo>
                    <a:pt x="19812" y="306324"/>
                  </a:lnTo>
                  <a:close/>
                </a:path>
                <a:path w="1821179" h="311150">
                  <a:moveTo>
                    <a:pt x="6096" y="259080"/>
                  </a:moveTo>
                  <a:lnTo>
                    <a:pt x="0" y="259080"/>
                  </a:lnTo>
                  <a:lnTo>
                    <a:pt x="0" y="231648"/>
                  </a:lnTo>
                  <a:lnTo>
                    <a:pt x="6096" y="231648"/>
                  </a:lnTo>
                  <a:lnTo>
                    <a:pt x="6096" y="259080"/>
                  </a:lnTo>
                  <a:close/>
                </a:path>
                <a:path w="1821179" h="311150">
                  <a:moveTo>
                    <a:pt x="6096" y="210312"/>
                  </a:moveTo>
                  <a:lnTo>
                    <a:pt x="0" y="210312"/>
                  </a:lnTo>
                  <a:lnTo>
                    <a:pt x="0" y="182880"/>
                  </a:lnTo>
                  <a:lnTo>
                    <a:pt x="6096" y="182880"/>
                  </a:lnTo>
                  <a:lnTo>
                    <a:pt x="6096" y="210312"/>
                  </a:lnTo>
                  <a:close/>
                </a:path>
                <a:path w="1821179" h="311150">
                  <a:moveTo>
                    <a:pt x="6096" y="163068"/>
                  </a:moveTo>
                  <a:lnTo>
                    <a:pt x="0" y="163068"/>
                  </a:lnTo>
                  <a:lnTo>
                    <a:pt x="0" y="135636"/>
                  </a:lnTo>
                  <a:lnTo>
                    <a:pt x="6096" y="135636"/>
                  </a:lnTo>
                  <a:lnTo>
                    <a:pt x="6096" y="163068"/>
                  </a:lnTo>
                  <a:close/>
                </a:path>
                <a:path w="1821179" h="311150">
                  <a:moveTo>
                    <a:pt x="6096" y="114300"/>
                  </a:moveTo>
                  <a:lnTo>
                    <a:pt x="0" y="114300"/>
                  </a:lnTo>
                  <a:lnTo>
                    <a:pt x="0" y="86868"/>
                  </a:lnTo>
                  <a:lnTo>
                    <a:pt x="6096" y="86868"/>
                  </a:lnTo>
                  <a:lnTo>
                    <a:pt x="6096" y="114300"/>
                  </a:lnTo>
                  <a:close/>
                </a:path>
                <a:path w="1821179" h="311150">
                  <a:moveTo>
                    <a:pt x="6096" y="67056"/>
                  </a:moveTo>
                  <a:lnTo>
                    <a:pt x="0" y="67056"/>
                  </a:lnTo>
                  <a:lnTo>
                    <a:pt x="0" y="39624"/>
                  </a:lnTo>
                  <a:lnTo>
                    <a:pt x="6096" y="39624"/>
                  </a:lnTo>
                  <a:lnTo>
                    <a:pt x="6096" y="67056"/>
                  </a:lnTo>
                  <a:close/>
                </a:path>
                <a:path w="1821179" h="311150">
                  <a:moveTo>
                    <a:pt x="6096" y="18288"/>
                  </a:moveTo>
                  <a:lnTo>
                    <a:pt x="0" y="18288"/>
                  </a:lnTo>
                  <a:lnTo>
                    <a:pt x="0" y="0"/>
                  </a:lnTo>
                  <a:lnTo>
                    <a:pt x="13716" y="0"/>
                  </a:lnTo>
                  <a:lnTo>
                    <a:pt x="13716" y="3048"/>
                  </a:lnTo>
                  <a:lnTo>
                    <a:pt x="6096" y="3048"/>
                  </a:lnTo>
                  <a:lnTo>
                    <a:pt x="3048" y="6096"/>
                  </a:lnTo>
                  <a:lnTo>
                    <a:pt x="6096" y="6096"/>
                  </a:lnTo>
                  <a:lnTo>
                    <a:pt x="6096" y="18288"/>
                  </a:lnTo>
                  <a:close/>
                </a:path>
                <a:path w="1821179" h="311150">
                  <a:moveTo>
                    <a:pt x="6096" y="6096"/>
                  </a:moveTo>
                  <a:lnTo>
                    <a:pt x="3048" y="6096"/>
                  </a:lnTo>
                  <a:lnTo>
                    <a:pt x="6096" y="3048"/>
                  </a:lnTo>
                  <a:lnTo>
                    <a:pt x="6096" y="6096"/>
                  </a:lnTo>
                  <a:close/>
                </a:path>
                <a:path w="1821179" h="311150">
                  <a:moveTo>
                    <a:pt x="13716" y="6096"/>
                  </a:moveTo>
                  <a:lnTo>
                    <a:pt x="6096" y="6096"/>
                  </a:lnTo>
                  <a:lnTo>
                    <a:pt x="6096" y="3048"/>
                  </a:lnTo>
                  <a:lnTo>
                    <a:pt x="13716" y="3048"/>
                  </a:lnTo>
                  <a:lnTo>
                    <a:pt x="13716" y="6096"/>
                  </a:lnTo>
                  <a:close/>
                </a:path>
                <a:path w="1821179" h="311150">
                  <a:moveTo>
                    <a:pt x="62484" y="6096"/>
                  </a:moveTo>
                  <a:lnTo>
                    <a:pt x="35052" y="6096"/>
                  </a:lnTo>
                  <a:lnTo>
                    <a:pt x="35052" y="0"/>
                  </a:lnTo>
                  <a:lnTo>
                    <a:pt x="62484" y="0"/>
                  </a:lnTo>
                  <a:lnTo>
                    <a:pt x="62484" y="6096"/>
                  </a:lnTo>
                  <a:close/>
                </a:path>
                <a:path w="1821179" h="311150">
                  <a:moveTo>
                    <a:pt x="109728" y="6096"/>
                  </a:moveTo>
                  <a:lnTo>
                    <a:pt x="82296" y="6096"/>
                  </a:lnTo>
                  <a:lnTo>
                    <a:pt x="82296" y="0"/>
                  </a:lnTo>
                  <a:lnTo>
                    <a:pt x="109728" y="0"/>
                  </a:lnTo>
                  <a:lnTo>
                    <a:pt x="109728" y="6096"/>
                  </a:lnTo>
                  <a:close/>
                </a:path>
                <a:path w="1821179" h="311150">
                  <a:moveTo>
                    <a:pt x="158496" y="6096"/>
                  </a:moveTo>
                  <a:lnTo>
                    <a:pt x="131064" y="6096"/>
                  </a:lnTo>
                  <a:lnTo>
                    <a:pt x="131064" y="0"/>
                  </a:lnTo>
                  <a:lnTo>
                    <a:pt x="158496" y="0"/>
                  </a:lnTo>
                  <a:lnTo>
                    <a:pt x="158496" y="6096"/>
                  </a:lnTo>
                  <a:close/>
                </a:path>
                <a:path w="1821179" h="311150">
                  <a:moveTo>
                    <a:pt x="205740" y="6096"/>
                  </a:moveTo>
                  <a:lnTo>
                    <a:pt x="178308" y="6096"/>
                  </a:lnTo>
                  <a:lnTo>
                    <a:pt x="178308" y="0"/>
                  </a:lnTo>
                  <a:lnTo>
                    <a:pt x="205740" y="0"/>
                  </a:lnTo>
                  <a:lnTo>
                    <a:pt x="205740" y="6096"/>
                  </a:lnTo>
                  <a:close/>
                </a:path>
                <a:path w="1821179" h="311150">
                  <a:moveTo>
                    <a:pt x="252984" y="6096"/>
                  </a:moveTo>
                  <a:lnTo>
                    <a:pt x="225552" y="6096"/>
                  </a:lnTo>
                  <a:lnTo>
                    <a:pt x="225552" y="0"/>
                  </a:lnTo>
                  <a:lnTo>
                    <a:pt x="252984" y="0"/>
                  </a:lnTo>
                  <a:lnTo>
                    <a:pt x="252984" y="6096"/>
                  </a:lnTo>
                  <a:close/>
                </a:path>
                <a:path w="1821179" h="311150">
                  <a:moveTo>
                    <a:pt x="301752" y="6096"/>
                  </a:moveTo>
                  <a:lnTo>
                    <a:pt x="274320" y="6096"/>
                  </a:lnTo>
                  <a:lnTo>
                    <a:pt x="274320" y="0"/>
                  </a:lnTo>
                  <a:lnTo>
                    <a:pt x="301752" y="0"/>
                  </a:lnTo>
                  <a:lnTo>
                    <a:pt x="301752" y="6096"/>
                  </a:lnTo>
                  <a:close/>
                </a:path>
                <a:path w="1821179" h="311150">
                  <a:moveTo>
                    <a:pt x="348996" y="6096"/>
                  </a:moveTo>
                  <a:lnTo>
                    <a:pt x="321564" y="6096"/>
                  </a:lnTo>
                  <a:lnTo>
                    <a:pt x="321564" y="0"/>
                  </a:lnTo>
                  <a:lnTo>
                    <a:pt x="348996" y="0"/>
                  </a:lnTo>
                  <a:lnTo>
                    <a:pt x="348996" y="6096"/>
                  </a:lnTo>
                  <a:close/>
                </a:path>
                <a:path w="1821179" h="311150">
                  <a:moveTo>
                    <a:pt x="397764" y="6096"/>
                  </a:moveTo>
                  <a:lnTo>
                    <a:pt x="370332" y="6096"/>
                  </a:lnTo>
                  <a:lnTo>
                    <a:pt x="370332" y="0"/>
                  </a:lnTo>
                  <a:lnTo>
                    <a:pt x="397764" y="0"/>
                  </a:lnTo>
                  <a:lnTo>
                    <a:pt x="397764" y="6096"/>
                  </a:lnTo>
                  <a:close/>
                </a:path>
                <a:path w="1821179" h="311150">
                  <a:moveTo>
                    <a:pt x="445008" y="6096"/>
                  </a:moveTo>
                  <a:lnTo>
                    <a:pt x="417576" y="6096"/>
                  </a:lnTo>
                  <a:lnTo>
                    <a:pt x="417576" y="0"/>
                  </a:lnTo>
                  <a:lnTo>
                    <a:pt x="445008" y="0"/>
                  </a:lnTo>
                  <a:lnTo>
                    <a:pt x="445008" y="6096"/>
                  </a:lnTo>
                  <a:close/>
                </a:path>
                <a:path w="1821179" h="311150">
                  <a:moveTo>
                    <a:pt x="493776" y="6096"/>
                  </a:moveTo>
                  <a:lnTo>
                    <a:pt x="466344" y="6096"/>
                  </a:lnTo>
                  <a:lnTo>
                    <a:pt x="466344" y="0"/>
                  </a:lnTo>
                  <a:lnTo>
                    <a:pt x="493776" y="0"/>
                  </a:lnTo>
                  <a:lnTo>
                    <a:pt x="493776" y="6096"/>
                  </a:lnTo>
                  <a:close/>
                </a:path>
                <a:path w="1821179" h="311150">
                  <a:moveTo>
                    <a:pt x="541020" y="6096"/>
                  </a:moveTo>
                  <a:lnTo>
                    <a:pt x="513588" y="6096"/>
                  </a:lnTo>
                  <a:lnTo>
                    <a:pt x="513588" y="0"/>
                  </a:lnTo>
                  <a:lnTo>
                    <a:pt x="541020" y="0"/>
                  </a:lnTo>
                  <a:lnTo>
                    <a:pt x="541020" y="6096"/>
                  </a:lnTo>
                  <a:close/>
                </a:path>
                <a:path w="1821179" h="311150">
                  <a:moveTo>
                    <a:pt x="589788" y="6096"/>
                  </a:moveTo>
                  <a:lnTo>
                    <a:pt x="562356" y="6096"/>
                  </a:lnTo>
                  <a:lnTo>
                    <a:pt x="562356" y="0"/>
                  </a:lnTo>
                  <a:lnTo>
                    <a:pt x="589788" y="0"/>
                  </a:lnTo>
                  <a:lnTo>
                    <a:pt x="589788" y="6096"/>
                  </a:lnTo>
                  <a:close/>
                </a:path>
                <a:path w="1821179" h="311150">
                  <a:moveTo>
                    <a:pt x="637032" y="6096"/>
                  </a:moveTo>
                  <a:lnTo>
                    <a:pt x="609600" y="6096"/>
                  </a:lnTo>
                  <a:lnTo>
                    <a:pt x="609600" y="0"/>
                  </a:lnTo>
                  <a:lnTo>
                    <a:pt x="637032" y="0"/>
                  </a:lnTo>
                  <a:lnTo>
                    <a:pt x="637032" y="6096"/>
                  </a:lnTo>
                  <a:close/>
                </a:path>
                <a:path w="1821179" h="311150">
                  <a:moveTo>
                    <a:pt x="685800" y="6096"/>
                  </a:moveTo>
                  <a:lnTo>
                    <a:pt x="658368" y="6096"/>
                  </a:lnTo>
                  <a:lnTo>
                    <a:pt x="658368" y="0"/>
                  </a:lnTo>
                  <a:lnTo>
                    <a:pt x="685800" y="0"/>
                  </a:lnTo>
                  <a:lnTo>
                    <a:pt x="685800" y="6096"/>
                  </a:lnTo>
                  <a:close/>
                </a:path>
                <a:path w="1821179" h="311150">
                  <a:moveTo>
                    <a:pt x="733044" y="6096"/>
                  </a:moveTo>
                  <a:lnTo>
                    <a:pt x="705612" y="6096"/>
                  </a:lnTo>
                  <a:lnTo>
                    <a:pt x="705612" y="0"/>
                  </a:lnTo>
                  <a:lnTo>
                    <a:pt x="733044" y="0"/>
                  </a:lnTo>
                  <a:lnTo>
                    <a:pt x="733044" y="6096"/>
                  </a:lnTo>
                  <a:close/>
                </a:path>
                <a:path w="1821179" h="311150">
                  <a:moveTo>
                    <a:pt x="781812" y="6096"/>
                  </a:moveTo>
                  <a:lnTo>
                    <a:pt x="754380" y="6096"/>
                  </a:lnTo>
                  <a:lnTo>
                    <a:pt x="754380" y="0"/>
                  </a:lnTo>
                  <a:lnTo>
                    <a:pt x="781812" y="0"/>
                  </a:lnTo>
                  <a:lnTo>
                    <a:pt x="781812" y="6096"/>
                  </a:lnTo>
                  <a:close/>
                </a:path>
                <a:path w="1821179" h="311150">
                  <a:moveTo>
                    <a:pt x="829056" y="6096"/>
                  </a:moveTo>
                  <a:lnTo>
                    <a:pt x="801624" y="6096"/>
                  </a:lnTo>
                  <a:lnTo>
                    <a:pt x="801624" y="0"/>
                  </a:lnTo>
                  <a:lnTo>
                    <a:pt x="829056" y="0"/>
                  </a:lnTo>
                  <a:lnTo>
                    <a:pt x="829056" y="6096"/>
                  </a:lnTo>
                  <a:close/>
                </a:path>
                <a:path w="1821179" h="311150">
                  <a:moveTo>
                    <a:pt x="877824" y="6096"/>
                  </a:moveTo>
                  <a:lnTo>
                    <a:pt x="850392" y="6096"/>
                  </a:lnTo>
                  <a:lnTo>
                    <a:pt x="850392" y="0"/>
                  </a:lnTo>
                  <a:lnTo>
                    <a:pt x="877824" y="0"/>
                  </a:lnTo>
                  <a:lnTo>
                    <a:pt x="877824" y="6096"/>
                  </a:lnTo>
                  <a:close/>
                </a:path>
                <a:path w="1821179" h="311150">
                  <a:moveTo>
                    <a:pt x="925068" y="6096"/>
                  </a:moveTo>
                  <a:lnTo>
                    <a:pt x="897636" y="6096"/>
                  </a:lnTo>
                  <a:lnTo>
                    <a:pt x="897636" y="0"/>
                  </a:lnTo>
                  <a:lnTo>
                    <a:pt x="925068" y="0"/>
                  </a:lnTo>
                  <a:lnTo>
                    <a:pt x="925068" y="6096"/>
                  </a:lnTo>
                  <a:close/>
                </a:path>
                <a:path w="1821179" h="311150">
                  <a:moveTo>
                    <a:pt x="973836" y="6096"/>
                  </a:moveTo>
                  <a:lnTo>
                    <a:pt x="946404" y="6096"/>
                  </a:lnTo>
                  <a:lnTo>
                    <a:pt x="946404" y="0"/>
                  </a:lnTo>
                  <a:lnTo>
                    <a:pt x="973836" y="0"/>
                  </a:lnTo>
                  <a:lnTo>
                    <a:pt x="973836" y="6096"/>
                  </a:lnTo>
                  <a:close/>
                </a:path>
                <a:path w="1821179" h="311150">
                  <a:moveTo>
                    <a:pt x="1021080" y="6096"/>
                  </a:moveTo>
                  <a:lnTo>
                    <a:pt x="993648" y="6096"/>
                  </a:lnTo>
                  <a:lnTo>
                    <a:pt x="993648" y="0"/>
                  </a:lnTo>
                  <a:lnTo>
                    <a:pt x="1021080" y="0"/>
                  </a:lnTo>
                  <a:lnTo>
                    <a:pt x="1021080" y="6096"/>
                  </a:lnTo>
                  <a:close/>
                </a:path>
                <a:path w="1821179" h="311150">
                  <a:moveTo>
                    <a:pt x="1069848" y="6096"/>
                  </a:moveTo>
                  <a:lnTo>
                    <a:pt x="1042416" y="6096"/>
                  </a:lnTo>
                  <a:lnTo>
                    <a:pt x="1042416" y="0"/>
                  </a:lnTo>
                  <a:lnTo>
                    <a:pt x="1069848" y="0"/>
                  </a:lnTo>
                  <a:lnTo>
                    <a:pt x="1069848" y="6096"/>
                  </a:lnTo>
                  <a:close/>
                </a:path>
                <a:path w="1821179" h="311150">
                  <a:moveTo>
                    <a:pt x="1117092" y="6096"/>
                  </a:moveTo>
                  <a:lnTo>
                    <a:pt x="1089660" y="6096"/>
                  </a:lnTo>
                  <a:lnTo>
                    <a:pt x="1089660" y="0"/>
                  </a:lnTo>
                  <a:lnTo>
                    <a:pt x="1117092" y="0"/>
                  </a:lnTo>
                  <a:lnTo>
                    <a:pt x="1117092" y="6096"/>
                  </a:lnTo>
                  <a:close/>
                </a:path>
                <a:path w="1821179" h="311150">
                  <a:moveTo>
                    <a:pt x="1165860" y="6096"/>
                  </a:moveTo>
                  <a:lnTo>
                    <a:pt x="1138428" y="6096"/>
                  </a:lnTo>
                  <a:lnTo>
                    <a:pt x="1138428" y="0"/>
                  </a:lnTo>
                  <a:lnTo>
                    <a:pt x="1165860" y="0"/>
                  </a:lnTo>
                  <a:lnTo>
                    <a:pt x="1165860" y="6096"/>
                  </a:lnTo>
                  <a:close/>
                </a:path>
                <a:path w="1821179" h="311150">
                  <a:moveTo>
                    <a:pt x="1213104" y="6096"/>
                  </a:moveTo>
                  <a:lnTo>
                    <a:pt x="1185672" y="6096"/>
                  </a:lnTo>
                  <a:lnTo>
                    <a:pt x="1185672" y="0"/>
                  </a:lnTo>
                  <a:lnTo>
                    <a:pt x="1213104" y="0"/>
                  </a:lnTo>
                  <a:lnTo>
                    <a:pt x="1213104" y="6096"/>
                  </a:lnTo>
                  <a:close/>
                </a:path>
                <a:path w="1821179" h="311150">
                  <a:moveTo>
                    <a:pt x="1261872" y="6096"/>
                  </a:moveTo>
                  <a:lnTo>
                    <a:pt x="1234440" y="6096"/>
                  </a:lnTo>
                  <a:lnTo>
                    <a:pt x="1234440" y="0"/>
                  </a:lnTo>
                  <a:lnTo>
                    <a:pt x="1261872" y="0"/>
                  </a:lnTo>
                  <a:lnTo>
                    <a:pt x="1261872" y="6096"/>
                  </a:lnTo>
                  <a:close/>
                </a:path>
                <a:path w="1821179" h="311150">
                  <a:moveTo>
                    <a:pt x="1309116" y="6096"/>
                  </a:moveTo>
                  <a:lnTo>
                    <a:pt x="1281684" y="6096"/>
                  </a:lnTo>
                  <a:lnTo>
                    <a:pt x="1281684" y="0"/>
                  </a:lnTo>
                  <a:lnTo>
                    <a:pt x="1309116" y="0"/>
                  </a:lnTo>
                  <a:lnTo>
                    <a:pt x="1309116" y="6096"/>
                  </a:lnTo>
                  <a:close/>
                </a:path>
                <a:path w="1821179" h="311150">
                  <a:moveTo>
                    <a:pt x="1357884" y="6096"/>
                  </a:moveTo>
                  <a:lnTo>
                    <a:pt x="1330452" y="6096"/>
                  </a:lnTo>
                  <a:lnTo>
                    <a:pt x="1330452" y="0"/>
                  </a:lnTo>
                  <a:lnTo>
                    <a:pt x="1357884" y="0"/>
                  </a:lnTo>
                  <a:lnTo>
                    <a:pt x="1357884" y="6096"/>
                  </a:lnTo>
                  <a:close/>
                </a:path>
                <a:path w="1821179" h="311150">
                  <a:moveTo>
                    <a:pt x="1405128" y="6096"/>
                  </a:moveTo>
                  <a:lnTo>
                    <a:pt x="1377696" y="6096"/>
                  </a:lnTo>
                  <a:lnTo>
                    <a:pt x="1377696" y="0"/>
                  </a:lnTo>
                  <a:lnTo>
                    <a:pt x="1405128" y="0"/>
                  </a:lnTo>
                  <a:lnTo>
                    <a:pt x="1405128" y="6096"/>
                  </a:lnTo>
                  <a:close/>
                </a:path>
                <a:path w="1821179" h="311150">
                  <a:moveTo>
                    <a:pt x="1452372" y="6096"/>
                  </a:moveTo>
                  <a:lnTo>
                    <a:pt x="1424940" y="6096"/>
                  </a:lnTo>
                  <a:lnTo>
                    <a:pt x="1424940" y="0"/>
                  </a:lnTo>
                  <a:lnTo>
                    <a:pt x="1452372" y="0"/>
                  </a:lnTo>
                  <a:lnTo>
                    <a:pt x="1452372" y="6096"/>
                  </a:lnTo>
                  <a:close/>
                </a:path>
                <a:path w="1821179" h="311150">
                  <a:moveTo>
                    <a:pt x="1501140" y="6096"/>
                  </a:moveTo>
                  <a:lnTo>
                    <a:pt x="1473708" y="6096"/>
                  </a:lnTo>
                  <a:lnTo>
                    <a:pt x="1473708" y="0"/>
                  </a:lnTo>
                  <a:lnTo>
                    <a:pt x="1501140" y="0"/>
                  </a:lnTo>
                  <a:lnTo>
                    <a:pt x="1501140" y="6096"/>
                  </a:lnTo>
                  <a:close/>
                </a:path>
                <a:path w="1821179" h="311150">
                  <a:moveTo>
                    <a:pt x="1548384" y="6096"/>
                  </a:moveTo>
                  <a:lnTo>
                    <a:pt x="1520952" y="6096"/>
                  </a:lnTo>
                  <a:lnTo>
                    <a:pt x="1520952" y="0"/>
                  </a:lnTo>
                  <a:lnTo>
                    <a:pt x="1548384" y="0"/>
                  </a:lnTo>
                  <a:lnTo>
                    <a:pt x="1548384" y="6096"/>
                  </a:lnTo>
                  <a:close/>
                </a:path>
                <a:path w="1821179" h="311150">
                  <a:moveTo>
                    <a:pt x="1597152" y="6096"/>
                  </a:moveTo>
                  <a:lnTo>
                    <a:pt x="1569720" y="6096"/>
                  </a:lnTo>
                  <a:lnTo>
                    <a:pt x="1569720" y="0"/>
                  </a:lnTo>
                  <a:lnTo>
                    <a:pt x="1597152" y="0"/>
                  </a:lnTo>
                  <a:lnTo>
                    <a:pt x="1597152" y="6096"/>
                  </a:lnTo>
                  <a:close/>
                </a:path>
                <a:path w="1821179" h="311150">
                  <a:moveTo>
                    <a:pt x="1644396" y="6096"/>
                  </a:moveTo>
                  <a:lnTo>
                    <a:pt x="1616964" y="6096"/>
                  </a:lnTo>
                  <a:lnTo>
                    <a:pt x="1616964" y="0"/>
                  </a:lnTo>
                  <a:lnTo>
                    <a:pt x="1644396" y="0"/>
                  </a:lnTo>
                  <a:lnTo>
                    <a:pt x="1644396" y="6096"/>
                  </a:lnTo>
                  <a:close/>
                </a:path>
                <a:path w="1821179" h="311150">
                  <a:moveTo>
                    <a:pt x="1693164" y="6096"/>
                  </a:moveTo>
                  <a:lnTo>
                    <a:pt x="1665732" y="6096"/>
                  </a:lnTo>
                  <a:lnTo>
                    <a:pt x="1665732" y="0"/>
                  </a:lnTo>
                  <a:lnTo>
                    <a:pt x="1693164" y="0"/>
                  </a:lnTo>
                  <a:lnTo>
                    <a:pt x="1693164" y="6096"/>
                  </a:lnTo>
                  <a:close/>
                </a:path>
                <a:path w="1821179" h="311150">
                  <a:moveTo>
                    <a:pt x="1740408" y="6096"/>
                  </a:moveTo>
                  <a:lnTo>
                    <a:pt x="1712976" y="6096"/>
                  </a:lnTo>
                  <a:lnTo>
                    <a:pt x="1712976" y="0"/>
                  </a:lnTo>
                  <a:lnTo>
                    <a:pt x="1740408" y="0"/>
                  </a:lnTo>
                  <a:lnTo>
                    <a:pt x="1740408" y="6096"/>
                  </a:lnTo>
                  <a:close/>
                </a:path>
                <a:path w="1821179" h="311150">
                  <a:moveTo>
                    <a:pt x="1789176" y="6096"/>
                  </a:moveTo>
                  <a:lnTo>
                    <a:pt x="1761744" y="6096"/>
                  </a:lnTo>
                  <a:lnTo>
                    <a:pt x="1761744" y="0"/>
                  </a:lnTo>
                  <a:lnTo>
                    <a:pt x="1789176" y="0"/>
                  </a:lnTo>
                  <a:lnTo>
                    <a:pt x="1789176" y="6096"/>
                  </a:lnTo>
                  <a:close/>
                </a:path>
                <a:path w="1821179" h="311150">
                  <a:moveTo>
                    <a:pt x="1815084" y="6096"/>
                  </a:moveTo>
                  <a:lnTo>
                    <a:pt x="1808988" y="6096"/>
                  </a:lnTo>
                  <a:lnTo>
                    <a:pt x="1808988" y="0"/>
                  </a:lnTo>
                  <a:lnTo>
                    <a:pt x="1821180" y="0"/>
                  </a:lnTo>
                  <a:lnTo>
                    <a:pt x="1821180" y="3048"/>
                  </a:lnTo>
                  <a:lnTo>
                    <a:pt x="1815084" y="3048"/>
                  </a:lnTo>
                  <a:lnTo>
                    <a:pt x="1815084" y="6096"/>
                  </a:lnTo>
                  <a:close/>
                </a:path>
                <a:path w="1821179" h="311150">
                  <a:moveTo>
                    <a:pt x="1821180" y="21336"/>
                  </a:moveTo>
                  <a:lnTo>
                    <a:pt x="1815084" y="21336"/>
                  </a:lnTo>
                  <a:lnTo>
                    <a:pt x="1815084" y="3048"/>
                  </a:lnTo>
                  <a:lnTo>
                    <a:pt x="1818132" y="6096"/>
                  </a:lnTo>
                  <a:lnTo>
                    <a:pt x="1821180" y="6096"/>
                  </a:lnTo>
                  <a:lnTo>
                    <a:pt x="1821180" y="21336"/>
                  </a:lnTo>
                  <a:close/>
                </a:path>
                <a:path w="1821179" h="311150">
                  <a:moveTo>
                    <a:pt x="1821180" y="6096"/>
                  </a:moveTo>
                  <a:lnTo>
                    <a:pt x="1818132" y="6096"/>
                  </a:lnTo>
                  <a:lnTo>
                    <a:pt x="1815084" y="3048"/>
                  </a:lnTo>
                  <a:lnTo>
                    <a:pt x="1821180" y="3048"/>
                  </a:lnTo>
                  <a:lnTo>
                    <a:pt x="1821180" y="6096"/>
                  </a:lnTo>
                  <a:close/>
                </a:path>
                <a:path w="1821179" h="311150">
                  <a:moveTo>
                    <a:pt x="1821180" y="70104"/>
                  </a:moveTo>
                  <a:lnTo>
                    <a:pt x="1815084" y="70104"/>
                  </a:lnTo>
                  <a:lnTo>
                    <a:pt x="1815084" y="42672"/>
                  </a:lnTo>
                  <a:lnTo>
                    <a:pt x="1821180" y="42672"/>
                  </a:lnTo>
                  <a:lnTo>
                    <a:pt x="1821180" y="70104"/>
                  </a:lnTo>
                  <a:close/>
                </a:path>
                <a:path w="1821179" h="311150">
                  <a:moveTo>
                    <a:pt x="1821180" y="117348"/>
                  </a:moveTo>
                  <a:lnTo>
                    <a:pt x="1815084" y="117348"/>
                  </a:lnTo>
                  <a:lnTo>
                    <a:pt x="1815084" y="89916"/>
                  </a:lnTo>
                  <a:lnTo>
                    <a:pt x="1821180" y="89916"/>
                  </a:lnTo>
                  <a:lnTo>
                    <a:pt x="1821180" y="117348"/>
                  </a:lnTo>
                  <a:close/>
                </a:path>
                <a:path w="1821179" h="311150">
                  <a:moveTo>
                    <a:pt x="1821180" y="166116"/>
                  </a:moveTo>
                  <a:lnTo>
                    <a:pt x="1815084" y="166116"/>
                  </a:lnTo>
                  <a:lnTo>
                    <a:pt x="1815084" y="138684"/>
                  </a:lnTo>
                  <a:lnTo>
                    <a:pt x="1821180" y="138684"/>
                  </a:lnTo>
                  <a:lnTo>
                    <a:pt x="1821180" y="166116"/>
                  </a:lnTo>
                  <a:close/>
                </a:path>
                <a:path w="1821179" h="311150">
                  <a:moveTo>
                    <a:pt x="1821180" y="213360"/>
                  </a:moveTo>
                  <a:lnTo>
                    <a:pt x="1815084" y="213360"/>
                  </a:lnTo>
                  <a:lnTo>
                    <a:pt x="1815084" y="185928"/>
                  </a:lnTo>
                  <a:lnTo>
                    <a:pt x="1821180" y="185928"/>
                  </a:lnTo>
                  <a:lnTo>
                    <a:pt x="1821180" y="213360"/>
                  </a:lnTo>
                  <a:close/>
                </a:path>
                <a:path w="1821179" h="311150">
                  <a:moveTo>
                    <a:pt x="1821180" y="260604"/>
                  </a:moveTo>
                  <a:lnTo>
                    <a:pt x="1815084" y="260604"/>
                  </a:lnTo>
                  <a:lnTo>
                    <a:pt x="1815084" y="233172"/>
                  </a:lnTo>
                  <a:lnTo>
                    <a:pt x="1821180" y="233172"/>
                  </a:lnTo>
                  <a:lnTo>
                    <a:pt x="1821180" y="260604"/>
                  </a:lnTo>
                  <a:close/>
                </a:path>
                <a:path w="1821179" h="311150">
                  <a:moveTo>
                    <a:pt x="1815084" y="306324"/>
                  </a:moveTo>
                  <a:lnTo>
                    <a:pt x="1815084" y="281940"/>
                  </a:lnTo>
                  <a:lnTo>
                    <a:pt x="1821180" y="281940"/>
                  </a:lnTo>
                  <a:lnTo>
                    <a:pt x="1821180" y="303276"/>
                  </a:lnTo>
                  <a:lnTo>
                    <a:pt x="1818132" y="303276"/>
                  </a:lnTo>
                  <a:lnTo>
                    <a:pt x="1815084" y="306324"/>
                  </a:lnTo>
                  <a:close/>
                </a:path>
                <a:path w="1821179" h="311150">
                  <a:moveTo>
                    <a:pt x="1821180" y="310896"/>
                  </a:moveTo>
                  <a:lnTo>
                    <a:pt x="1815084" y="310896"/>
                  </a:lnTo>
                  <a:lnTo>
                    <a:pt x="1815084" y="306324"/>
                  </a:lnTo>
                  <a:lnTo>
                    <a:pt x="1818132" y="303276"/>
                  </a:lnTo>
                  <a:lnTo>
                    <a:pt x="1821180" y="303276"/>
                  </a:lnTo>
                  <a:lnTo>
                    <a:pt x="1821180" y="310896"/>
                  </a:lnTo>
                  <a:close/>
                </a:path>
                <a:path w="1821179" h="311150">
                  <a:moveTo>
                    <a:pt x="1795272" y="310896"/>
                  </a:moveTo>
                  <a:lnTo>
                    <a:pt x="1767840" y="310896"/>
                  </a:lnTo>
                  <a:lnTo>
                    <a:pt x="1767840" y="303276"/>
                  </a:lnTo>
                  <a:lnTo>
                    <a:pt x="1795272" y="303276"/>
                  </a:lnTo>
                  <a:lnTo>
                    <a:pt x="1795272" y="310896"/>
                  </a:lnTo>
                  <a:close/>
                </a:path>
                <a:path w="1821179" h="311150">
                  <a:moveTo>
                    <a:pt x="1746504" y="310896"/>
                  </a:moveTo>
                  <a:lnTo>
                    <a:pt x="1719072" y="310896"/>
                  </a:lnTo>
                  <a:lnTo>
                    <a:pt x="1719072" y="303276"/>
                  </a:lnTo>
                  <a:lnTo>
                    <a:pt x="1746504" y="303276"/>
                  </a:lnTo>
                  <a:lnTo>
                    <a:pt x="1746504" y="310896"/>
                  </a:lnTo>
                  <a:close/>
                </a:path>
                <a:path w="1821179" h="311150">
                  <a:moveTo>
                    <a:pt x="1699260" y="310896"/>
                  </a:moveTo>
                  <a:lnTo>
                    <a:pt x="1671828" y="310896"/>
                  </a:lnTo>
                  <a:lnTo>
                    <a:pt x="1671828" y="303276"/>
                  </a:lnTo>
                  <a:lnTo>
                    <a:pt x="1699260" y="303276"/>
                  </a:lnTo>
                  <a:lnTo>
                    <a:pt x="1699260" y="310896"/>
                  </a:lnTo>
                  <a:close/>
                </a:path>
                <a:path w="1821179" h="311150">
                  <a:moveTo>
                    <a:pt x="1652016" y="310896"/>
                  </a:moveTo>
                  <a:lnTo>
                    <a:pt x="1624584" y="310896"/>
                  </a:lnTo>
                  <a:lnTo>
                    <a:pt x="1624584" y="303276"/>
                  </a:lnTo>
                  <a:lnTo>
                    <a:pt x="1652016" y="303276"/>
                  </a:lnTo>
                  <a:lnTo>
                    <a:pt x="1652016" y="310896"/>
                  </a:lnTo>
                  <a:close/>
                </a:path>
                <a:path w="1821179" h="311150">
                  <a:moveTo>
                    <a:pt x="1603248" y="310896"/>
                  </a:moveTo>
                  <a:lnTo>
                    <a:pt x="1575816" y="310896"/>
                  </a:lnTo>
                  <a:lnTo>
                    <a:pt x="1575816" y="303276"/>
                  </a:lnTo>
                  <a:lnTo>
                    <a:pt x="1603248" y="303276"/>
                  </a:lnTo>
                  <a:lnTo>
                    <a:pt x="1603248" y="310896"/>
                  </a:lnTo>
                  <a:close/>
                </a:path>
                <a:path w="1821179" h="311150">
                  <a:moveTo>
                    <a:pt x="1556004" y="310896"/>
                  </a:moveTo>
                  <a:lnTo>
                    <a:pt x="1528572" y="310896"/>
                  </a:lnTo>
                  <a:lnTo>
                    <a:pt x="1528572" y="303276"/>
                  </a:lnTo>
                  <a:lnTo>
                    <a:pt x="1556004" y="303276"/>
                  </a:lnTo>
                  <a:lnTo>
                    <a:pt x="1556004" y="310896"/>
                  </a:lnTo>
                  <a:close/>
                </a:path>
                <a:path w="1821179" h="311150">
                  <a:moveTo>
                    <a:pt x="1507236" y="310896"/>
                  </a:moveTo>
                  <a:lnTo>
                    <a:pt x="1479804" y="310896"/>
                  </a:lnTo>
                  <a:lnTo>
                    <a:pt x="1479804" y="303276"/>
                  </a:lnTo>
                  <a:lnTo>
                    <a:pt x="1507236" y="303276"/>
                  </a:lnTo>
                  <a:lnTo>
                    <a:pt x="1507236" y="310896"/>
                  </a:lnTo>
                  <a:close/>
                </a:path>
                <a:path w="1821179" h="311150">
                  <a:moveTo>
                    <a:pt x="1459992" y="310896"/>
                  </a:moveTo>
                  <a:lnTo>
                    <a:pt x="1432560" y="310896"/>
                  </a:lnTo>
                  <a:lnTo>
                    <a:pt x="1432560" y="303276"/>
                  </a:lnTo>
                  <a:lnTo>
                    <a:pt x="1459992" y="303276"/>
                  </a:lnTo>
                  <a:lnTo>
                    <a:pt x="1459992" y="310896"/>
                  </a:lnTo>
                  <a:close/>
                </a:path>
                <a:path w="1821179" h="311150">
                  <a:moveTo>
                    <a:pt x="1411224" y="310896"/>
                  </a:moveTo>
                  <a:lnTo>
                    <a:pt x="1383792" y="310896"/>
                  </a:lnTo>
                  <a:lnTo>
                    <a:pt x="1383792" y="303276"/>
                  </a:lnTo>
                  <a:lnTo>
                    <a:pt x="1411224" y="303276"/>
                  </a:lnTo>
                  <a:lnTo>
                    <a:pt x="1411224" y="310896"/>
                  </a:lnTo>
                  <a:close/>
                </a:path>
                <a:path w="1821179" h="311150">
                  <a:moveTo>
                    <a:pt x="1363980" y="310896"/>
                  </a:moveTo>
                  <a:lnTo>
                    <a:pt x="1336548" y="310896"/>
                  </a:lnTo>
                  <a:lnTo>
                    <a:pt x="1336548" y="303276"/>
                  </a:lnTo>
                  <a:lnTo>
                    <a:pt x="1363980" y="303276"/>
                  </a:lnTo>
                  <a:lnTo>
                    <a:pt x="1363980" y="310896"/>
                  </a:lnTo>
                  <a:close/>
                </a:path>
                <a:path w="1821179" h="311150">
                  <a:moveTo>
                    <a:pt x="1315212" y="310896"/>
                  </a:moveTo>
                  <a:lnTo>
                    <a:pt x="1287780" y="310896"/>
                  </a:lnTo>
                  <a:lnTo>
                    <a:pt x="1287780" y="303276"/>
                  </a:lnTo>
                  <a:lnTo>
                    <a:pt x="1315212" y="303276"/>
                  </a:lnTo>
                  <a:lnTo>
                    <a:pt x="1315212" y="310896"/>
                  </a:lnTo>
                  <a:close/>
                </a:path>
                <a:path w="1821179" h="311150">
                  <a:moveTo>
                    <a:pt x="1267968" y="310896"/>
                  </a:moveTo>
                  <a:lnTo>
                    <a:pt x="1240536" y="310896"/>
                  </a:lnTo>
                  <a:lnTo>
                    <a:pt x="1240536" y="303276"/>
                  </a:lnTo>
                  <a:lnTo>
                    <a:pt x="1267968" y="303276"/>
                  </a:lnTo>
                  <a:lnTo>
                    <a:pt x="1267968" y="310896"/>
                  </a:lnTo>
                  <a:close/>
                </a:path>
                <a:path w="1821179" h="311150">
                  <a:moveTo>
                    <a:pt x="1219200" y="310896"/>
                  </a:moveTo>
                  <a:lnTo>
                    <a:pt x="1191768" y="310896"/>
                  </a:lnTo>
                  <a:lnTo>
                    <a:pt x="1191768" y="303276"/>
                  </a:lnTo>
                  <a:lnTo>
                    <a:pt x="1219200" y="303276"/>
                  </a:lnTo>
                  <a:lnTo>
                    <a:pt x="1219200" y="310896"/>
                  </a:lnTo>
                  <a:close/>
                </a:path>
                <a:path w="1821179" h="311150">
                  <a:moveTo>
                    <a:pt x="1171956" y="310896"/>
                  </a:moveTo>
                  <a:lnTo>
                    <a:pt x="1144524" y="310896"/>
                  </a:lnTo>
                  <a:lnTo>
                    <a:pt x="1144524" y="303276"/>
                  </a:lnTo>
                  <a:lnTo>
                    <a:pt x="1171956" y="303276"/>
                  </a:lnTo>
                  <a:lnTo>
                    <a:pt x="1171956" y="310896"/>
                  </a:lnTo>
                  <a:close/>
                </a:path>
                <a:path w="1821179" h="311150">
                  <a:moveTo>
                    <a:pt x="1123188" y="310896"/>
                  </a:moveTo>
                  <a:lnTo>
                    <a:pt x="1095756" y="310896"/>
                  </a:lnTo>
                  <a:lnTo>
                    <a:pt x="1095756" y="303276"/>
                  </a:lnTo>
                  <a:lnTo>
                    <a:pt x="1123188" y="303276"/>
                  </a:lnTo>
                  <a:lnTo>
                    <a:pt x="1123188" y="310896"/>
                  </a:lnTo>
                  <a:close/>
                </a:path>
                <a:path w="1821179" h="311150">
                  <a:moveTo>
                    <a:pt x="1075944" y="310896"/>
                  </a:moveTo>
                  <a:lnTo>
                    <a:pt x="1048512" y="310896"/>
                  </a:lnTo>
                  <a:lnTo>
                    <a:pt x="1048512" y="303276"/>
                  </a:lnTo>
                  <a:lnTo>
                    <a:pt x="1075944" y="303276"/>
                  </a:lnTo>
                  <a:lnTo>
                    <a:pt x="1075944" y="310896"/>
                  </a:lnTo>
                  <a:close/>
                </a:path>
                <a:path w="1821179" h="311150">
                  <a:moveTo>
                    <a:pt x="1027176" y="310896"/>
                  </a:moveTo>
                  <a:lnTo>
                    <a:pt x="999744" y="310896"/>
                  </a:lnTo>
                  <a:lnTo>
                    <a:pt x="999744" y="303276"/>
                  </a:lnTo>
                  <a:lnTo>
                    <a:pt x="1027176" y="303276"/>
                  </a:lnTo>
                  <a:lnTo>
                    <a:pt x="1027176" y="310896"/>
                  </a:lnTo>
                  <a:close/>
                </a:path>
                <a:path w="1821179" h="311150">
                  <a:moveTo>
                    <a:pt x="979932" y="310896"/>
                  </a:moveTo>
                  <a:lnTo>
                    <a:pt x="952500" y="310896"/>
                  </a:lnTo>
                  <a:lnTo>
                    <a:pt x="952500" y="303276"/>
                  </a:lnTo>
                  <a:lnTo>
                    <a:pt x="979932" y="303276"/>
                  </a:lnTo>
                  <a:lnTo>
                    <a:pt x="979932" y="310896"/>
                  </a:lnTo>
                  <a:close/>
                </a:path>
                <a:path w="1821179" h="311150">
                  <a:moveTo>
                    <a:pt x="931164" y="310896"/>
                  </a:moveTo>
                  <a:lnTo>
                    <a:pt x="903732" y="310896"/>
                  </a:lnTo>
                  <a:lnTo>
                    <a:pt x="903732" y="303276"/>
                  </a:lnTo>
                  <a:lnTo>
                    <a:pt x="931164" y="303276"/>
                  </a:lnTo>
                  <a:lnTo>
                    <a:pt x="931164" y="310896"/>
                  </a:lnTo>
                  <a:close/>
                </a:path>
                <a:path w="1821179" h="311150">
                  <a:moveTo>
                    <a:pt x="883920" y="310896"/>
                  </a:moveTo>
                  <a:lnTo>
                    <a:pt x="856488" y="310896"/>
                  </a:lnTo>
                  <a:lnTo>
                    <a:pt x="856488" y="303276"/>
                  </a:lnTo>
                  <a:lnTo>
                    <a:pt x="883920" y="303276"/>
                  </a:lnTo>
                  <a:lnTo>
                    <a:pt x="883920" y="310896"/>
                  </a:lnTo>
                  <a:close/>
                </a:path>
                <a:path w="1821179" h="311150">
                  <a:moveTo>
                    <a:pt x="835152" y="310896"/>
                  </a:moveTo>
                  <a:lnTo>
                    <a:pt x="807720" y="310896"/>
                  </a:lnTo>
                  <a:lnTo>
                    <a:pt x="807720" y="303276"/>
                  </a:lnTo>
                  <a:lnTo>
                    <a:pt x="835152" y="303276"/>
                  </a:lnTo>
                  <a:lnTo>
                    <a:pt x="835152" y="310896"/>
                  </a:lnTo>
                  <a:close/>
                </a:path>
                <a:path w="1821179" h="311150">
                  <a:moveTo>
                    <a:pt x="787908" y="310896"/>
                  </a:moveTo>
                  <a:lnTo>
                    <a:pt x="760476" y="310896"/>
                  </a:lnTo>
                  <a:lnTo>
                    <a:pt x="760476" y="303276"/>
                  </a:lnTo>
                  <a:lnTo>
                    <a:pt x="787908" y="303276"/>
                  </a:lnTo>
                  <a:lnTo>
                    <a:pt x="787908" y="310896"/>
                  </a:lnTo>
                  <a:close/>
                </a:path>
                <a:path w="1821179" h="311150">
                  <a:moveTo>
                    <a:pt x="739140" y="310896"/>
                  </a:moveTo>
                  <a:lnTo>
                    <a:pt x="711708" y="310896"/>
                  </a:lnTo>
                  <a:lnTo>
                    <a:pt x="711708" y="303276"/>
                  </a:lnTo>
                  <a:lnTo>
                    <a:pt x="739140" y="303276"/>
                  </a:lnTo>
                  <a:lnTo>
                    <a:pt x="739140" y="310896"/>
                  </a:lnTo>
                  <a:close/>
                </a:path>
                <a:path w="1821179" h="311150">
                  <a:moveTo>
                    <a:pt x="691896" y="310896"/>
                  </a:moveTo>
                  <a:lnTo>
                    <a:pt x="664464" y="310896"/>
                  </a:lnTo>
                  <a:lnTo>
                    <a:pt x="664464" y="303276"/>
                  </a:lnTo>
                  <a:lnTo>
                    <a:pt x="691896" y="303276"/>
                  </a:lnTo>
                  <a:lnTo>
                    <a:pt x="691896" y="310896"/>
                  </a:lnTo>
                  <a:close/>
                </a:path>
                <a:path w="1821179" h="311150">
                  <a:moveTo>
                    <a:pt x="643128" y="310896"/>
                  </a:moveTo>
                  <a:lnTo>
                    <a:pt x="615696" y="310896"/>
                  </a:lnTo>
                  <a:lnTo>
                    <a:pt x="615696" y="303276"/>
                  </a:lnTo>
                  <a:lnTo>
                    <a:pt x="643128" y="303276"/>
                  </a:lnTo>
                  <a:lnTo>
                    <a:pt x="643128" y="310896"/>
                  </a:lnTo>
                  <a:close/>
                </a:path>
                <a:path w="1821179" h="311150">
                  <a:moveTo>
                    <a:pt x="595884" y="310896"/>
                  </a:moveTo>
                  <a:lnTo>
                    <a:pt x="568452" y="310896"/>
                  </a:lnTo>
                  <a:lnTo>
                    <a:pt x="568452" y="303276"/>
                  </a:lnTo>
                  <a:lnTo>
                    <a:pt x="595884" y="303276"/>
                  </a:lnTo>
                  <a:lnTo>
                    <a:pt x="595884" y="310896"/>
                  </a:lnTo>
                  <a:close/>
                </a:path>
                <a:path w="1821179" h="311150">
                  <a:moveTo>
                    <a:pt x="547116" y="310896"/>
                  </a:moveTo>
                  <a:lnTo>
                    <a:pt x="519684" y="310896"/>
                  </a:lnTo>
                  <a:lnTo>
                    <a:pt x="519684" y="303276"/>
                  </a:lnTo>
                  <a:lnTo>
                    <a:pt x="547116" y="303276"/>
                  </a:lnTo>
                  <a:lnTo>
                    <a:pt x="547116" y="310896"/>
                  </a:lnTo>
                  <a:close/>
                </a:path>
                <a:path w="1821179" h="311150">
                  <a:moveTo>
                    <a:pt x="499872" y="310896"/>
                  </a:moveTo>
                  <a:lnTo>
                    <a:pt x="472440" y="310896"/>
                  </a:lnTo>
                  <a:lnTo>
                    <a:pt x="472440" y="303276"/>
                  </a:lnTo>
                  <a:lnTo>
                    <a:pt x="499872" y="303276"/>
                  </a:lnTo>
                  <a:lnTo>
                    <a:pt x="499872" y="310896"/>
                  </a:lnTo>
                  <a:close/>
                </a:path>
                <a:path w="1821179" h="311150">
                  <a:moveTo>
                    <a:pt x="451104" y="310896"/>
                  </a:moveTo>
                  <a:lnTo>
                    <a:pt x="425196" y="310896"/>
                  </a:lnTo>
                  <a:lnTo>
                    <a:pt x="425196" y="303276"/>
                  </a:lnTo>
                  <a:lnTo>
                    <a:pt x="451104" y="303276"/>
                  </a:lnTo>
                  <a:lnTo>
                    <a:pt x="451104" y="310896"/>
                  </a:lnTo>
                  <a:close/>
                </a:path>
                <a:path w="1821179" h="311150">
                  <a:moveTo>
                    <a:pt x="403860" y="310896"/>
                  </a:moveTo>
                  <a:lnTo>
                    <a:pt x="376428" y="310896"/>
                  </a:lnTo>
                  <a:lnTo>
                    <a:pt x="376428" y="303276"/>
                  </a:lnTo>
                  <a:lnTo>
                    <a:pt x="403860" y="303276"/>
                  </a:lnTo>
                  <a:lnTo>
                    <a:pt x="403860" y="310896"/>
                  </a:lnTo>
                  <a:close/>
                </a:path>
                <a:path w="1821179" h="311150">
                  <a:moveTo>
                    <a:pt x="356616" y="310896"/>
                  </a:moveTo>
                  <a:lnTo>
                    <a:pt x="329184" y="310896"/>
                  </a:lnTo>
                  <a:lnTo>
                    <a:pt x="329184" y="303276"/>
                  </a:lnTo>
                  <a:lnTo>
                    <a:pt x="356616" y="303276"/>
                  </a:lnTo>
                  <a:lnTo>
                    <a:pt x="356616" y="310896"/>
                  </a:lnTo>
                  <a:close/>
                </a:path>
                <a:path w="1821179" h="311150">
                  <a:moveTo>
                    <a:pt x="307848" y="310896"/>
                  </a:moveTo>
                  <a:lnTo>
                    <a:pt x="280416" y="310896"/>
                  </a:lnTo>
                  <a:lnTo>
                    <a:pt x="280416" y="303276"/>
                  </a:lnTo>
                  <a:lnTo>
                    <a:pt x="307848" y="303276"/>
                  </a:lnTo>
                  <a:lnTo>
                    <a:pt x="307848" y="310896"/>
                  </a:lnTo>
                  <a:close/>
                </a:path>
                <a:path w="1821179" h="311150">
                  <a:moveTo>
                    <a:pt x="260604" y="310896"/>
                  </a:moveTo>
                  <a:lnTo>
                    <a:pt x="233172" y="310896"/>
                  </a:lnTo>
                  <a:lnTo>
                    <a:pt x="233172" y="303276"/>
                  </a:lnTo>
                  <a:lnTo>
                    <a:pt x="260604" y="303276"/>
                  </a:lnTo>
                  <a:lnTo>
                    <a:pt x="260604" y="310896"/>
                  </a:lnTo>
                  <a:close/>
                </a:path>
                <a:path w="1821179" h="311150">
                  <a:moveTo>
                    <a:pt x="211836" y="310896"/>
                  </a:moveTo>
                  <a:lnTo>
                    <a:pt x="184404" y="310896"/>
                  </a:lnTo>
                  <a:lnTo>
                    <a:pt x="184404" y="303276"/>
                  </a:lnTo>
                  <a:lnTo>
                    <a:pt x="211836" y="303276"/>
                  </a:lnTo>
                  <a:lnTo>
                    <a:pt x="211836" y="310896"/>
                  </a:lnTo>
                  <a:close/>
                </a:path>
                <a:path w="1821179" h="311150">
                  <a:moveTo>
                    <a:pt x="164592" y="310896"/>
                  </a:moveTo>
                  <a:lnTo>
                    <a:pt x="137160" y="310896"/>
                  </a:lnTo>
                  <a:lnTo>
                    <a:pt x="137160" y="303276"/>
                  </a:lnTo>
                  <a:lnTo>
                    <a:pt x="164592" y="303276"/>
                  </a:lnTo>
                  <a:lnTo>
                    <a:pt x="164592" y="310896"/>
                  </a:lnTo>
                  <a:close/>
                </a:path>
                <a:path w="1821179" h="311150">
                  <a:moveTo>
                    <a:pt x="115824" y="310896"/>
                  </a:moveTo>
                  <a:lnTo>
                    <a:pt x="88392" y="310896"/>
                  </a:lnTo>
                  <a:lnTo>
                    <a:pt x="88392" y="303276"/>
                  </a:lnTo>
                  <a:lnTo>
                    <a:pt x="115824" y="303276"/>
                  </a:lnTo>
                  <a:lnTo>
                    <a:pt x="115824" y="310896"/>
                  </a:lnTo>
                  <a:close/>
                </a:path>
                <a:path w="1821179" h="311150">
                  <a:moveTo>
                    <a:pt x="68580" y="310896"/>
                  </a:moveTo>
                  <a:lnTo>
                    <a:pt x="41148" y="310896"/>
                  </a:lnTo>
                  <a:lnTo>
                    <a:pt x="41148" y="303276"/>
                  </a:lnTo>
                  <a:lnTo>
                    <a:pt x="68580" y="303276"/>
                  </a:lnTo>
                  <a:lnTo>
                    <a:pt x="68580" y="310896"/>
                  </a:lnTo>
                  <a:close/>
                </a:path>
              </a:pathLst>
            </a:custGeom>
            <a:solidFill>
              <a:srgbClr val="BEBEBE"/>
            </a:solidFill>
          </p:spPr>
          <p:txBody>
            <a:bodyPr wrap="square" lIns="0" tIns="0" rIns="0" bIns="0" rtlCol="0"/>
            <a:lstStyle/>
            <a:p>
              <a:endParaRPr/>
            </a:p>
          </p:txBody>
        </p:sp>
      </p:grpSp>
      <p:sp>
        <p:nvSpPr>
          <p:cNvPr id="41" name="object 40">
            <a:extLst>
              <a:ext uri="{FF2B5EF4-FFF2-40B4-BE49-F238E27FC236}">
                <a16:creationId xmlns:a16="http://schemas.microsoft.com/office/drawing/2014/main" id="{87CF14F4-AC42-7F6A-4068-487493D760D0}"/>
              </a:ext>
            </a:extLst>
          </p:cNvPr>
          <p:cNvSpPr txBox="1"/>
          <p:nvPr/>
        </p:nvSpPr>
        <p:spPr>
          <a:xfrm>
            <a:off x="8745236" y="4699491"/>
            <a:ext cx="1815464" cy="303530"/>
          </a:xfrm>
          <a:prstGeom prst="rect">
            <a:avLst/>
          </a:prstGeom>
        </p:spPr>
        <p:txBody>
          <a:bodyPr vert="horz" wrap="square" lIns="0" tIns="38100" rIns="0" bIns="0" rtlCol="0">
            <a:spAutoFit/>
          </a:bodyPr>
          <a:lstStyle/>
          <a:p>
            <a:pPr marL="330200">
              <a:lnSpc>
                <a:spcPct val="100000"/>
              </a:lnSpc>
              <a:spcBef>
                <a:spcPts val="300"/>
              </a:spcBef>
            </a:pPr>
            <a:r>
              <a:rPr sz="1500" spc="-10" dirty="0">
                <a:latin typeface="Meiryo UI"/>
                <a:cs typeface="Meiryo UI"/>
              </a:rPr>
              <a:t>介護事業者等</a:t>
            </a:r>
            <a:endParaRPr sz="1500">
              <a:latin typeface="Meiryo UI"/>
              <a:cs typeface="Meiryo UI"/>
            </a:endParaRPr>
          </a:p>
        </p:txBody>
      </p:sp>
      <p:sp>
        <p:nvSpPr>
          <p:cNvPr id="42" name="object 41">
            <a:extLst>
              <a:ext uri="{FF2B5EF4-FFF2-40B4-BE49-F238E27FC236}">
                <a16:creationId xmlns:a16="http://schemas.microsoft.com/office/drawing/2014/main" id="{FEAEF83C-C9B5-36BB-E1F7-531F26EAC1A2}"/>
              </a:ext>
            </a:extLst>
          </p:cNvPr>
          <p:cNvSpPr/>
          <p:nvPr/>
        </p:nvSpPr>
        <p:spPr>
          <a:xfrm>
            <a:off x="3944636" y="1095230"/>
            <a:ext cx="2872740" cy="236220"/>
          </a:xfrm>
          <a:custGeom>
            <a:avLst/>
            <a:gdLst/>
            <a:ahLst/>
            <a:cxnLst/>
            <a:rect l="l" t="t" r="r" b="b"/>
            <a:pathLst>
              <a:path w="2872740" h="236219">
                <a:moveTo>
                  <a:pt x="2872740" y="0"/>
                </a:moveTo>
                <a:lnTo>
                  <a:pt x="2845308" y="0"/>
                </a:lnTo>
                <a:lnTo>
                  <a:pt x="2845308" y="3048"/>
                </a:lnTo>
                <a:lnTo>
                  <a:pt x="2823972" y="3048"/>
                </a:lnTo>
                <a:lnTo>
                  <a:pt x="2823972" y="0"/>
                </a:lnTo>
                <a:lnTo>
                  <a:pt x="2796540" y="0"/>
                </a:lnTo>
                <a:lnTo>
                  <a:pt x="2796540" y="3048"/>
                </a:lnTo>
                <a:lnTo>
                  <a:pt x="2776728" y="3048"/>
                </a:lnTo>
                <a:lnTo>
                  <a:pt x="2776728" y="0"/>
                </a:lnTo>
                <a:lnTo>
                  <a:pt x="2749296" y="0"/>
                </a:lnTo>
                <a:lnTo>
                  <a:pt x="2749296" y="3048"/>
                </a:lnTo>
                <a:lnTo>
                  <a:pt x="2727960" y="3048"/>
                </a:lnTo>
                <a:lnTo>
                  <a:pt x="2727960" y="0"/>
                </a:lnTo>
                <a:lnTo>
                  <a:pt x="2700528" y="0"/>
                </a:lnTo>
                <a:lnTo>
                  <a:pt x="2700528" y="3048"/>
                </a:lnTo>
                <a:lnTo>
                  <a:pt x="2680716" y="3048"/>
                </a:lnTo>
                <a:lnTo>
                  <a:pt x="2680716" y="0"/>
                </a:lnTo>
                <a:lnTo>
                  <a:pt x="2653284" y="0"/>
                </a:lnTo>
                <a:lnTo>
                  <a:pt x="2653284" y="3048"/>
                </a:lnTo>
                <a:lnTo>
                  <a:pt x="2631948" y="3048"/>
                </a:lnTo>
                <a:lnTo>
                  <a:pt x="2631948" y="0"/>
                </a:lnTo>
                <a:lnTo>
                  <a:pt x="2604516" y="0"/>
                </a:lnTo>
                <a:lnTo>
                  <a:pt x="2604516" y="3048"/>
                </a:lnTo>
                <a:lnTo>
                  <a:pt x="2584704" y="3048"/>
                </a:lnTo>
                <a:lnTo>
                  <a:pt x="2584704" y="0"/>
                </a:lnTo>
                <a:lnTo>
                  <a:pt x="2557272" y="0"/>
                </a:lnTo>
                <a:lnTo>
                  <a:pt x="2557272" y="3048"/>
                </a:lnTo>
                <a:lnTo>
                  <a:pt x="2535936" y="3048"/>
                </a:lnTo>
                <a:lnTo>
                  <a:pt x="2535936" y="0"/>
                </a:lnTo>
                <a:lnTo>
                  <a:pt x="2508504" y="0"/>
                </a:lnTo>
                <a:lnTo>
                  <a:pt x="2508504" y="3048"/>
                </a:lnTo>
                <a:lnTo>
                  <a:pt x="2488692" y="3048"/>
                </a:lnTo>
                <a:lnTo>
                  <a:pt x="2488692" y="0"/>
                </a:lnTo>
                <a:lnTo>
                  <a:pt x="2461260" y="0"/>
                </a:lnTo>
                <a:lnTo>
                  <a:pt x="2461260" y="3048"/>
                </a:lnTo>
                <a:lnTo>
                  <a:pt x="2439924" y="3048"/>
                </a:lnTo>
                <a:lnTo>
                  <a:pt x="2439924" y="0"/>
                </a:lnTo>
                <a:lnTo>
                  <a:pt x="2412492" y="0"/>
                </a:lnTo>
                <a:lnTo>
                  <a:pt x="2412492" y="3048"/>
                </a:lnTo>
                <a:lnTo>
                  <a:pt x="2392680" y="3048"/>
                </a:lnTo>
                <a:lnTo>
                  <a:pt x="2392680" y="0"/>
                </a:lnTo>
                <a:lnTo>
                  <a:pt x="2365248" y="0"/>
                </a:lnTo>
                <a:lnTo>
                  <a:pt x="2365248" y="3048"/>
                </a:lnTo>
                <a:lnTo>
                  <a:pt x="2343912" y="3048"/>
                </a:lnTo>
                <a:lnTo>
                  <a:pt x="2343912" y="0"/>
                </a:lnTo>
                <a:lnTo>
                  <a:pt x="2318004" y="0"/>
                </a:lnTo>
                <a:lnTo>
                  <a:pt x="2318004" y="3048"/>
                </a:lnTo>
                <a:lnTo>
                  <a:pt x="2296668" y="3048"/>
                </a:lnTo>
                <a:lnTo>
                  <a:pt x="2296668" y="0"/>
                </a:lnTo>
                <a:lnTo>
                  <a:pt x="2269236" y="0"/>
                </a:lnTo>
                <a:lnTo>
                  <a:pt x="2269236" y="3048"/>
                </a:lnTo>
                <a:lnTo>
                  <a:pt x="2249424" y="3048"/>
                </a:lnTo>
                <a:lnTo>
                  <a:pt x="2249424" y="0"/>
                </a:lnTo>
                <a:lnTo>
                  <a:pt x="2221992" y="0"/>
                </a:lnTo>
                <a:lnTo>
                  <a:pt x="2221992" y="3048"/>
                </a:lnTo>
                <a:lnTo>
                  <a:pt x="2200656" y="3048"/>
                </a:lnTo>
                <a:lnTo>
                  <a:pt x="2200656" y="0"/>
                </a:lnTo>
                <a:lnTo>
                  <a:pt x="2173224" y="0"/>
                </a:lnTo>
                <a:lnTo>
                  <a:pt x="2173224" y="3048"/>
                </a:lnTo>
                <a:lnTo>
                  <a:pt x="2153412" y="3048"/>
                </a:lnTo>
                <a:lnTo>
                  <a:pt x="2153412" y="0"/>
                </a:lnTo>
                <a:lnTo>
                  <a:pt x="2125980" y="0"/>
                </a:lnTo>
                <a:lnTo>
                  <a:pt x="2125980" y="3048"/>
                </a:lnTo>
                <a:lnTo>
                  <a:pt x="2104644" y="3048"/>
                </a:lnTo>
                <a:lnTo>
                  <a:pt x="2104644" y="0"/>
                </a:lnTo>
                <a:lnTo>
                  <a:pt x="2077212" y="0"/>
                </a:lnTo>
                <a:lnTo>
                  <a:pt x="2077212" y="3048"/>
                </a:lnTo>
                <a:lnTo>
                  <a:pt x="2057400" y="3048"/>
                </a:lnTo>
                <a:lnTo>
                  <a:pt x="2057400" y="0"/>
                </a:lnTo>
                <a:lnTo>
                  <a:pt x="2029968" y="0"/>
                </a:lnTo>
                <a:lnTo>
                  <a:pt x="2029968" y="3048"/>
                </a:lnTo>
                <a:lnTo>
                  <a:pt x="2008632" y="3048"/>
                </a:lnTo>
                <a:lnTo>
                  <a:pt x="2008632" y="0"/>
                </a:lnTo>
                <a:lnTo>
                  <a:pt x="1981200" y="0"/>
                </a:lnTo>
                <a:lnTo>
                  <a:pt x="1981200" y="3048"/>
                </a:lnTo>
                <a:lnTo>
                  <a:pt x="1961388" y="3048"/>
                </a:lnTo>
                <a:lnTo>
                  <a:pt x="1961388" y="0"/>
                </a:lnTo>
                <a:lnTo>
                  <a:pt x="1933956" y="0"/>
                </a:lnTo>
                <a:lnTo>
                  <a:pt x="1933956" y="3048"/>
                </a:lnTo>
                <a:lnTo>
                  <a:pt x="1912620" y="3048"/>
                </a:lnTo>
                <a:lnTo>
                  <a:pt x="1912620" y="0"/>
                </a:lnTo>
                <a:lnTo>
                  <a:pt x="1885188" y="0"/>
                </a:lnTo>
                <a:lnTo>
                  <a:pt x="1885188" y="3048"/>
                </a:lnTo>
                <a:lnTo>
                  <a:pt x="1865376" y="3048"/>
                </a:lnTo>
                <a:lnTo>
                  <a:pt x="1865376" y="0"/>
                </a:lnTo>
                <a:lnTo>
                  <a:pt x="1837944" y="0"/>
                </a:lnTo>
                <a:lnTo>
                  <a:pt x="1837944" y="3048"/>
                </a:lnTo>
                <a:lnTo>
                  <a:pt x="1816608" y="3048"/>
                </a:lnTo>
                <a:lnTo>
                  <a:pt x="1816608" y="0"/>
                </a:lnTo>
                <a:lnTo>
                  <a:pt x="1789176" y="0"/>
                </a:lnTo>
                <a:lnTo>
                  <a:pt x="1789176" y="3048"/>
                </a:lnTo>
                <a:lnTo>
                  <a:pt x="1769364" y="3048"/>
                </a:lnTo>
                <a:lnTo>
                  <a:pt x="1769364" y="0"/>
                </a:lnTo>
                <a:lnTo>
                  <a:pt x="1741932" y="0"/>
                </a:lnTo>
                <a:lnTo>
                  <a:pt x="1741932" y="3048"/>
                </a:lnTo>
                <a:lnTo>
                  <a:pt x="1720596" y="3048"/>
                </a:lnTo>
                <a:lnTo>
                  <a:pt x="1720596" y="0"/>
                </a:lnTo>
                <a:lnTo>
                  <a:pt x="1693164" y="0"/>
                </a:lnTo>
                <a:lnTo>
                  <a:pt x="1693164" y="3048"/>
                </a:lnTo>
                <a:lnTo>
                  <a:pt x="1673352" y="3048"/>
                </a:lnTo>
                <a:lnTo>
                  <a:pt x="1673352" y="0"/>
                </a:lnTo>
                <a:lnTo>
                  <a:pt x="1645920" y="0"/>
                </a:lnTo>
                <a:lnTo>
                  <a:pt x="1645920" y="3048"/>
                </a:lnTo>
                <a:lnTo>
                  <a:pt x="1624584" y="3048"/>
                </a:lnTo>
                <a:lnTo>
                  <a:pt x="1624584" y="0"/>
                </a:lnTo>
                <a:lnTo>
                  <a:pt x="1597152" y="0"/>
                </a:lnTo>
                <a:lnTo>
                  <a:pt x="1597152" y="3048"/>
                </a:lnTo>
                <a:lnTo>
                  <a:pt x="1577340" y="3048"/>
                </a:lnTo>
                <a:lnTo>
                  <a:pt x="1577340" y="0"/>
                </a:lnTo>
                <a:lnTo>
                  <a:pt x="1549908" y="0"/>
                </a:lnTo>
                <a:lnTo>
                  <a:pt x="1549908" y="3048"/>
                </a:lnTo>
                <a:lnTo>
                  <a:pt x="1528572" y="3048"/>
                </a:lnTo>
                <a:lnTo>
                  <a:pt x="1528572" y="0"/>
                </a:lnTo>
                <a:lnTo>
                  <a:pt x="1501140" y="0"/>
                </a:lnTo>
                <a:lnTo>
                  <a:pt x="1501140" y="3048"/>
                </a:lnTo>
                <a:lnTo>
                  <a:pt x="1481328" y="3048"/>
                </a:lnTo>
                <a:lnTo>
                  <a:pt x="1481328" y="0"/>
                </a:lnTo>
                <a:lnTo>
                  <a:pt x="1453896" y="0"/>
                </a:lnTo>
                <a:lnTo>
                  <a:pt x="1453896" y="3048"/>
                </a:lnTo>
                <a:lnTo>
                  <a:pt x="1432560" y="3048"/>
                </a:lnTo>
                <a:lnTo>
                  <a:pt x="1432560" y="0"/>
                </a:lnTo>
                <a:lnTo>
                  <a:pt x="1405128" y="0"/>
                </a:lnTo>
                <a:lnTo>
                  <a:pt x="1405128" y="3048"/>
                </a:lnTo>
                <a:lnTo>
                  <a:pt x="1385316" y="3048"/>
                </a:lnTo>
                <a:lnTo>
                  <a:pt x="1385316" y="0"/>
                </a:lnTo>
                <a:lnTo>
                  <a:pt x="1357884" y="0"/>
                </a:lnTo>
                <a:lnTo>
                  <a:pt x="1357884" y="3048"/>
                </a:lnTo>
                <a:lnTo>
                  <a:pt x="1336548" y="3048"/>
                </a:lnTo>
                <a:lnTo>
                  <a:pt x="1336548" y="0"/>
                </a:lnTo>
                <a:lnTo>
                  <a:pt x="1309116" y="0"/>
                </a:lnTo>
                <a:lnTo>
                  <a:pt x="1309116" y="3048"/>
                </a:lnTo>
                <a:lnTo>
                  <a:pt x="1289304" y="3048"/>
                </a:lnTo>
                <a:lnTo>
                  <a:pt x="1289304" y="0"/>
                </a:lnTo>
                <a:lnTo>
                  <a:pt x="1261872" y="0"/>
                </a:lnTo>
                <a:lnTo>
                  <a:pt x="1261872" y="3048"/>
                </a:lnTo>
                <a:lnTo>
                  <a:pt x="1240536" y="3048"/>
                </a:lnTo>
                <a:lnTo>
                  <a:pt x="1240536" y="0"/>
                </a:lnTo>
                <a:lnTo>
                  <a:pt x="1213104" y="0"/>
                </a:lnTo>
                <a:lnTo>
                  <a:pt x="1213104" y="3048"/>
                </a:lnTo>
                <a:lnTo>
                  <a:pt x="1193292" y="3048"/>
                </a:lnTo>
                <a:lnTo>
                  <a:pt x="1193292" y="0"/>
                </a:lnTo>
                <a:lnTo>
                  <a:pt x="1165860" y="0"/>
                </a:lnTo>
                <a:lnTo>
                  <a:pt x="1165860" y="3048"/>
                </a:lnTo>
                <a:lnTo>
                  <a:pt x="1144524" y="3048"/>
                </a:lnTo>
                <a:lnTo>
                  <a:pt x="1144524" y="0"/>
                </a:lnTo>
                <a:lnTo>
                  <a:pt x="1118616" y="0"/>
                </a:lnTo>
                <a:lnTo>
                  <a:pt x="1118616" y="3048"/>
                </a:lnTo>
                <a:lnTo>
                  <a:pt x="1097280" y="3048"/>
                </a:lnTo>
                <a:lnTo>
                  <a:pt x="1097280" y="0"/>
                </a:lnTo>
                <a:lnTo>
                  <a:pt x="1069848" y="0"/>
                </a:lnTo>
                <a:lnTo>
                  <a:pt x="1069848" y="3048"/>
                </a:lnTo>
                <a:lnTo>
                  <a:pt x="1050036" y="3048"/>
                </a:lnTo>
                <a:lnTo>
                  <a:pt x="1050036" y="0"/>
                </a:lnTo>
                <a:lnTo>
                  <a:pt x="1022604" y="0"/>
                </a:lnTo>
                <a:lnTo>
                  <a:pt x="1022604" y="3048"/>
                </a:lnTo>
                <a:lnTo>
                  <a:pt x="1001268" y="3048"/>
                </a:lnTo>
                <a:lnTo>
                  <a:pt x="1001268" y="0"/>
                </a:lnTo>
                <a:lnTo>
                  <a:pt x="973836" y="0"/>
                </a:lnTo>
                <a:lnTo>
                  <a:pt x="973836" y="3048"/>
                </a:lnTo>
                <a:lnTo>
                  <a:pt x="954024" y="3048"/>
                </a:lnTo>
                <a:lnTo>
                  <a:pt x="954024" y="0"/>
                </a:lnTo>
                <a:lnTo>
                  <a:pt x="926592" y="0"/>
                </a:lnTo>
                <a:lnTo>
                  <a:pt x="926592" y="3048"/>
                </a:lnTo>
                <a:lnTo>
                  <a:pt x="905256" y="3048"/>
                </a:lnTo>
                <a:lnTo>
                  <a:pt x="905256" y="0"/>
                </a:lnTo>
                <a:lnTo>
                  <a:pt x="877824" y="0"/>
                </a:lnTo>
                <a:lnTo>
                  <a:pt x="877824" y="3048"/>
                </a:lnTo>
                <a:lnTo>
                  <a:pt x="858012" y="3048"/>
                </a:lnTo>
                <a:lnTo>
                  <a:pt x="858012" y="0"/>
                </a:lnTo>
                <a:lnTo>
                  <a:pt x="830580" y="0"/>
                </a:lnTo>
                <a:lnTo>
                  <a:pt x="830580" y="3048"/>
                </a:lnTo>
                <a:lnTo>
                  <a:pt x="809244" y="3048"/>
                </a:lnTo>
                <a:lnTo>
                  <a:pt x="809244" y="0"/>
                </a:lnTo>
                <a:lnTo>
                  <a:pt x="781812" y="0"/>
                </a:lnTo>
                <a:lnTo>
                  <a:pt x="781812" y="3048"/>
                </a:lnTo>
                <a:lnTo>
                  <a:pt x="762000" y="3048"/>
                </a:lnTo>
                <a:lnTo>
                  <a:pt x="762000" y="0"/>
                </a:lnTo>
                <a:lnTo>
                  <a:pt x="734568" y="0"/>
                </a:lnTo>
                <a:lnTo>
                  <a:pt x="734568" y="3048"/>
                </a:lnTo>
                <a:lnTo>
                  <a:pt x="713232" y="3048"/>
                </a:lnTo>
                <a:lnTo>
                  <a:pt x="713232" y="0"/>
                </a:lnTo>
                <a:lnTo>
                  <a:pt x="685800" y="0"/>
                </a:lnTo>
                <a:lnTo>
                  <a:pt x="685800" y="3048"/>
                </a:lnTo>
                <a:lnTo>
                  <a:pt x="665988" y="3048"/>
                </a:lnTo>
                <a:lnTo>
                  <a:pt x="665988" y="0"/>
                </a:lnTo>
                <a:lnTo>
                  <a:pt x="638556" y="0"/>
                </a:lnTo>
                <a:lnTo>
                  <a:pt x="638556" y="3048"/>
                </a:lnTo>
                <a:lnTo>
                  <a:pt x="617220" y="3048"/>
                </a:lnTo>
                <a:lnTo>
                  <a:pt x="617220" y="0"/>
                </a:lnTo>
                <a:lnTo>
                  <a:pt x="589788" y="0"/>
                </a:lnTo>
                <a:lnTo>
                  <a:pt x="589788" y="3048"/>
                </a:lnTo>
                <a:lnTo>
                  <a:pt x="569976" y="3048"/>
                </a:lnTo>
                <a:lnTo>
                  <a:pt x="569976" y="0"/>
                </a:lnTo>
                <a:lnTo>
                  <a:pt x="542544" y="0"/>
                </a:lnTo>
                <a:lnTo>
                  <a:pt x="542544" y="3048"/>
                </a:lnTo>
                <a:lnTo>
                  <a:pt x="521208" y="3048"/>
                </a:lnTo>
                <a:lnTo>
                  <a:pt x="521208" y="0"/>
                </a:lnTo>
                <a:lnTo>
                  <a:pt x="493776" y="0"/>
                </a:lnTo>
                <a:lnTo>
                  <a:pt x="493776" y="3048"/>
                </a:lnTo>
                <a:lnTo>
                  <a:pt x="473964" y="3048"/>
                </a:lnTo>
                <a:lnTo>
                  <a:pt x="473964" y="0"/>
                </a:lnTo>
                <a:lnTo>
                  <a:pt x="446532" y="0"/>
                </a:lnTo>
                <a:lnTo>
                  <a:pt x="446532" y="3048"/>
                </a:lnTo>
                <a:lnTo>
                  <a:pt x="425196" y="3048"/>
                </a:lnTo>
                <a:lnTo>
                  <a:pt x="425196" y="0"/>
                </a:lnTo>
                <a:lnTo>
                  <a:pt x="397764" y="0"/>
                </a:lnTo>
                <a:lnTo>
                  <a:pt x="397764" y="3048"/>
                </a:lnTo>
                <a:lnTo>
                  <a:pt x="377952" y="3048"/>
                </a:lnTo>
                <a:lnTo>
                  <a:pt x="377952" y="0"/>
                </a:lnTo>
                <a:lnTo>
                  <a:pt x="350520" y="0"/>
                </a:lnTo>
                <a:lnTo>
                  <a:pt x="350520" y="3048"/>
                </a:lnTo>
                <a:lnTo>
                  <a:pt x="329184" y="3048"/>
                </a:lnTo>
                <a:lnTo>
                  <a:pt x="329184" y="0"/>
                </a:lnTo>
                <a:lnTo>
                  <a:pt x="301752" y="0"/>
                </a:lnTo>
                <a:lnTo>
                  <a:pt x="301752" y="3048"/>
                </a:lnTo>
                <a:lnTo>
                  <a:pt x="281940" y="3048"/>
                </a:lnTo>
                <a:lnTo>
                  <a:pt x="281940" y="0"/>
                </a:lnTo>
                <a:lnTo>
                  <a:pt x="254508" y="0"/>
                </a:lnTo>
                <a:lnTo>
                  <a:pt x="254508" y="3048"/>
                </a:lnTo>
                <a:lnTo>
                  <a:pt x="233172" y="3048"/>
                </a:lnTo>
                <a:lnTo>
                  <a:pt x="233172" y="0"/>
                </a:lnTo>
                <a:lnTo>
                  <a:pt x="205740" y="0"/>
                </a:lnTo>
                <a:lnTo>
                  <a:pt x="205740" y="3048"/>
                </a:lnTo>
                <a:lnTo>
                  <a:pt x="185928" y="3048"/>
                </a:lnTo>
                <a:lnTo>
                  <a:pt x="185928" y="0"/>
                </a:lnTo>
                <a:lnTo>
                  <a:pt x="158496" y="0"/>
                </a:lnTo>
                <a:lnTo>
                  <a:pt x="158496" y="3048"/>
                </a:lnTo>
                <a:lnTo>
                  <a:pt x="137160" y="3048"/>
                </a:lnTo>
                <a:lnTo>
                  <a:pt x="137160" y="0"/>
                </a:lnTo>
                <a:lnTo>
                  <a:pt x="109728" y="0"/>
                </a:lnTo>
                <a:lnTo>
                  <a:pt x="109728" y="3048"/>
                </a:lnTo>
                <a:lnTo>
                  <a:pt x="89916" y="3048"/>
                </a:lnTo>
                <a:lnTo>
                  <a:pt x="89916" y="0"/>
                </a:lnTo>
                <a:lnTo>
                  <a:pt x="62484" y="0"/>
                </a:lnTo>
                <a:lnTo>
                  <a:pt x="62484" y="3048"/>
                </a:lnTo>
                <a:lnTo>
                  <a:pt x="41148" y="3048"/>
                </a:lnTo>
                <a:lnTo>
                  <a:pt x="41148" y="0"/>
                </a:lnTo>
                <a:lnTo>
                  <a:pt x="13716" y="0"/>
                </a:lnTo>
                <a:lnTo>
                  <a:pt x="13716" y="3048"/>
                </a:lnTo>
                <a:lnTo>
                  <a:pt x="4572" y="3048"/>
                </a:lnTo>
                <a:lnTo>
                  <a:pt x="4572" y="12192"/>
                </a:lnTo>
                <a:lnTo>
                  <a:pt x="0" y="12192"/>
                </a:lnTo>
                <a:lnTo>
                  <a:pt x="0" y="39624"/>
                </a:lnTo>
                <a:lnTo>
                  <a:pt x="4572" y="39624"/>
                </a:lnTo>
                <a:lnTo>
                  <a:pt x="4572" y="60960"/>
                </a:lnTo>
                <a:lnTo>
                  <a:pt x="0" y="60960"/>
                </a:lnTo>
                <a:lnTo>
                  <a:pt x="0" y="88392"/>
                </a:lnTo>
                <a:lnTo>
                  <a:pt x="4572" y="88392"/>
                </a:lnTo>
                <a:lnTo>
                  <a:pt x="4572" y="108204"/>
                </a:lnTo>
                <a:lnTo>
                  <a:pt x="0" y="108204"/>
                </a:lnTo>
                <a:lnTo>
                  <a:pt x="0" y="135636"/>
                </a:lnTo>
                <a:lnTo>
                  <a:pt x="4572" y="135636"/>
                </a:lnTo>
                <a:lnTo>
                  <a:pt x="4572" y="156972"/>
                </a:lnTo>
                <a:lnTo>
                  <a:pt x="0" y="156972"/>
                </a:lnTo>
                <a:lnTo>
                  <a:pt x="0" y="184404"/>
                </a:lnTo>
                <a:lnTo>
                  <a:pt x="4572" y="184404"/>
                </a:lnTo>
                <a:lnTo>
                  <a:pt x="4572" y="204216"/>
                </a:lnTo>
                <a:lnTo>
                  <a:pt x="0" y="204216"/>
                </a:lnTo>
                <a:lnTo>
                  <a:pt x="0" y="231648"/>
                </a:lnTo>
                <a:lnTo>
                  <a:pt x="4572" y="231648"/>
                </a:lnTo>
                <a:lnTo>
                  <a:pt x="7620" y="231648"/>
                </a:lnTo>
                <a:lnTo>
                  <a:pt x="24384" y="231648"/>
                </a:lnTo>
                <a:lnTo>
                  <a:pt x="24384" y="236220"/>
                </a:lnTo>
                <a:lnTo>
                  <a:pt x="51816" y="236220"/>
                </a:lnTo>
                <a:lnTo>
                  <a:pt x="51816" y="231648"/>
                </a:lnTo>
                <a:lnTo>
                  <a:pt x="73152" y="231648"/>
                </a:lnTo>
                <a:lnTo>
                  <a:pt x="73152" y="236220"/>
                </a:lnTo>
                <a:lnTo>
                  <a:pt x="100584" y="236220"/>
                </a:lnTo>
                <a:lnTo>
                  <a:pt x="100584" y="231648"/>
                </a:lnTo>
                <a:lnTo>
                  <a:pt x="120396" y="231648"/>
                </a:lnTo>
                <a:lnTo>
                  <a:pt x="120396" y="236220"/>
                </a:lnTo>
                <a:lnTo>
                  <a:pt x="147828" y="236220"/>
                </a:lnTo>
                <a:lnTo>
                  <a:pt x="147828" y="231648"/>
                </a:lnTo>
                <a:lnTo>
                  <a:pt x="167640" y="231648"/>
                </a:lnTo>
                <a:lnTo>
                  <a:pt x="167640" y="236220"/>
                </a:lnTo>
                <a:lnTo>
                  <a:pt x="195072" y="236220"/>
                </a:lnTo>
                <a:lnTo>
                  <a:pt x="195072" y="231648"/>
                </a:lnTo>
                <a:lnTo>
                  <a:pt x="216408" y="231648"/>
                </a:lnTo>
                <a:lnTo>
                  <a:pt x="216408" y="236220"/>
                </a:lnTo>
                <a:lnTo>
                  <a:pt x="243840" y="236220"/>
                </a:lnTo>
                <a:lnTo>
                  <a:pt x="243840" y="231648"/>
                </a:lnTo>
                <a:lnTo>
                  <a:pt x="263652" y="231648"/>
                </a:lnTo>
                <a:lnTo>
                  <a:pt x="263652" y="236220"/>
                </a:lnTo>
                <a:lnTo>
                  <a:pt x="291084" y="236220"/>
                </a:lnTo>
                <a:lnTo>
                  <a:pt x="291084" y="231648"/>
                </a:lnTo>
                <a:lnTo>
                  <a:pt x="312420" y="231648"/>
                </a:lnTo>
                <a:lnTo>
                  <a:pt x="312420" y="236220"/>
                </a:lnTo>
                <a:lnTo>
                  <a:pt x="339852" y="236220"/>
                </a:lnTo>
                <a:lnTo>
                  <a:pt x="339852" y="231648"/>
                </a:lnTo>
                <a:lnTo>
                  <a:pt x="359664" y="231648"/>
                </a:lnTo>
                <a:lnTo>
                  <a:pt x="359664" y="236220"/>
                </a:lnTo>
                <a:lnTo>
                  <a:pt x="387096" y="236220"/>
                </a:lnTo>
                <a:lnTo>
                  <a:pt x="387096" y="231648"/>
                </a:lnTo>
                <a:lnTo>
                  <a:pt x="408432" y="231648"/>
                </a:lnTo>
                <a:lnTo>
                  <a:pt x="408432" y="236220"/>
                </a:lnTo>
                <a:lnTo>
                  <a:pt x="435864" y="236220"/>
                </a:lnTo>
                <a:lnTo>
                  <a:pt x="435864" y="231648"/>
                </a:lnTo>
                <a:lnTo>
                  <a:pt x="455676" y="231648"/>
                </a:lnTo>
                <a:lnTo>
                  <a:pt x="455676" y="236220"/>
                </a:lnTo>
                <a:lnTo>
                  <a:pt x="483108" y="236220"/>
                </a:lnTo>
                <a:lnTo>
                  <a:pt x="483108" y="231648"/>
                </a:lnTo>
                <a:lnTo>
                  <a:pt x="504444" y="231648"/>
                </a:lnTo>
                <a:lnTo>
                  <a:pt x="504444" y="236220"/>
                </a:lnTo>
                <a:lnTo>
                  <a:pt x="531876" y="236220"/>
                </a:lnTo>
                <a:lnTo>
                  <a:pt x="531876" y="231648"/>
                </a:lnTo>
                <a:lnTo>
                  <a:pt x="551688" y="231648"/>
                </a:lnTo>
                <a:lnTo>
                  <a:pt x="551688" y="236220"/>
                </a:lnTo>
                <a:lnTo>
                  <a:pt x="579120" y="236220"/>
                </a:lnTo>
                <a:lnTo>
                  <a:pt x="579120" y="231648"/>
                </a:lnTo>
                <a:lnTo>
                  <a:pt x="600456" y="231648"/>
                </a:lnTo>
                <a:lnTo>
                  <a:pt x="600456" y="236220"/>
                </a:lnTo>
                <a:lnTo>
                  <a:pt x="627888" y="236220"/>
                </a:lnTo>
                <a:lnTo>
                  <a:pt x="627888" y="231648"/>
                </a:lnTo>
                <a:lnTo>
                  <a:pt x="647700" y="231648"/>
                </a:lnTo>
                <a:lnTo>
                  <a:pt x="647700" y="236220"/>
                </a:lnTo>
                <a:lnTo>
                  <a:pt x="675132" y="236220"/>
                </a:lnTo>
                <a:lnTo>
                  <a:pt x="675132" y="231648"/>
                </a:lnTo>
                <a:lnTo>
                  <a:pt x="696468" y="231648"/>
                </a:lnTo>
                <a:lnTo>
                  <a:pt x="696468" y="236220"/>
                </a:lnTo>
                <a:lnTo>
                  <a:pt x="723900" y="236220"/>
                </a:lnTo>
                <a:lnTo>
                  <a:pt x="723900" y="231648"/>
                </a:lnTo>
                <a:lnTo>
                  <a:pt x="743712" y="231648"/>
                </a:lnTo>
                <a:lnTo>
                  <a:pt x="743712" y="236220"/>
                </a:lnTo>
                <a:lnTo>
                  <a:pt x="771144" y="236220"/>
                </a:lnTo>
                <a:lnTo>
                  <a:pt x="771144" y="231648"/>
                </a:lnTo>
                <a:lnTo>
                  <a:pt x="792480" y="231648"/>
                </a:lnTo>
                <a:lnTo>
                  <a:pt x="792480" y="236220"/>
                </a:lnTo>
                <a:lnTo>
                  <a:pt x="819912" y="236220"/>
                </a:lnTo>
                <a:lnTo>
                  <a:pt x="819912" y="231648"/>
                </a:lnTo>
                <a:lnTo>
                  <a:pt x="839724" y="231648"/>
                </a:lnTo>
                <a:lnTo>
                  <a:pt x="839724" y="236220"/>
                </a:lnTo>
                <a:lnTo>
                  <a:pt x="867156" y="236220"/>
                </a:lnTo>
                <a:lnTo>
                  <a:pt x="867156" y="231648"/>
                </a:lnTo>
                <a:lnTo>
                  <a:pt x="888492" y="231648"/>
                </a:lnTo>
                <a:lnTo>
                  <a:pt x="888492" y="236220"/>
                </a:lnTo>
                <a:lnTo>
                  <a:pt x="915924" y="236220"/>
                </a:lnTo>
                <a:lnTo>
                  <a:pt x="915924" y="231648"/>
                </a:lnTo>
                <a:lnTo>
                  <a:pt x="935736" y="231648"/>
                </a:lnTo>
                <a:lnTo>
                  <a:pt x="935736" y="236220"/>
                </a:lnTo>
                <a:lnTo>
                  <a:pt x="963168" y="236220"/>
                </a:lnTo>
                <a:lnTo>
                  <a:pt x="963168" y="231648"/>
                </a:lnTo>
                <a:lnTo>
                  <a:pt x="984504" y="231648"/>
                </a:lnTo>
                <a:lnTo>
                  <a:pt x="984504" y="236220"/>
                </a:lnTo>
                <a:lnTo>
                  <a:pt x="1011936" y="236220"/>
                </a:lnTo>
                <a:lnTo>
                  <a:pt x="1011936" y="231648"/>
                </a:lnTo>
                <a:lnTo>
                  <a:pt x="1031748" y="231648"/>
                </a:lnTo>
                <a:lnTo>
                  <a:pt x="1031748" y="236220"/>
                </a:lnTo>
                <a:lnTo>
                  <a:pt x="1059180" y="236220"/>
                </a:lnTo>
                <a:lnTo>
                  <a:pt x="1059180" y="231648"/>
                </a:lnTo>
                <a:lnTo>
                  <a:pt x="1080516" y="231648"/>
                </a:lnTo>
                <a:lnTo>
                  <a:pt x="1080516" y="236220"/>
                </a:lnTo>
                <a:lnTo>
                  <a:pt x="1107948" y="236220"/>
                </a:lnTo>
                <a:lnTo>
                  <a:pt x="1107948" y="231648"/>
                </a:lnTo>
                <a:lnTo>
                  <a:pt x="1127760" y="231648"/>
                </a:lnTo>
                <a:lnTo>
                  <a:pt x="1127760" y="236220"/>
                </a:lnTo>
                <a:lnTo>
                  <a:pt x="1155192" y="236220"/>
                </a:lnTo>
                <a:lnTo>
                  <a:pt x="1155192" y="231648"/>
                </a:lnTo>
                <a:lnTo>
                  <a:pt x="1176528" y="231648"/>
                </a:lnTo>
                <a:lnTo>
                  <a:pt x="1176528" y="236220"/>
                </a:lnTo>
                <a:lnTo>
                  <a:pt x="1203960" y="236220"/>
                </a:lnTo>
                <a:lnTo>
                  <a:pt x="1203960" y="231648"/>
                </a:lnTo>
                <a:lnTo>
                  <a:pt x="1223772" y="231648"/>
                </a:lnTo>
                <a:lnTo>
                  <a:pt x="1223772" y="236220"/>
                </a:lnTo>
                <a:lnTo>
                  <a:pt x="1251204" y="236220"/>
                </a:lnTo>
                <a:lnTo>
                  <a:pt x="1251204" y="231648"/>
                </a:lnTo>
                <a:lnTo>
                  <a:pt x="1272540" y="231648"/>
                </a:lnTo>
                <a:lnTo>
                  <a:pt x="1272540" y="236220"/>
                </a:lnTo>
                <a:lnTo>
                  <a:pt x="1299972" y="236220"/>
                </a:lnTo>
                <a:lnTo>
                  <a:pt x="1299972" y="231648"/>
                </a:lnTo>
                <a:lnTo>
                  <a:pt x="1319784" y="231648"/>
                </a:lnTo>
                <a:lnTo>
                  <a:pt x="1319784" y="236220"/>
                </a:lnTo>
                <a:lnTo>
                  <a:pt x="1347216" y="236220"/>
                </a:lnTo>
                <a:lnTo>
                  <a:pt x="1347216" y="231648"/>
                </a:lnTo>
                <a:lnTo>
                  <a:pt x="1367028" y="231648"/>
                </a:lnTo>
                <a:lnTo>
                  <a:pt x="1367028" y="236220"/>
                </a:lnTo>
                <a:lnTo>
                  <a:pt x="1394460" y="236220"/>
                </a:lnTo>
                <a:lnTo>
                  <a:pt x="1394460" y="231648"/>
                </a:lnTo>
                <a:lnTo>
                  <a:pt x="1415796" y="231648"/>
                </a:lnTo>
                <a:lnTo>
                  <a:pt x="1415796" y="236220"/>
                </a:lnTo>
                <a:lnTo>
                  <a:pt x="1443228" y="236220"/>
                </a:lnTo>
                <a:lnTo>
                  <a:pt x="1443228" y="231648"/>
                </a:lnTo>
                <a:lnTo>
                  <a:pt x="1463040" y="231648"/>
                </a:lnTo>
                <a:lnTo>
                  <a:pt x="1463040" y="236220"/>
                </a:lnTo>
                <a:lnTo>
                  <a:pt x="1490472" y="236220"/>
                </a:lnTo>
                <a:lnTo>
                  <a:pt x="1490472" y="231648"/>
                </a:lnTo>
                <a:lnTo>
                  <a:pt x="1511808" y="231648"/>
                </a:lnTo>
                <a:lnTo>
                  <a:pt x="1511808" y="236220"/>
                </a:lnTo>
                <a:lnTo>
                  <a:pt x="1539240" y="236220"/>
                </a:lnTo>
                <a:lnTo>
                  <a:pt x="1539240" y="231648"/>
                </a:lnTo>
                <a:lnTo>
                  <a:pt x="1559052" y="231648"/>
                </a:lnTo>
                <a:lnTo>
                  <a:pt x="1559052" y="236220"/>
                </a:lnTo>
                <a:lnTo>
                  <a:pt x="1586484" y="236220"/>
                </a:lnTo>
                <a:lnTo>
                  <a:pt x="1586484" y="231648"/>
                </a:lnTo>
                <a:lnTo>
                  <a:pt x="1607820" y="231648"/>
                </a:lnTo>
                <a:lnTo>
                  <a:pt x="1607820" y="236220"/>
                </a:lnTo>
                <a:lnTo>
                  <a:pt x="1635252" y="236220"/>
                </a:lnTo>
                <a:lnTo>
                  <a:pt x="1635252" y="231648"/>
                </a:lnTo>
                <a:lnTo>
                  <a:pt x="1655064" y="231648"/>
                </a:lnTo>
                <a:lnTo>
                  <a:pt x="1655064" y="236220"/>
                </a:lnTo>
                <a:lnTo>
                  <a:pt x="1682496" y="236220"/>
                </a:lnTo>
                <a:lnTo>
                  <a:pt x="1682496" y="231648"/>
                </a:lnTo>
                <a:lnTo>
                  <a:pt x="1703832" y="231648"/>
                </a:lnTo>
                <a:lnTo>
                  <a:pt x="1703832" y="236220"/>
                </a:lnTo>
                <a:lnTo>
                  <a:pt x="1731264" y="236220"/>
                </a:lnTo>
                <a:lnTo>
                  <a:pt x="1731264" y="231648"/>
                </a:lnTo>
                <a:lnTo>
                  <a:pt x="1751076" y="231648"/>
                </a:lnTo>
                <a:lnTo>
                  <a:pt x="1751076" y="236220"/>
                </a:lnTo>
                <a:lnTo>
                  <a:pt x="1778508" y="236220"/>
                </a:lnTo>
                <a:lnTo>
                  <a:pt x="1778508" y="231648"/>
                </a:lnTo>
                <a:lnTo>
                  <a:pt x="1799844" y="231648"/>
                </a:lnTo>
                <a:lnTo>
                  <a:pt x="1799844" y="236220"/>
                </a:lnTo>
                <a:lnTo>
                  <a:pt x="1827276" y="236220"/>
                </a:lnTo>
                <a:lnTo>
                  <a:pt x="1827276" y="231648"/>
                </a:lnTo>
                <a:lnTo>
                  <a:pt x="1847088" y="231648"/>
                </a:lnTo>
                <a:lnTo>
                  <a:pt x="1847088" y="236220"/>
                </a:lnTo>
                <a:lnTo>
                  <a:pt x="1874520" y="236220"/>
                </a:lnTo>
                <a:lnTo>
                  <a:pt x="1874520" y="231648"/>
                </a:lnTo>
                <a:lnTo>
                  <a:pt x="1895856" y="231648"/>
                </a:lnTo>
                <a:lnTo>
                  <a:pt x="1895856" y="236220"/>
                </a:lnTo>
                <a:lnTo>
                  <a:pt x="1923288" y="236220"/>
                </a:lnTo>
                <a:lnTo>
                  <a:pt x="1923288" y="231648"/>
                </a:lnTo>
                <a:lnTo>
                  <a:pt x="1943100" y="231648"/>
                </a:lnTo>
                <a:lnTo>
                  <a:pt x="1943100" y="236220"/>
                </a:lnTo>
                <a:lnTo>
                  <a:pt x="1970532" y="236220"/>
                </a:lnTo>
                <a:lnTo>
                  <a:pt x="1970532" y="231648"/>
                </a:lnTo>
                <a:lnTo>
                  <a:pt x="1991868" y="231648"/>
                </a:lnTo>
                <a:lnTo>
                  <a:pt x="1991868" y="236220"/>
                </a:lnTo>
                <a:lnTo>
                  <a:pt x="2019300" y="236220"/>
                </a:lnTo>
                <a:lnTo>
                  <a:pt x="2019300" y="231648"/>
                </a:lnTo>
                <a:lnTo>
                  <a:pt x="2039112" y="231648"/>
                </a:lnTo>
                <a:lnTo>
                  <a:pt x="2039112" y="236220"/>
                </a:lnTo>
                <a:lnTo>
                  <a:pt x="2066544" y="236220"/>
                </a:lnTo>
                <a:lnTo>
                  <a:pt x="2066544" y="231648"/>
                </a:lnTo>
                <a:lnTo>
                  <a:pt x="2087880" y="231648"/>
                </a:lnTo>
                <a:lnTo>
                  <a:pt x="2087880" y="236220"/>
                </a:lnTo>
                <a:lnTo>
                  <a:pt x="2115312" y="236220"/>
                </a:lnTo>
                <a:lnTo>
                  <a:pt x="2115312" y="231648"/>
                </a:lnTo>
                <a:lnTo>
                  <a:pt x="2135124" y="231648"/>
                </a:lnTo>
                <a:lnTo>
                  <a:pt x="2135124" y="236220"/>
                </a:lnTo>
                <a:lnTo>
                  <a:pt x="2162556" y="236220"/>
                </a:lnTo>
                <a:lnTo>
                  <a:pt x="2162556" y="231648"/>
                </a:lnTo>
                <a:lnTo>
                  <a:pt x="2183892" y="231648"/>
                </a:lnTo>
                <a:lnTo>
                  <a:pt x="2183892" y="236220"/>
                </a:lnTo>
                <a:lnTo>
                  <a:pt x="2211324" y="236220"/>
                </a:lnTo>
                <a:lnTo>
                  <a:pt x="2211324" y="231648"/>
                </a:lnTo>
                <a:lnTo>
                  <a:pt x="2231136" y="231648"/>
                </a:lnTo>
                <a:lnTo>
                  <a:pt x="2231136" y="236220"/>
                </a:lnTo>
                <a:lnTo>
                  <a:pt x="2258568" y="236220"/>
                </a:lnTo>
                <a:lnTo>
                  <a:pt x="2258568" y="231648"/>
                </a:lnTo>
                <a:lnTo>
                  <a:pt x="2279904" y="231648"/>
                </a:lnTo>
                <a:lnTo>
                  <a:pt x="2279904" y="236220"/>
                </a:lnTo>
                <a:lnTo>
                  <a:pt x="2307336" y="236220"/>
                </a:lnTo>
                <a:lnTo>
                  <a:pt x="2307336" y="231648"/>
                </a:lnTo>
                <a:lnTo>
                  <a:pt x="2327148" y="231648"/>
                </a:lnTo>
                <a:lnTo>
                  <a:pt x="2327148" y="236220"/>
                </a:lnTo>
                <a:lnTo>
                  <a:pt x="2354580" y="236220"/>
                </a:lnTo>
                <a:lnTo>
                  <a:pt x="2354580" y="231648"/>
                </a:lnTo>
                <a:lnTo>
                  <a:pt x="2375916" y="231648"/>
                </a:lnTo>
                <a:lnTo>
                  <a:pt x="2375916" y="236220"/>
                </a:lnTo>
                <a:lnTo>
                  <a:pt x="2403348" y="236220"/>
                </a:lnTo>
                <a:lnTo>
                  <a:pt x="2403348" y="231648"/>
                </a:lnTo>
                <a:lnTo>
                  <a:pt x="2423160" y="231648"/>
                </a:lnTo>
                <a:lnTo>
                  <a:pt x="2423160" y="236220"/>
                </a:lnTo>
                <a:lnTo>
                  <a:pt x="2450592" y="236220"/>
                </a:lnTo>
                <a:lnTo>
                  <a:pt x="2450592" y="231648"/>
                </a:lnTo>
                <a:lnTo>
                  <a:pt x="2471928" y="231648"/>
                </a:lnTo>
                <a:lnTo>
                  <a:pt x="2471928" y="236220"/>
                </a:lnTo>
                <a:lnTo>
                  <a:pt x="2499360" y="236220"/>
                </a:lnTo>
                <a:lnTo>
                  <a:pt x="2499360" y="231648"/>
                </a:lnTo>
                <a:lnTo>
                  <a:pt x="2519172" y="231648"/>
                </a:lnTo>
                <a:lnTo>
                  <a:pt x="2519172" y="236220"/>
                </a:lnTo>
                <a:lnTo>
                  <a:pt x="2546604" y="236220"/>
                </a:lnTo>
                <a:lnTo>
                  <a:pt x="2546604" y="231648"/>
                </a:lnTo>
                <a:lnTo>
                  <a:pt x="2566416" y="231648"/>
                </a:lnTo>
                <a:lnTo>
                  <a:pt x="2566416" y="236220"/>
                </a:lnTo>
                <a:lnTo>
                  <a:pt x="2593848" y="236220"/>
                </a:lnTo>
                <a:lnTo>
                  <a:pt x="2593848" y="231648"/>
                </a:lnTo>
                <a:lnTo>
                  <a:pt x="2615184" y="231648"/>
                </a:lnTo>
                <a:lnTo>
                  <a:pt x="2615184" y="236220"/>
                </a:lnTo>
                <a:lnTo>
                  <a:pt x="2642616" y="236220"/>
                </a:lnTo>
                <a:lnTo>
                  <a:pt x="2642616" y="231648"/>
                </a:lnTo>
                <a:lnTo>
                  <a:pt x="2662428" y="231648"/>
                </a:lnTo>
                <a:lnTo>
                  <a:pt x="2662428" y="236220"/>
                </a:lnTo>
                <a:lnTo>
                  <a:pt x="2689860" y="236220"/>
                </a:lnTo>
                <a:lnTo>
                  <a:pt x="2689860" y="231648"/>
                </a:lnTo>
                <a:lnTo>
                  <a:pt x="2711196" y="231648"/>
                </a:lnTo>
                <a:lnTo>
                  <a:pt x="2711196" y="236220"/>
                </a:lnTo>
                <a:lnTo>
                  <a:pt x="2738628" y="236220"/>
                </a:lnTo>
                <a:lnTo>
                  <a:pt x="2738628" y="231648"/>
                </a:lnTo>
                <a:lnTo>
                  <a:pt x="2758440" y="231648"/>
                </a:lnTo>
                <a:lnTo>
                  <a:pt x="2758440" y="236220"/>
                </a:lnTo>
                <a:lnTo>
                  <a:pt x="2785872" y="236220"/>
                </a:lnTo>
                <a:lnTo>
                  <a:pt x="2785872" y="231648"/>
                </a:lnTo>
                <a:lnTo>
                  <a:pt x="2807208" y="231648"/>
                </a:lnTo>
                <a:lnTo>
                  <a:pt x="2807208" y="236220"/>
                </a:lnTo>
                <a:lnTo>
                  <a:pt x="2834640" y="236220"/>
                </a:lnTo>
                <a:lnTo>
                  <a:pt x="2834640" y="231648"/>
                </a:lnTo>
                <a:lnTo>
                  <a:pt x="2854452" y="231648"/>
                </a:lnTo>
                <a:lnTo>
                  <a:pt x="2854452" y="236220"/>
                </a:lnTo>
                <a:lnTo>
                  <a:pt x="2872740" y="236220"/>
                </a:lnTo>
                <a:lnTo>
                  <a:pt x="2872740" y="231648"/>
                </a:lnTo>
                <a:lnTo>
                  <a:pt x="2872740" y="228600"/>
                </a:lnTo>
                <a:lnTo>
                  <a:pt x="2872740" y="217932"/>
                </a:lnTo>
                <a:lnTo>
                  <a:pt x="2868168" y="217932"/>
                </a:lnTo>
                <a:lnTo>
                  <a:pt x="2868168" y="198120"/>
                </a:lnTo>
                <a:lnTo>
                  <a:pt x="2872740" y="198120"/>
                </a:lnTo>
                <a:lnTo>
                  <a:pt x="2872740" y="170688"/>
                </a:lnTo>
                <a:lnTo>
                  <a:pt x="2868168" y="170688"/>
                </a:lnTo>
                <a:lnTo>
                  <a:pt x="2868168" y="150876"/>
                </a:lnTo>
                <a:lnTo>
                  <a:pt x="2872740" y="150876"/>
                </a:lnTo>
                <a:lnTo>
                  <a:pt x="2872740" y="123444"/>
                </a:lnTo>
                <a:lnTo>
                  <a:pt x="2868168" y="123444"/>
                </a:lnTo>
                <a:lnTo>
                  <a:pt x="2868168" y="102108"/>
                </a:lnTo>
                <a:lnTo>
                  <a:pt x="2872740" y="102108"/>
                </a:lnTo>
                <a:lnTo>
                  <a:pt x="2872740" y="74676"/>
                </a:lnTo>
                <a:lnTo>
                  <a:pt x="2868168" y="74676"/>
                </a:lnTo>
                <a:lnTo>
                  <a:pt x="2868168" y="54864"/>
                </a:lnTo>
                <a:lnTo>
                  <a:pt x="2872740" y="54864"/>
                </a:lnTo>
                <a:lnTo>
                  <a:pt x="2872740" y="27432"/>
                </a:lnTo>
                <a:lnTo>
                  <a:pt x="2868168" y="27432"/>
                </a:lnTo>
                <a:lnTo>
                  <a:pt x="2868168" y="6096"/>
                </a:lnTo>
                <a:lnTo>
                  <a:pt x="2872740" y="6096"/>
                </a:lnTo>
                <a:lnTo>
                  <a:pt x="2872740" y="3048"/>
                </a:lnTo>
                <a:lnTo>
                  <a:pt x="2872740" y="0"/>
                </a:lnTo>
                <a:close/>
              </a:path>
            </a:pathLst>
          </a:custGeom>
          <a:solidFill>
            <a:srgbClr val="BEBEBE"/>
          </a:solidFill>
        </p:spPr>
        <p:txBody>
          <a:bodyPr wrap="square" lIns="0" tIns="0" rIns="0" bIns="0" rtlCol="0"/>
          <a:lstStyle/>
          <a:p>
            <a:endParaRPr/>
          </a:p>
        </p:txBody>
      </p:sp>
      <p:sp>
        <p:nvSpPr>
          <p:cNvPr id="43" name="object 42">
            <a:extLst>
              <a:ext uri="{FF2B5EF4-FFF2-40B4-BE49-F238E27FC236}">
                <a16:creationId xmlns:a16="http://schemas.microsoft.com/office/drawing/2014/main" id="{117E003C-CF12-698D-9DC3-784E6E699BFB}"/>
              </a:ext>
            </a:extLst>
          </p:cNvPr>
          <p:cNvSpPr txBox="1"/>
          <p:nvPr/>
        </p:nvSpPr>
        <p:spPr>
          <a:xfrm>
            <a:off x="3949207" y="1098278"/>
            <a:ext cx="2863850" cy="228600"/>
          </a:xfrm>
          <a:prstGeom prst="rect">
            <a:avLst/>
          </a:prstGeom>
        </p:spPr>
        <p:txBody>
          <a:bodyPr vert="horz" wrap="square" lIns="0" tIns="0" rIns="0" bIns="0" rtlCol="0">
            <a:spAutoFit/>
          </a:bodyPr>
          <a:lstStyle/>
          <a:p>
            <a:pPr marL="807720">
              <a:lnSpc>
                <a:spcPct val="100000"/>
              </a:lnSpc>
            </a:pPr>
            <a:r>
              <a:rPr sz="1500" spc="-10" dirty="0">
                <a:latin typeface="Meiryo UI"/>
                <a:cs typeface="Meiryo UI"/>
              </a:rPr>
              <a:t>医療機関・薬局</a:t>
            </a:r>
            <a:endParaRPr sz="1500">
              <a:latin typeface="Meiryo UI"/>
              <a:cs typeface="Meiryo UI"/>
            </a:endParaRPr>
          </a:p>
        </p:txBody>
      </p:sp>
      <p:sp>
        <p:nvSpPr>
          <p:cNvPr id="44" name="object 43">
            <a:extLst>
              <a:ext uri="{FF2B5EF4-FFF2-40B4-BE49-F238E27FC236}">
                <a16:creationId xmlns:a16="http://schemas.microsoft.com/office/drawing/2014/main" id="{A2722338-E641-A4E5-3D88-80FF86F43D4B}"/>
              </a:ext>
            </a:extLst>
          </p:cNvPr>
          <p:cNvSpPr txBox="1"/>
          <p:nvPr/>
        </p:nvSpPr>
        <p:spPr>
          <a:xfrm>
            <a:off x="7224283" y="1098278"/>
            <a:ext cx="1976120" cy="227329"/>
          </a:xfrm>
          <a:prstGeom prst="rect">
            <a:avLst/>
          </a:prstGeom>
          <a:solidFill>
            <a:srgbClr val="F1F1F1"/>
          </a:solidFill>
          <a:ln w="7620">
            <a:solidFill>
              <a:srgbClr val="BEBEBE"/>
            </a:solidFill>
          </a:ln>
        </p:spPr>
        <p:txBody>
          <a:bodyPr vert="horz" wrap="square" lIns="0" tIns="0" rIns="0" bIns="0" rtlCol="0">
            <a:spAutoFit/>
          </a:bodyPr>
          <a:lstStyle/>
          <a:p>
            <a:pPr algn="ctr">
              <a:lnSpc>
                <a:spcPts val="1789"/>
              </a:lnSpc>
            </a:pPr>
            <a:r>
              <a:rPr sz="1500" spc="-20" dirty="0">
                <a:latin typeface="Meiryo UI"/>
                <a:cs typeface="Meiryo UI"/>
              </a:rPr>
              <a:t>自治体</a:t>
            </a:r>
            <a:endParaRPr sz="1500">
              <a:latin typeface="Meiryo UI"/>
              <a:cs typeface="Meiryo UI"/>
            </a:endParaRPr>
          </a:p>
        </p:txBody>
      </p:sp>
      <p:sp>
        <p:nvSpPr>
          <p:cNvPr id="45" name="object 44">
            <a:extLst>
              <a:ext uri="{FF2B5EF4-FFF2-40B4-BE49-F238E27FC236}">
                <a16:creationId xmlns:a16="http://schemas.microsoft.com/office/drawing/2014/main" id="{FC1C4967-ABF4-8745-FDC4-13A1E6A653FF}"/>
              </a:ext>
            </a:extLst>
          </p:cNvPr>
          <p:cNvSpPr/>
          <p:nvPr/>
        </p:nvSpPr>
        <p:spPr>
          <a:xfrm>
            <a:off x="1951244" y="1083038"/>
            <a:ext cx="1664335" cy="245745"/>
          </a:xfrm>
          <a:custGeom>
            <a:avLst/>
            <a:gdLst/>
            <a:ahLst/>
            <a:cxnLst/>
            <a:rect l="l" t="t" r="r" b="b"/>
            <a:pathLst>
              <a:path w="1664335" h="245744">
                <a:moveTo>
                  <a:pt x="1664208" y="0"/>
                </a:moveTo>
                <a:lnTo>
                  <a:pt x="1635252" y="0"/>
                </a:lnTo>
                <a:lnTo>
                  <a:pt x="1635252" y="3048"/>
                </a:lnTo>
                <a:lnTo>
                  <a:pt x="1615440" y="3048"/>
                </a:lnTo>
                <a:lnTo>
                  <a:pt x="1615440" y="0"/>
                </a:lnTo>
                <a:lnTo>
                  <a:pt x="1588008" y="0"/>
                </a:lnTo>
                <a:lnTo>
                  <a:pt x="1588008" y="3048"/>
                </a:lnTo>
                <a:lnTo>
                  <a:pt x="1566672" y="3048"/>
                </a:lnTo>
                <a:lnTo>
                  <a:pt x="1566672" y="0"/>
                </a:lnTo>
                <a:lnTo>
                  <a:pt x="1539240" y="0"/>
                </a:lnTo>
                <a:lnTo>
                  <a:pt x="1539240" y="3048"/>
                </a:lnTo>
                <a:lnTo>
                  <a:pt x="1519428" y="3048"/>
                </a:lnTo>
                <a:lnTo>
                  <a:pt x="1519428" y="0"/>
                </a:lnTo>
                <a:lnTo>
                  <a:pt x="1491996" y="0"/>
                </a:lnTo>
                <a:lnTo>
                  <a:pt x="1491996" y="3048"/>
                </a:lnTo>
                <a:lnTo>
                  <a:pt x="1470660" y="3048"/>
                </a:lnTo>
                <a:lnTo>
                  <a:pt x="1470660" y="0"/>
                </a:lnTo>
                <a:lnTo>
                  <a:pt x="1443228" y="0"/>
                </a:lnTo>
                <a:lnTo>
                  <a:pt x="1443228" y="3048"/>
                </a:lnTo>
                <a:lnTo>
                  <a:pt x="1423416" y="3048"/>
                </a:lnTo>
                <a:lnTo>
                  <a:pt x="1423416" y="0"/>
                </a:lnTo>
                <a:lnTo>
                  <a:pt x="1395984" y="0"/>
                </a:lnTo>
                <a:lnTo>
                  <a:pt x="1395984" y="3048"/>
                </a:lnTo>
                <a:lnTo>
                  <a:pt x="1374648" y="3048"/>
                </a:lnTo>
                <a:lnTo>
                  <a:pt x="1374648" y="0"/>
                </a:lnTo>
                <a:lnTo>
                  <a:pt x="1347216" y="0"/>
                </a:lnTo>
                <a:lnTo>
                  <a:pt x="1347216" y="3048"/>
                </a:lnTo>
                <a:lnTo>
                  <a:pt x="1327404" y="3048"/>
                </a:lnTo>
                <a:lnTo>
                  <a:pt x="1327404" y="0"/>
                </a:lnTo>
                <a:lnTo>
                  <a:pt x="1299972" y="0"/>
                </a:lnTo>
                <a:lnTo>
                  <a:pt x="1299972" y="3048"/>
                </a:lnTo>
                <a:lnTo>
                  <a:pt x="1278636" y="3048"/>
                </a:lnTo>
                <a:lnTo>
                  <a:pt x="1278636" y="0"/>
                </a:lnTo>
                <a:lnTo>
                  <a:pt x="1251204" y="0"/>
                </a:lnTo>
                <a:lnTo>
                  <a:pt x="1251204" y="3048"/>
                </a:lnTo>
                <a:lnTo>
                  <a:pt x="1231392" y="3048"/>
                </a:lnTo>
                <a:lnTo>
                  <a:pt x="1231392" y="0"/>
                </a:lnTo>
                <a:lnTo>
                  <a:pt x="1203960" y="0"/>
                </a:lnTo>
                <a:lnTo>
                  <a:pt x="1203960" y="3048"/>
                </a:lnTo>
                <a:lnTo>
                  <a:pt x="1182624" y="3048"/>
                </a:lnTo>
                <a:lnTo>
                  <a:pt x="1182624" y="0"/>
                </a:lnTo>
                <a:lnTo>
                  <a:pt x="1155192" y="0"/>
                </a:lnTo>
                <a:lnTo>
                  <a:pt x="1155192" y="3048"/>
                </a:lnTo>
                <a:lnTo>
                  <a:pt x="1135380" y="3048"/>
                </a:lnTo>
                <a:lnTo>
                  <a:pt x="1135380" y="0"/>
                </a:lnTo>
                <a:lnTo>
                  <a:pt x="1107948" y="0"/>
                </a:lnTo>
                <a:lnTo>
                  <a:pt x="1107948" y="3048"/>
                </a:lnTo>
                <a:lnTo>
                  <a:pt x="1086612" y="3048"/>
                </a:lnTo>
                <a:lnTo>
                  <a:pt x="1086612" y="0"/>
                </a:lnTo>
                <a:lnTo>
                  <a:pt x="1059180" y="0"/>
                </a:lnTo>
                <a:lnTo>
                  <a:pt x="1059180" y="3048"/>
                </a:lnTo>
                <a:lnTo>
                  <a:pt x="1039368" y="3048"/>
                </a:lnTo>
                <a:lnTo>
                  <a:pt x="1039368" y="0"/>
                </a:lnTo>
                <a:lnTo>
                  <a:pt x="1011936" y="0"/>
                </a:lnTo>
                <a:lnTo>
                  <a:pt x="1011936" y="3048"/>
                </a:lnTo>
                <a:lnTo>
                  <a:pt x="990600" y="3048"/>
                </a:lnTo>
                <a:lnTo>
                  <a:pt x="990600" y="0"/>
                </a:lnTo>
                <a:lnTo>
                  <a:pt x="963168" y="0"/>
                </a:lnTo>
                <a:lnTo>
                  <a:pt x="963168" y="3048"/>
                </a:lnTo>
                <a:lnTo>
                  <a:pt x="943356" y="3048"/>
                </a:lnTo>
                <a:lnTo>
                  <a:pt x="943356" y="0"/>
                </a:lnTo>
                <a:lnTo>
                  <a:pt x="915924" y="0"/>
                </a:lnTo>
                <a:lnTo>
                  <a:pt x="915924" y="3048"/>
                </a:lnTo>
                <a:lnTo>
                  <a:pt x="894588" y="3048"/>
                </a:lnTo>
                <a:lnTo>
                  <a:pt x="894588" y="0"/>
                </a:lnTo>
                <a:lnTo>
                  <a:pt x="867156" y="0"/>
                </a:lnTo>
                <a:lnTo>
                  <a:pt x="867156" y="3048"/>
                </a:lnTo>
                <a:lnTo>
                  <a:pt x="847344" y="3048"/>
                </a:lnTo>
                <a:lnTo>
                  <a:pt x="847344" y="0"/>
                </a:lnTo>
                <a:lnTo>
                  <a:pt x="819912" y="0"/>
                </a:lnTo>
                <a:lnTo>
                  <a:pt x="819912" y="3048"/>
                </a:lnTo>
                <a:lnTo>
                  <a:pt x="798576" y="3048"/>
                </a:lnTo>
                <a:lnTo>
                  <a:pt x="798576" y="0"/>
                </a:lnTo>
                <a:lnTo>
                  <a:pt x="771144" y="0"/>
                </a:lnTo>
                <a:lnTo>
                  <a:pt x="771144" y="3048"/>
                </a:lnTo>
                <a:lnTo>
                  <a:pt x="751332" y="3048"/>
                </a:lnTo>
                <a:lnTo>
                  <a:pt x="751332" y="0"/>
                </a:lnTo>
                <a:lnTo>
                  <a:pt x="723900" y="0"/>
                </a:lnTo>
                <a:lnTo>
                  <a:pt x="723900" y="3048"/>
                </a:lnTo>
                <a:lnTo>
                  <a:pt x="704088" y="3048"/>
                </a:lnTo>
                <a:lnTo>
                  <a:pt x="704088" y="0"/>
                </a:lnTo>
                <a:lnTo>
                  <a:pt x="676656" y="0"/>
                </a:lnTo>
                <a:lnTo>
                  <a:pt x="676656" y="3048"/>
                </a:lnTo>
                <a:lnTo>
                  <a:pt x="655320" y="3048"/>
                </a:lnTo>
                <a:lnTo>
                  <a:pt x="655320" y="0"/>
                </a:lnTo>
                <a:lnTo>
                  <a:pt x="627888" y="0"/>
                </a:lnTo>
                <a:lnTo>
                  <a:pt x="627888" y="3048"/>
                </a:lnTo>
                <a:lnTo>
                  <a:pt x="608076" y="3048"/>
                </a:lnTo>
                <a:lnTo>
                  <a:pt x="608076" y="0"/>
                </a:lnTo>
                <a:lnTo>
                  <a:pt x="580644" y="0"/>
                </a:lnTo>
                <a:lnTo>
                  <a:pt x="580644" y="3048"/>
                </a:lnTo>
                <a:lnTo>
                  <a:pt x="559308" y="3048"/>
                </a:lnTo>
                <a:lnTo>
                  <a:pt x="559308" y="0"/>
                </a:lnTo>
                <a:lnTo>
                  <a:pt x="531876" y="0"/>
                </a:lnTo>
                <a:lnTo>
                  <a:pt x="531876" y="3048"/>
                </a:lnTo>
                <a:lnTo>
                  <a:pt x="512064" y="3048"/>
                </a:lnTo>
                <a:lnTo>
                  <a:pt x="512064" y="0"/>
                </a:lnTo>
                <a:lnTo>
                  <a:pt x="484632" y="0"/>
                </a:lnTo>
                <a:lnTo>
                  <a:pt x="484632" y="3048"/>
                </a:lnTo>
                <a:lnTo>
                  <a:pt x="463296" y="3048"/>
                </a:lnTo>
                <a:lnTo>
                  <a:pt x="463296" y="0"/>
                </a:lnTo>
                <a:lnTo>
                  <a:pt x="435864" y="0"/>
                </a:lnTo>
                <a:lnTo>
                  <a:pt x="435864" y="3048"/>
                </a:lnTo>
                <a:lnTo>
                  <a:pt x="416052" y="3048"/>
                </a:lnTo>
                <a:lnTo>
                  <a:pt x="416052" y="0"/>
                </a:lnTo>
                <a:lnTo>
                  <a:pt x="388620" y="0"/>
                </a:lnTo>
                <a:lnTo>
                  <a:pt x="388620" y="3048"/>
                </a:lnTo>
                <a:lnTo>
                  <a:pt x="367284" y="3048"/>
                </a:lnTo>
                <a:lnTo>
                  <a:pt x="367284" y="0"/>
                </a:lnTo>
                <a:lnTo>
                  <a:pt x="339852" y="0"/>
                </a:lnTo>
                <a:lnTo>
                  <a:pt x="339852" y="3048"/>
                </a:lnTo>
                <a:lnTo>
                  <a:pt x="320040" y="3048"/>
                </a:lnTo>
                <a:lnTo>
                  <a:pt x="320040" y="0"/>
                </a:lnTo>
                <a:lnTo>
                  <a:pt x="292608" y="0"/>
                </a:lnTo>
                <a:lnTo>
                  <a:pt x="292608" y="3048"/>
                </a:lnTo>
                <a:lnTo>
                  <a:pt x="271272" y="3048"/>
                </a:lnTo>
                <a:lnTo>
                  <a:pt x="271272" y="0"/>
                </a:lnTo>
                <a:lnTo>
                  <a:pt x="243840" y="0"/>
                </a:lnTo>
                <a:lnTo>
                  <a:pt x="243840" y="3048"/>
                </a:lnTo>
                <a:lnTo>
                  <a:pt x="224028" y="3048"/>
                </a:lnTo>
                <a:lnTo>
                  <a:pt x="224028" y="0"/>
                </a:lnTo>
                <a:lnTo>
                  <a:pt x="196596" y="0"/>
                </a:lnTo>
                <a:lnTo>
                  <a:pt x="196596" y="3048"/>
                </a:lnTo>
                <a:lnTo>
                  <a:pt x="175260" y="3048"/>
                </a:lnTo>
                <a:lnTo>
                  <a:pt x="175260" y="0"/>
                </a:lnTo>
                <a:lnTo>
                  <a:pt x="147828" y="0"/>
                </a:lnTo>
                <a:lnTo>
                  <a:pt x="147828" y="3048"/>
                </a:lnTo>
                <a:lnTo>
                  <a:pt x="128016" y="3048"/>
                </a:lnTo>
                <a:lnTo>
                  <a:pt x="128016" y="0"/>
                </a:lnTo>
                <a:lnTo>
                  <a:pt x="100584" y="0"/>
                </a:lnTo>
                <a:lnTo>
                  <a:pt x="100584" y="3048"/>
                </a:lnTo>
                <a:lnTo>
                  <a:pt x="79248" y="3048"/>
                </a:lnTo>
                <a:lnTo>
                  <a:pt x="79248" y="0"/>
                </a:lnTo>
                <a:lnTo>
                  <a:pt x="51816" y="0"/>
                </a:lnTo>
                <a:lnTo>
                  <a:pt x="51816" y="3048"/>
                </a:lnTo>
                <a:lnTo>
                  <a:pt x="32004" y="3048"/>
                </a:lnTo>
                <a:lnTo>
                  <a:pt x="32004" y="0"/>
                </a:lnTo>
                <a:lnTo>
                  <a:pt x="4572" y="0"/>
                </a:lnTo>
                <a:lnTo>
                  <a:pt x="4572" y="3048"/>
                </a:lnTo>
                <a:lnTo>
                  <a:pt x="3048" y="3048"/>
                </a:lnTo>
                <a:lnTo>
                  <a:pt x="3048" y="22860"/>
                </a:lnTo>
                <a:lnTo>
                  <a:pt x="0" y="22860"/>
                </a:lnTo>
                <a:lnTo>
                  <a:pt x="0" y="50292"/>
                </a:lnTo>
                <a:lnTo>
                  <a:pt x="3048" y="50292"/>
                </a:lnTo>
                <a:lnTo>
                  <a:pt x="3048" y="70104"/>
                </a:lnTo>
                <a:lnTo>
                  <a:pt x="0" y="70104"/>
                </a:lnTo>
                <a:lnTo>
                  <a:pt x="0" y="97536"/>
                </a:lnTo>
                <a:lnTo>
                  <a:pt x="3048" y="97536"/>
                </a:lnTo>
                <a:lnTo>
                  <a:pt x="3048" y="118872"/>
                </a:lnTo>
                <a:lnTo>
                  <a:pt x="0" y="118872"/>
                </a:lnTo>
                <a:lnTo>
                  <a:pt x="0" y="146304"/>
                </a:lnTo>
                <a:lnTo>
                  <a:pt x="3048" y="146304"/>
                </a:lnTo>
                <a:lnTo>
                  <a:pt x="3048" y="166116"/>
                </a:lnTo>
                <a:lnTo>
                  <a:pt x="0" y="166116"/>
                </a:lnTo>
                <a:lnTo>
                  <a:pt x="0" y="193548"/>
                </a:lnTo>
                <a:lnTo>
                  <a:pt x="3048" y="193548"/>
                </a:lnTo>
                <a:lnTo>
                  <a:pt x="3048" y="214884"/>
                </a:lnTo>
                <a:lnTo>
                  <a:pt x="0" y="214884"/>
                </a:lnTo>
                <a:lnTo>
                  <a:pt x="0" y="242316"/>
                </a:lnTo>
                <a:lnTo>
                  <a:pt x="3048" y="242316"/>
                </a:lnTo>
                <a:lnTo>
                  <a:pt x="3048" y="245364"/>
                </a:lnTo>
                <a:lnTo>
                  <a:pt x="7620" y="245364"/>
                </a:lnTo>
                <a:lnTo>
                  <a:pt x="7620" y="242316"/>
                </a:lnTo>
                <a:lnTo>
                  <a:pt x="27432" y="242316"/>
                </a:lnTo>
                <a:lnTo>
                  <a:pt x="27432" y="245364"/>
                </a:lnTo>
                <a:lnTo>
                  <a:pt x="54864" y="245364"/>
                </a:lnTo>
                <a:lnTo>
                  <a:pt x="54864" y="242316"/>
                </a:lnTo>
                <a:lnTo>
                  <a:pt x="76200" y="242316"/>
                </a:lnTo>
                <a:lnTo>
                  <a:pt x="76200" y="245364"/>
                </a:lnTo>
                <a:lnTo>
                  <a:pt x="103632" y="245364"/>
                </a:lnTo>
                <a:lnTo>
                  <a:pt x="103632" y="242316"/>
                </a:lnTo>
                <a:lnTo>
                  <a:pt x="123444" y="242316"/>
                </a:lnTo>
                <a:lnTo>
                  <a:pt x="123444" y="245364"/>
                </a:lnTo>
                <a:lnTo>
                  <a:pt x="150876" y="245364"/>
                </a:lnTo>
                <a:lnTo>
                  <a:pt x="150876" y="242316"/>
                </a:lnTo>
                <a:lnTo>
                  <a:pt x="172212" y="242316"/>
                </a:lnTo>
                <a:lnTo>
                  <a:pt x="172212" y="245364"/>
                </a:lnTo>
                <a:lnTo>
                  <a:pt x="199644" y="245364"/>
                </a:lnTo>
                <a:lnTo>
                  <a:pt x="199644" y="242316"/>
                </a:lnTo>
                <a:lnTo>
                  <a:pt x="219456" y="242316"/>
                </a:lnTo>
                <a:lnTo>
                  <a:pt x="219456" y="245364"/>
                </a:lnTo>
                <a:lnTo>
                  <a:pt x="246888" y="245364"/>
                </a:lnTo>
                <a:lnTo>
                  <a:pt x="246888" y="242316"/>
                </a:lnTo>
                <a:lnTo>
                  <a:pt x="268224" y="242316"/>
                </a:lnTo>
                <a:lnTo>
                  <a:pt x="268224" y="245364"/>
                </a:lnTo>
                <a:lnTo>
                  <a:pt x="295656" y="245364"/>
                </a:lnTo>
                <a:lnTo>
                  <a:pt x="295656" y="242316"/>
                </a:lnTo>
                <a:lnTo>
                  <a:pt x="315468" y="242316"/>
                </a:lnTo>
                <a:lnTo>
                  <a:pt x="315468" y="245364"/>
                </a:lnTo>
                <a:lnTo>
                  <a:pt x="342900" y="245364"/>
                </a:lnTo>
                <a:lnTo>
                  <a:pt x="342900" y="242316"/>
                </a:lnTo>
                <a:lnTo>
                  <a:pt x="364236" y="242316"/>
                </a:lnTo>
                <a:lnTo>
                  <a:pt x="364236" y="245364"/>
                </a:lnTo>
                <a:lnTo>
                  <a:pt x="391668" y="245364"/>
                </a:lnTo>
                <a:lnTo>
                  <a:pt x="391668" y="242316"/>
                </a:lnTo>
                <a:lnTo>
                  <a:pt x="411480" y="242316"/>
                </a:lnTo>
                <a:lnTo>
                  <a:pt x="411480" y="245364"/>
                </a:lnTo>
                <a:lnTo>
                  <a:pt x="438912" y="245364"/>
                </a:lnTo>
                <a:lnTo>
                  <a:pt x="438912" y="242316"/>
                </a:lnTo>
                <a:lnTo>
                  <a:pt x="460248" y="242316"/>
                </a:lnTo>
                <a:lnTo>
                  <a:pt x="460248" y="245364"/>
                </a:lnTo>
                <a:lnTo>
                  <a:pt x="487680" y="245364"/>
                </a:lnTo>
                <a:lnTo>
                  <a:pt x="487680" y="242316"/>
                </a:lnTo>
                <a:lnTo>
                  <a:pt x="507492" y="242316"/>
                </a:lnTo>
                <a:lnTo>
                  <a:pt x="507492" y="245364"/>
                </a:lnTo>
                <a:lnTo>
                  <a:pt x="534924" y="245364"/>
                </a:lnTo>
                <a:lnTo>
                  <a:pt x="534924" y="242316"/>
                </a:lnTo>
                <a:lnTo>
                  <a:pt x="554736" y="242316"/>
                </a:lnTo>
                <a:lnTo>
                  <a:pt x="554736" y="245364"/>
                </a:lnTo>
                <a:lnTo>
                  <a:pt x="582168" y="245364"/>
                </a:lnTo>
                <a:lnTo>
                  <a:pt x="582168" y="242316"/>
                </a:lnTo>
                <a:lnTo>
                  <a:pt x="603504" y="242316"/>
                </a:lnTo>
                <a:lnTo>
                  <a:pt x="603504" y="245364"/>
                </a:lnTo>
                <a:lnTo>
                  <a:pt x="630936" y="245364"/>
                </a:lnTo>
                <a:lnTo>
                  <a:pt x="630936" y="242316"/>
                </a:lnTo>
                <a:lnTo>
                  <a:pt x="650748" y="242316"/>
                </a:lnTo>
                <a:lnTo>
                  <a:pt x="650748" y="245364"/>
                </a:lnTo>
                <a:lnTo>
                  <a:pt x="678180" y="245364"/>
                </a:lnTo>
                <a:lnTo>
                  <a:pt x="678180" y="242316"/>
                </a:lnTo>
                <a:lnTo>
                  <a:pt x="699516" y="242316"/>
                </a:lnTo>
                <a:lnTo>
                  <a:pt x="699516" y="245364"/>
                </a:lnTo>
                <a:lnTo>
                  <a:pt x="726948" y="245364"/>
                </a:lnTo>
                <a:lnTo>
                  <a:pt x="726948" y="242316"/>
                </a:lnTo>
                <a:lnTo>
                  <a:pt x="746760" y="242316"/>
                </a:lnTo>
                <a:lnTo>
                  <a:pt x="746760" y="245364"/>
                </a:lnTo>
                <a:lnTo>
                  <a:pt x="774192" y="245364"/>
                </a:lnTo>
                <a:lnTo>
                  <a:pt x="774192" y="242316"/>
                </a:lnTo>
                <a:lnTo>
                  <a:pt x="795528" y="242316"/>
                </a:lnTo>
                <a:lnTo>
                  <a:pt x="795528" y="245364"/>
                </a:lnTo>
                <a:lnTo>
                  <a:pt x="822960" y="245364"/>
                </a:lnTo>
                <a:lnTo>
                  <a:pt x="822960" y="242316"/>
                </a:lnTo>
                <a:lnTo>
                  <a:pt x="842772" y="242316"/>
                </a:lnTo>
                <a:lnTo>
                  <a:pt x="842772" y="245364"/>
                </a:lnTo>
                <a:lnTo>
                  <a:pt x="870204" y="245364"/>
                </a:lnTo>
                <a:lnTo>
                  <a:pt x="870204" y="242316"/>
                </a:lnTo>
                <a:lnTo>
                  <a:pt x="891540" y="242316"/>
                </a:lnTo>
                <a:lnTo>
                  <a:pt x="891540" y="245364"/>
                </a:lnTo>
                <a:lnTo>
                  <a:pt x="918972" y="245364"/>
                </a:lnTo>
                <a:lnTo>
                  <a:pt x="918972" y="242316"/>
                </a:lnTo>
                <a:lnTo>
                  <a:pt x="938784" y="242316"/>
                </a:lnTo>
                <a:lnTo>
                  <a:pt x="938784" y="245364"/>
                </a:lnTo>
                <a:lnTo>
                  <a:pt x="966216" y="245364"/>
                </a:lnTo>
                <a:lnTo>
                  <a:pt x="966216" y="242316"/>
                </a:lnTo>
                <a:lnTo>
                  <a:pt x="987552" y="242316"/>
                </a:lnTo>
                <a:lnTo>
                  <a:pt x="987552" y="245364"/>
                </a:lnTo>
                <a:lnTo>
                  <a:pt x="1014984" y="245364"/>
                </a:lnTo>
                <a:lnTo>
                  <a:pt x="1014984" y="242316"/>
                </a:lnTo>
                <a:lnTo>
                  <a:pt x="1034796" y="242316"/>
                </a:lnTo>
                <a:lnTo>
                  <a:pt x="1034796" y="245364"/>
                </a:lnTo>
                <a:lnTo>
                  <a:pt x="1062228" y="245364"/>
                </a:lnTo>
                <a:lnTo>
                  <a:pt x="1062228" y="242316"/>
                </a:lnTo>
                <a:lnTo>
                  <a:pt x="1083564" y="242316"/>
                </a:lnTo>
                <a:lnTo>
                  <a:pt x="1083564" y="245364"/>
                </a:lnTo>
                <a:lnTo>
                  <a:pt x="1110996" y="245364"/>
                </a:lnTo>
                <a:lnTo>
                  <a:pt x="1110996" y="242316"/>
                </a:lnTo>
                <a:lnTo>
                  <a:pt x="1130808" y="242316"/>
                </a:lnTo>
                <a:lnTo>
                  <a:pt x="1130808" y="245364"/>
                </a:lnTo>
                <a:lnTo>
                  <a:pt x="1158240" y="245364"/>
                </a:lnTo>
                <a:lnTo>
                  <a:pt x="1158240" y="242316"/>
                </a:lnTo>
                <a:lnTo>
                  <a:pt x="1179576" y="242316"/>
                </a:lnTo>
                <a:lnTo>
                  <a:pt x="1179576" y="245364"/>
                </a:lnTo>
                <a:lnTo>
                  <a:pt x="1207008" y="245364"/>
                </a:lnTo>
                <a:lnTo>
                  <a:pt x="1207008" y="242316"/>
                </a:lnTo>
                <a:lnTo>
                  <a:pt x="1226820" y="242316"/>
                </a:lnTo>
                <a:lnTo>
                  <a:pt x="1226820" y="245364"/>
                </a:lnTo>
                <a:lnTo>
                  <a:pt x="1254252" y="245364"/>
                </a:lnTo>
                <a:lnTo>
                  <a:pt x="1254252" y="242316"/>
                </a:lnTo>
                <a:lnTo>
                  <a:pt x="1275588" y="242316"/>
                </a:lnTo>
                <a:lnTo>
                  <a:pt x="1275588" y="245364"/>
                </a:lnTo>
                <a:lnTo>
                  <a:pt x="1303020" y="245364"/>
                </a:lnTo>
                <a:lnTo>
                  <a:pt x="1303020" y="242316"/>
                </a:lnTo>
                <a:lnTo>
                  <a:pt x="1322832" y="242316"/>
                </a:lnTo>
                <a:lnTo>
                  <a:pt x="1322832" y="245364"/>
                </a:lnTo>
                <a:lnTo>
                  <a:pt x="1350264" y="245364"/>
                </a:lnTo>
                <a:lnTo>
                  <a:pt x="1350264" y="242316"/>
                </a:lnTo>
                <a:lnTo>
                  <a:pt x="1371600" y="242316"/>
                </a:lnTo>
                <a:lnTo>
                  <a:pt x="1371600" y="245364"/>
                </a:lnTo>
                <a:lnTo>
                  <a:pt x="1399032" y="245364"/>
                </a:lnTo>
                <a:lnTo>
                  <a:pt x="1399032" y="242316"/>
                </a:lnTo>
                <a:lnTo>
                  <a:pt x="1418844" y="242316"/>
                </a:lnTo>
                <a:lnTo>
                  <a:pt x="1418844" y="245364"/>
                </a:lnTo>
                <a:lnTo>
                  <a:pt x="1446276" y="245364"/>
                </a:lnTo>
                <a:lnTo>
                  <a:pt x="1446276" y="242316"/>
                </a:lnTo>
                <a:lnTo>
                  <a:pt x="1467612" y="242316"/>
                </a:lnTo>
                <a:lnTo>
                  <a:pt x="1467612" y="245364"/>
                </a:lnTo>
                <a:lnTo>
                  <a:pt x="1495044" y="245364"/>
                </a:lnTo>
                <a:lnTo>
                  <a:pt x="1495044" y="242316"/>
                </a:lnTo>
                <a:lnTo>
                  <a:pt x="1514856" y="242316"/>
                </a:lnTo>
                <a:lnTo>
                  <a:pt x="1514856" y="245364"/>
                </a:lnTo>
                <a:lnTo>
                  <a:pt x="1542288" y="245364"/>
                </a:lnTo>
                <a:lnTo>
                  <a:pt x="1542288" y="242316"/>
                </a:lnTo>
                <a:lnTo>
                  <a:pt x="1563624" y="242316"/>
                </a:lnTo>
                <a:lnTo>
                  <a:pt x="1563624" y="245364"/>
                </a:lnTo>
                <a:lnTo>
                  <a:pt x="1591056" y="245364"/>
                </a:lnTo>
                <a:lnTo>
                  <a:pt x="1591056" y="242316"/>
                </a:lnTo>
                <a:lnTo>
                  <a:pt x="1610868" y="242316"/>
                </a:lnTo>
                <a:lnTo>
                  <a:pt x="1610868" y="245364"/>
                </a:lnTo>
                <a:lnTo>
                  <a:pt x="1638300" y="245364"/>
                </a:lnTo>
                <a:lnTo>
                  <a:pt x="1638300" y="242316"/>
                </a:lnTo>
                <a:lnTo>
                  <a:pt x="1658112" y="242316"/>
                </a:lnTo>
                <a:lnTo>
                  <a:pt x="1659636" y="242316"/>
                </a:lnTo>
                <a:lnTo>
                  <a:pt x="1659636" y="245364"/>
                </a:lnTo>
                <a:lnTo>
                  <a:pt x="1664208" y="245364"/>
                </a:lnTo>
                <a:lnTo>
                  <a:pt x="1664208" y="239268"/>
                </a:lnTo>
                <a:lnTo>
                  <a:pt x="1664208" y="216408"/>
                </a:lnTo>
                <a:lnTo>
                  <a:pt x="1661160" y="216408"/>
                </a:lnTo>
                <a:lnTo>
                  <a:pt x="1661160" y="196596"/>
                </a:lnTo>
                <a:lnTo>
                  <a:pt x="1664208" y="196596"/>
                </a:lnTo>
                <a:lnTo>
                  <a:pt x="1664208" y="169164"/>
                </a:lnTo>
                <a:lnTo>
                  <a:pt x="1661160" y="169164"/>
                </a:lnTo>
                <a:lnTo>
                  <a:pt x="1661160" y="147828"/>
                </a:lnTo>
                <a:lnTo>
                  <a:pt x="1664208" y="147828"/>
                </a:lnTo>
                <a:lnTo>
                  <a:pt x="1664208" y="120396"/>
                </a:lnTo>
                <a:lnTo>
                  <a:pt x="1661160" y="120396"/>
                </a:lnTo>
                <a:lnTo>
                  <a:pt x="1661160" y="100584"/>
                </a:lnTo>
                <a:lnTo>
                  <a:pt x="1664208" y="100584"/>
                </a:lnTo>
                <a:lnTo>
                  <a:pt x="1664208" y="73152"/>
                </a:lnTo>
                <a:lnTo>
                  <a:pt x="1661160" y="73152"/>
                </a:lnTo>
                <a:lnTo>
                  <a:pt x="1661160" y="51816"/>
                </a:lnTo>
                <a:lnTo>
                  <a:pt x="1664208" y="51816"/>
                </a:lnTo>
                <a:lnTo>
                  <a:pt x="1664208" y="24384"/>
                </a:lnTo>
                <a:lnTo>
                  <a:pt x="1661160" y="24384"/>
                </a:lnTo>
                <a:lnTo>
                  <a:pt x="1661160" y="6096"/>
                </a:lnTo>
                <a:lnTo>
                  <a:pt x="1661160" y="4572"/>
                </a:lnTo>
                <a:lnTo>
                  <a:pt x="1664208" y="4572"/>
                </a:lnTo>
                <a:lnTo>
                  <a:pt x="1664208" y="3048"/>
                </a:lnTo>
                <a:lnTo>
                  <a:pt x="1664208" y="0"/>
                </a:lnTo>
                <a:close/>
              </a:path>
            </a:pathLst>
          </a:custGeom>
          <a:solidFill>
            <a:srgbClr val="BEBEBE"/>
          </a:solidFill>
        </p:spPr>
        <p:txBody>
          <a:bodyPr wrap="square" lIns="0" tIns="0" rIns="0" bIns="0" rtlCol="0"/>
          <a:lstStyle/>
          <a:p>
            <a:endParaRPr/>
          </a:p>
        </p:txBody>
      </p:sp>
      <p:sp>
        <p:nvSpPr>
          <p:cNvPr id="46" name="object 45">
            <a:extLst>
              <a:ext uri="{FF2B5EF4-FFF2-40B4-BE49-F238E27FC236}">
                <a16:creationId xmlns:a16="http://schemas.microsoft.com/office/drawing/2014/main" id="{58801FB6-1B98-D9F8-7E2B-9C709E36ABEB}"/>
              </a:ext>
            </a:extLst>
          </p:cNvPr>
          <p:cNvSpPr txBox="1"/>
          <p:nvPr/>
        </p:nvSpPr>
        <p:spPr>
          <a:xfrm>
            <a:off x="1954292" y="1086087"/>
            <a:ext cx="1658620" cy="239395"/>
          </a:xfrm>
          <a:prstGeom prst="rect">
            <a:avLst/>
          </a:prstGeom>
        </p:spPr>
        <p:txBody>
          <a:bodyPr vert="horz" wrap="square" lIns="0" tIns="4445" rIns="0" bIns="0" rtlCol="0">
            <a:spAutoFit/>
          </a:bodyPr>
          <a:lstStyle/>
          <a:p>
            <a:pPr marL="347345">
              <a:lnSpc>
                <a:spcPct val="100000"/>
              </a:lnSpc>
              <a:spcBef>
                <a:spcPts val="35"/>
              </a:spcBef>
            </a:pPr>
            <a:r>
              <a:rPr sz="1500" spc="-10" dirty="0">
                <a:latin typeface="Meiryo UI"/>
                <a:cs typeface="Meiryo UI"/>
              </a:rPr>
              <a:t>医療保険者</a:t>
            </a:r>
            <a:endParaRPr sz="1500">
              <a:latin typeface="Meiryo UI"/>
              <a:cs typeface="Meiryo UI"/>
            </a:endParaRPr>
          </a:p>
        </p:txBody>
      </p:sp>
      <p:grpSp>
        <p:nvGrpSpPr>
          <p:cNvPr id="47" name="object 46">
            <a:extLst>
              <a:ext uri="{FF2B5EF4-FFF2-40B4-BE49-F238E27FC236}">
                <a16:creationId xmlns:a16="http://schemas.microsoft.com/office/drawing/2014/main" id="{7F07A0D4-2EAB-CB25-7647-96B3421B8C78}"/>
              </a:ext>
            </a:extLst>
          </p:cNvPr>
          <p:cNvGrpSpPr/>
          <p:nvPr/>
        </p:nvGrpSpPr>
        <p:grpSpPr>
          <a:xfrm>
            <a:off x="3122437" y="1806812"/>
            <a:ext cx="4925060" cy="1095375"/>
            <a:chOff x="2605277" y="2781173"/>
            <a:chExt cx="4925060" cy="1095375"/>
          </a:xfrm>
        </p:grpSpPr>
        <p:sp>
          <p:nvSpPr>
            <p:cNvPr id="48" name="object 47">
              <a:extLst>
                <a:ext uri="{FF2B5EF4-FFF2-40B4-BE49-F238E27FC236}">
                  <a16:creationId xmlns:a16="http://schemas.microsoft.com/office/drawing/2014/main" id="{6E3C8F5C-F309-77FA-54C5-D24B64D83BA5}"/>
                </a:ext>
              </a:extLst>
            </p:cNvPr>
            <p:cNvSpPr/>
            <p:nvPr/>
          </p:nvSpPr>
          <p:spPr>
            <a:xfrm>
              <a:off x="2612135" y="2903219"/>
              <a:ext cx="565785" cy="966469"/>
            </a:xfrm>
            <a:custGeom>
              <a:avLst/>
              <a:gdLst/>
              <a:ahLst/>
              <a:cxnLst/>
              <a:rect l="l" t="t" r="r" b="b"/>
              <a:pathLst>
                <a:path w="565785" h="966470">
                  <a:moveTo>
                    <a:pt x="4572" y="79248"/>
                  </a:moveTo>
                  <a:lnTo>
                    <a:pt x="0" y="68580"/>
                  </a:lnTo>
                  <a:lnTo>
                    <a:pt x="170688" y="0"/>
                  </a:lnTo>
                  <a:lnTo>
                    <a:pt x="175260" y="10668"/>
                  </a:lnTo>
                  <a:lnTo>
                    <a:pt x="4572" y="79248"/>
                  </a:lnTo>
                  <a:close/>
                </a:path>
                <a:path w="565785" h="966470">
                  <a:moveTo>
                    <a:pt x="18288" y="111252"/>
                  </a:moveTo>
                  <a:lnTo>
                    <a:pt x="9144" y="89916"/>
                  </a:lnTo>
                  <a:lnTo>
                    <a:pt x="179832" y="21336"/>
                  </a:lnTo>
                  <a:lnTo>
                    <a:pt x="188976" y="42672"/>
                  </a:lnTo>
                  <a:lnTo>
                    <a:pt x="18288" y="111252"/>
                  </a:lnTo>
                  <a:close/>
                </a:path>
                <a:path w="565785" h="966470">
                  <a:moveTo>
                    <a:pt x="463296" y="966216"/>
                  </a:moveTo>
                  <a:lnTo>
                    <a:pt x="224028" y="865632"/>
                  </a:lnTo>
                  <a:lnTo>
                    <a:pt x="309372" y="830580"/>
                  </a:lnTo>
                  <a:lnTo>
                    <a:pt x="22860" y="121920"/>
                  </a:lnTo>
                  <a:lnTo>
                    <a:pt x="193548" y="53340"/>
                  </a:lnTo>
                  <a:lnTo>
                    <a:pt x="480060" y="762000"/>
                  </a:lnTo>
                  <a:lnTo>
                    <a:pt x="550445" y="762000"/>
                  </a:lnTo>
                  <a:lnTo>
                    <a:pt x="463296" y="966216"/>
                  </a:lnTo>
                  <a:close/>
                </a:path>
                <a:path w="565785" h="966470">
                  <a:moveTo>
                    <a:pt x="550445" y="762000"/>
                  </a:moveTo>
                  <a:lnTo>
                    <a:pt x="480060" y="762000"/>
                  </a:lnTo>
                  <a:lnTo>
                    <a:pt x="565404" y="726948"/>
                  </a:lnTo>
                  <a:lnTo>
                    <a:pt x="550445" y="762000"/>
                  </a:lnTo>
                  <a:close/>
                </a:path>
              </a:pathLst>
            </a:custGeom>
            <a:solidFill>
              <a:srgbClr val="FFFFFF"/>
            </a:solidFill>
          </p:spPr>
          <p:txBody>
            <a:bodyPr wrap="square" lIns="0" tIns="0" rIns="0" bIns="0" rtlCol="0"/>
            <a:lstStyle/>
            <a:p>
              <a:endParaRPr/>
            </a:p>
          </p:txBody>
        </p:sp>
        <p:pic>
          <p:nvPicPr>
            <p:cNvPr id="49" name="object 48">
              <a:extLst>
                <a:ext uri="{FF2B5EF4-FFF2-40B4-BE49-F238E27FC236}">
                  <a16:creationId xmlns:a16="http://schemas.microsoft.com/office/drawing/2014/main" id="{6FD61160-E3E8-D12F-8BCC-A45D54743863}"/>
                </a:ext>
              </a:extLst>
            </p:cNvPr>
            <p:cNvPicPr/>
            <p:nvPr/>
          </p:nvPicPr>
          <p:blipFill>
            <a:blip r:embed="rId4" cstate="print"/>
            <a:stretch>
              <a:fillRect/>
            </a:stretch>
          </p:blipFill>
          <p:spPr>
            <a:xfrm>
              <a:off x="2605277" y="2896361"/>
              <a:ext cx="202691" cy="124968"/>
            </a:xfrm>
            <a:prstGeom prst="rect">
              <a:avLst/>
            </a:prstGeom>
          </p:spPr>
        </p:pic>
        <p:sp>
          <p:nvSpPr>
            <p:cNvPr id="50" name="object 49">
              <a:extLst>
                <a:ext uri="{FF2B5EF4-FFF2-40B4-BE49-F238E27FC236}">
                  <a16:creationId xmlns:a16="http://schemas.microsoft.com/office/drawing/2014/main" id="{C5FB3434-2F93-9EE1-1E90-5D798F3FD171}"/>
                </a:ext>
              </a:extLst>
            </p:cNvPr>
            <p:cNvSpPr/>
            <p:nvPr/>
          </p:nvSpPr>
          <p:spPr>
            <a:xfrm>
              <a:off x="2634995" y="2956559"/>
              <a:ext cx="542925" cy="913130"/>
            </a:xfrm>
            <a:custGeom>
              <a:avLst/>
              <a:gdLst/>
              <a:ahLst/>
              <a:cxnLst/>
              <a:rect l="l" t="t" r="r" b="b"/>
              <a:pathLst>
                <a:path w="542925" h="913129">
                  <a:moveTo>
                    <a:pt x="170687" y="0"/>
                  </a:moveTo>
                  <a:lnTo>
                    <a:pt x="457199" y="708660"/>
                  </a:lnTo>
                  <a:lnTo>
                    <a:pt x="542543" y="673608"/>
                  </a:lnTo>
                  <a:lnTo>
                    <a:pt x="440435" y="912876"/>
                  </a:lnTo>
                  <a:lnTo>
                    <a:pt x="201167" y="812292"/>
                  </a:lnTo>
                  <a:lnTo>
                    <a:pt x="286511" y="777240"/>
                  </a:lnTo>
                  <a:lnTo>
                    <a:pt x="0" y="68580"/>
                  </a:lnTo>
                  <a:lnTo>
                    <a:pt x="170687" y="0"/>
                  </a:lnTo>
                  <a:close/>
                </a:path>
              </a:pathLst>
            </a:custGeom>
            <a:ln w="13716">
              <a:solidFill>
                <a:srgbClr val="7E7E7E"/>
              </a:solidFill>
            </a:ln>
          </p:spPr>
          <p:txBody>
            <a:bodyPr wrap="square" lIns="0" tIns="0" rIns="0" bIns="0" rtlCol="0"/>
            <a:lstStyle/>
            <a:p>
              <a:endParaRPr/>
            </a:p>
          </p:txBody>
        </p:sp>
        <p:sp>
          <p:nvSpPr>
            <p:cNvPr id="51" name="object 50">
              <a:extLst>
                <a:ext uri="{FF2B5EF4-FFF2-40B4-BE49-F238E27FC236}">
                  <a16:creationId xmlns:a16="http://schemas.microsoft.com/office/drawing/2014/main" id="{982EC7DB-8632-E008-50F0-C46A63CD31AC}"/>
                </a:ext>
              </a:extLst>
            </p:cNvPr>
            <p:cNvSpPr/>
            <p:nvPr/>
          </p:nvSpPr>
          <p:spPr>
            <a:xfrm>
              <a:off x="4123944" y="3206496"/>
              <a:ext cx="335280" cy="480059"/>
            </a:xfrm>
            <a:custGeom>
              <a:avLst/>
              <a:gdLst/>
              <a:ahLst/>
              <a:cxnLst/>
              <a:rect l="l" t="t" r="r" b="b"/>
              <a:pathLst>
                <a:path w="335279" h="480060">
                  <a:moveTo>
                    <a:pt x="7620" y="54864"/>
                  </a:moveTo>
                  <a:lnTo>
                    <a:pt x="6096" y="44196"/>
                  </a:lnTo>
                  <a:lnTo>
                    <a:pt x="173736" y="0"/>
                  </a:lnTo>
                  <a:lnTo>
                    <a:pt x="176784" y="10668"/>
                  </a:lnTo>
                  <a:lnTo>
                    <a:pt x="7620" y="54864"/>
                  </a:lnTo>
                  <a:close/>
                </a:path>
                <a:path w="335279" h="480060">
                  <a:moveTo>
                    <a:pt x="16764" y="86868"/>
                  </a:moveTo>
                  <a:lnTo>
                    <a:pt x="10668" y="65532"/>
                  </a:lnTo>
                  <a:lnTo>
                    <a:pt x="178308" y="21336"/>
                  </a:lnTo>
                  <a:lnTo>
                    <a:pt x="184404" y="41148"/>
                  </a:lnTo>
                  <a:lnTo>
                    <a:pt x="16764" y="86868"/>
                  </a:lnTo>
                  <a:close/>
                </a:path>
                <a:path w="335279" h="480060">
                  <a:moveTo>
                    <a:pt x="211836" y="480060"/>
                  </a:moveTo>
                  <a:lnTo>
                    <a:pt x="0" y="358140"/>
                  </a:lnTo>
                  <a:lnTo>
                    <a:pt x="83820" y="335280"/>
                  </a:lnTo>
                  <a:lnTo>
                    <a:pt x="19812" y="97536"/>
                  </a:lnTo>
                  <a:lnTo>
                    <a:pt x="187452" y="51816"/>
                  </a:lnTo>
                  <a:lnTo>
                    <a:pt x="251460" y="289560"/>
                  </a:lnTo>
                  <a:lnTo>
                    <a:pt x="322846" y="289560"/>
                  </a:lnTo>
                  <a:lnTo>
                    <a:pt x="211836" y="480060"/>
                  </a:lnTo>
                  <a:close/>
                </a:path>
                <a:path w="335279" h="480060">
                  <a:moveTo>
                    <a:pt x="322846" y="289560"/>
                  </a:moveTo>
                  <a:lnTo>
                    <a:pt x="251460" y="289560"/>
                  </a:lnTo>
                  <a:lnTo>
                    <a:pt x="335280" y="268224"/>
                  </a:lnTo>
                  <a:lnTo>
                    <a:pt x="322846" y="289560"/>
                  </a:lnTo>
                  <a:close/>
                </a:path>
              </a:pathLst>
            </a:custGeom>
            <a:solidFill>
              <a:srgbClr val="FFFFFF"/>
            </a:solidFill>
          </p:spPr>
          <p:txBody>
            <a:bodyPr wrap="square" lIns="0" tIns="0" rIns="0" bIns="0" rtlCol="0"/>
            <a:lstStyle/>
            <a:p>
              <a:endParaRPr/>
            </a:p>
          </p:txBody>
        </p:sp>
        <p:pic>
          <p:nvPicPr>
            <p:cNvPr id="52" name="object 51">
              <a:extLst>
                <a:ext uri="{FF2B5EF4-FFF2-40B4-BE49-F238E27FC236}">
                  <a16:creationId xmlns:a16="http://schemas.microsoft.com/office/drawing/2014/main" id="{9AEFEECE-7D40-2C18-5A32-7FAE62DBDEFE}"/>
                </a:ext>
              </a:extLst>
            </p:cNvPr>
            <p:cNvPicPr/>
            <p:nvPr/>
          </p:nvPicPr>
          <p:blipFill>
            <a:blip r:embed="rId5" cstate="print"/>
            <a:stretch>
              <a:fillRect/>
            </a:stretch>
          </p:blipFill>
          <p:spPr>
            <a:xfrm>
              <a:off x="4123182" y="3199638"/>
              <a:ext cx="192024" cy="100584"/>
            </a:xfrm>
            <a:prstGeom prst="rect">
              <a:avLst/>
            </a:prstGeom>
          </p:spPr>
        </p:pic>
        <p:sp>
          <p:nvSpPr>
            <p:cNvPr id="53" name="object 52">
              <a:extLst>
                <a:ext uri="{FF2B5EF4-FFF2-40B4-BE49-F238E27FC236}">
                  <a16:creationId xmlns:a16="http://schemas.microsoft.com/office/drawing/2014/main" id="{9C59159C-E1CC-18ED-9D85-1A33DFC75FC5}"/>
                </a:ext>
              </a:extLst>
            </p:cNvPr>
            <p:cNvSpPr/>
            <p:nvPr/>
          </p:nvSpPr>
          <p:spPr>
            <a:xfrm>
              <a:off x="4123944" y="3258312"/>
              <a:ext cx="335280" cy="428625"/>
            </a:xfrm>
            <a:custGeom>
              <a:avLst/>
              <a:gdLst/>
              <a:ahLst/>
              <a:cxnLst/>
              <a:rect l="l" t="t" r="r" b="b"/>
              <a:pathLst>
                <a:path w="335279" h="428625">
                  <a:moveTo>
                    <a:pt x="187452" y="0"/>
                  </a:moveTo>
                  <a:lnTo>
                    <a:pt x="251460" y="237744"/>
                  </a:lnTo>
                  <a:lnTo>
                    <a:pt x="335280" y="216408"/>
                  </a:lnTo>
                  <a:lnTo>
                    <a:pt x="211836" y="428244"/>
                  </a:lnTo>
                  <a:lnTo>
                    <a:pt x="0" y="306324"/>
                  </a:lnTo>
                  <a:lnTo>
                    <a:pt x="83820" y="283464"/>
                  </a:lnTo>
                  <a:lnTo>
                    <a:pt x="19812" y="45720"/>
                  </a:lnTo>
                  <a:lnTo>
                    <a:pt x="187452" y="0"/>
                  </a:lnTo>
                  <a:close/>
                </a:path>
              </a:pathLst>
            </a:custGeom>
            <a:ln w="13716">
              <a:solidFill>
                <a:srgbClr val="7E7E7E"/>
              </a:solidFill>
            </a:ln>
          </p:spPr>
          <p:txBody>
            <a:bodyPr wrap="square" lIns="0" tIns="0" rIns="0" bIns="0" rtlCol="0"/>
            <a:lstStyle/>
            <a:p>
              <a:endParaRPr/>
            </a:p>
          </p:txBody>
        </p:sp>
        <p:sp>
          <p:nvSpPr>
            <p:cNvPr id="54" name="object 53">
              <a:extLst>
                <a:ext uri="{FF2B5EF4-FFF2-40B4-BE49-F238E27FC236}">
                  <a16:creationId xmlns:a16="http://schemas.microsoft.com/office/drawing/2014/main" id="{9048D79A-3FFD-E0C8-0F67-047E3EB1F1C3}"/>
                </a:ext>
              </a:extLst>
            </p:cNvPr>
            <p:cNvSpPr/>
            <p:nvPr/>
          </p:nvSpPr>
          <p:spPr>
            <a:xfrm>
              <a:off x="7220712" y="3195828"/>
              <a:ext cx="292735" cy="471170"/>
            </a:xfrm>
            <a:custGeom>
              <a:avLst/>
              <a:gdLst/>
              <a:ahLst/>
              <a:cxnLst/>
              <a:rect l="l" t="t" r="r" b="b"/>
              <a:pathLst>
                <a:path w="292734" h="471170">
                  <a:moveTo>
                    <a:pt x="266700" y="30480"/>
                  </a:moveTo>
                  <a:lnTo>
                    <a:pt x="120396" y="9144"/>
                  </a:lnTo>
                  <a:lnTo>
                    <a:pt x="120396" y="0"/>
                  </a:lnTo>
                  <a:lnTo>
                    <a:pt x="266700" y="21336"/>
                  </a:lnTo>
                  <a:lnTo>
                    <a:pt x="266700" y="30480"/>
                  </a:lnTo>
                  <a:close/>
                </a:path>
                <a:path w="292734" h="471170">
                  <a:moveTo>
                    <a:pt x="262128" y="57912"/>
                  </a:moveTo>
                  <a:lnTo>
                    <a:pt x="115824" y="36576"/>
                  </a:lnTo>
                  <a:lnTo>
                    <a:pt x="118872" y="18288"/>
                  </a:lnTo>
                  <a:lnTo>
                    <a:pt x="265176" y="39624"/>
                  </a:lnTo>
                  <a:lnTo>
                    <a:pt x="262128" y="57912"/>
                  </a:lnTo>
                  <a:close/>
                </a:path>
                <a:path w="292734" h="471170">
                  <a:moveTo>
                    <a:pt x="222962" y="312420"/>
                  </a:moveTo>
                  <a:lnTo>
                    <a:pt x="73152" y="312420"/>
                  </a:lnTo>
                  <a:lnTo>
                    <a:pt x="114300" y="45720"/>
                  </a:lnTo>
                  <a:lnTo>
                    <a:pt x="260604" y="67056"/>
                  </a:lnTo>
                  <a:lnTo>
                    <a:pt x="222962" y="312420"/>
                  </a:lnTo>
                  <a:close/>
                </a:path>
                <a:path w="292734" h="471170">
                  <a:moveTo>
                    <a:pt x="123444" y="470916"/>
                  </a:moveTo>
                  <a:lnTo>
                    <a:pt x="0" y="301752"/>
                  </a:lnTo>
                  <a:lnTo>
                    <a:pt x="73152" y="312420"/>
                  </a:lnTo>
                  <a:lnTo>
                    <a:pt x="222962" y="312420"/>
                  </a:lnTo>
                  <a:lnTo>
                    <a:pt x="219456" y="335280"/>
                  </a:lnTo>
                  <a:lnTo>
                    <a:pt x="292608" y="347472"/>
                  </a:lnTo>
                  <a:lnTo>
                    <a:pt x="123444" y="470916"/>
                  </a:lnTo>
                  <a:close/>
                </a:path>
              </a:pathLst>
            </a:custGeom>
            <a:solidFill>
              <a:srgbClr val="FFFFFF"/>
            </a:solidFill>
          </p:spPr>
          <p:txBody>
            <a:bodyPr wrap="square" lIns="0" tIns="0" rIns="0" bIns="0" rtlCol="0"/>
            <a:lstStyle/>
            <a:p>
              <a:endParaRPr/>
            </a:p>
          </p:txBody>
        </p:sp>
        <p:sp>
          <p:nvSpPr>
            <p:cNvPr id="55" name="object 54">
              <a:extLst>
                <a:ext uri="{FF2B5EF4-FFF2-40B4-BE49-F238E27FC236}">
                  <a16:creationId xmlns:a16="http://schemas.microsoft.com/office/drawing/2014/main" id="{3A409E72-5A61-392D-3FC9-0E9432EECE4F}"/>
                </a:ext>
              </a:extLst>
            </p:cNvPr>
            <p:cNvSpPr/>
            <p:nvPr/>
          </p:nvSpPr>
          <p:spPr>
            <a:xfrm>
              <a:off x="7205472" y="3188207"/>
              <a:ext cx="325120" cy="487680"/>
            </a:xfrm>
            <a:custGeom>
              <a:avLst/>
              <a:gdLst/>
              <a:ahLst/>
              <a:cxnLst/>
              <a:rect l="l" t="t" r="r" b="b"/>
              <a:pathLst>
                <a:path w="325120" h="487679">
                  <a:moveTo>
                    <a:pt x="188976" y="22860"/>
                  </a:moveTo>
                  <a:lnTo>
                    <a:pt x="152926" y="16680"/>
                  </a:lnTo>
                  <a:lnTo>
                    <a:pt x="153924" y="12192"/>
                  </a:lnTo>
                  <a:lnTo>
                    <a:pt x="142802" y="10338"/>
                  </a:lnTo>
                  <a:lnTo>
                    <a:pt x="143256" y="7620"/>
                  </a:lnTo>
                  <a:lnTo>
                    <a:pt x="136398" y="6858"/>
                  </a:lnTo>
                  <a:lnTo>
                    <a:pt x="137160" y="0"/>
                  </a:lnTo>
                  <a:lnTo>
                    <a:pt x="192024" y="9144"/>
                  </a:lnTo>
                  <a:lnTo>
                    <a:pt x="188976" y="22860"/>
                  </a:lnTo>
                  <a:close/>
                </a:path>
                <a:path w="325120" h="487679">
                  <a:moveTo>
                    <a:pt x="133624" y="22673"/>
                  </a:moveTo>
                  <a:lnTo>
                    <a:pt x="126492" y="21336"/>
                  </a:lnTo>
                  <a:lnTo>
                    <a:pt x="129540" y="6096"/>
                  </a:lnTo>
                  <a:lnTo>
                    <a:pt x="136398" y="6858"/>
                  </a:lnTo>
                  <a:lnTo>
                    <a:pt x="136144" y="9144"/>
                  </a:lnTo>
                  <a:lnTo>
                    <a:pt x="135636" y="9144"/>
                  </a:lnTo>
                  <a:lnTo>
                    <a:pt x="136082" y="9701"/>
                  </a:lnTo>
                  <a:lnTo>
                    <a:pt x="135636" y="13716"/>
                  </a:lnTo>
                  <a:lnTo>
                    <a:pt x="139874" y="14442"/>
                  </a:lnTo>
                  <a:lnTo>
                    <a:pt x="141732" y="16764"/>
                  </a:lnTo>
                  <a:lnTo>
                    <a:pt x="152908" y="16764"/>
                  </a:lnTo>
                  <a:lnTo>
                    <a:pt x="152569" y="18288"/>
                  </a:lnTo>
                  <a:lnTo>
                    <a:pt x="134112" y="18288"/>
                  </a:lnTo>
                  <a:lnTo>
                    <a:pt x="133624" y="22673"/>
                  </a:lnTo>
                  <a:close/>
                </a:path>
                <a:path w="325120" h="487679">
                  <a:moveTo>
                    <a:pt x="142802" y="10338"/>
                  </a:moveTo>
                  <a:lnTo>
                    <a:pt x="136134" y="9227"/>
                  </a:lnTo>
                  <a:lnTo>
                    <a:pt x="136398" y="6858"/>
                  </a:lnTo>
                  <a:lnTo>
                    <a:pt x="143256" y="7620"/>
                  </a:lnTo>
                  <a:lnTo>
                    <a:pt x="142802" y="10338"/>
                  </a:lnTo>
                  <a:close/>
                </a:path>
                <a:path w="325120" h="487679">
                  <a:moveTo>
                    <a:pt x="136082" y="9701"/>
                  </a:moveTo>
                  <a:lnTo>
                    <a:pt x="135636" y="9144"/>
                  </a:lnTo>
                  <a:lnTo>
                    <a:pt x="136134" y="9227"/>
                  </a:lnTo>
                  <a:lnTo>
                    <a:pt x="136082" y="9701"/>
                  </a:lnTo>
                  <a:close/>
                </a:path>
                <a:path w="325120" h="487679">
                  <a:moveTo>
                    <a:pt x="136134" y="9227"/>
                  </a:moveTo>
                  <a:lnTo>
                    <a:pt x="135636" y="9144"/>
                  </a:lnTo>
                  <a:lnTo>
                    <a:pt x="136144" y="9144"/>
                  </a:lnTo>
                  <a:close/>
                </a:path>
                <a:path w="325120" h="487679">
                  <a:moveTo>
                    <a:pt x="142056" y="14816"/>
                  </a:moveTo>
                  <a:lnTo>
                    <a:pt x="139874" y="14442"/>
                  </a:lnTo>
                  <a:lnTo>
                    <a:pt x="136082" y="9701"/>
                  </a:lnTo>
                  <a:lnTo>
                    <a:pt x="136134" y="9227"/>
                  </a:lnTo>
                  <a:lnTo>
                    <a:pt x="142802" y="10338"/>
                  </a:lnTo>
                  <a:lnTo>
                    <a:pt x="142056" y="14816"/>
                  </a:lnTo>
                  <a:close/>
                </a:path>
                <a:path w="325120" h="487679">
                  <a:moveTo>
                    <a:pt x="139874" y="14442"/>
                  </a:moveTo>
                  <a:lnTo>
                    <a:pt x="135636" y="13716"/>
                  </a:lnTo>
                  <a:lnTo>
                    <a:pt x="136082" y="9701"/>
                  </a:lnTo>
                  <a:lnTo>
                    <a:pt x="139874" y="14442"/>
                  </a:lnTo>
                  <a:close/>
                </a:path>
                <a:path w="325120" h="487679">
                  <a:moveTo>
                    <a:pt x="152926" y="16680"/>
                  </a:moveTo>
                  <a:lnTo>
                    <a:pt x="142056" y="14816"/>
                  </a:lnTo>
                  <a:lnTo>
                    <a:pt x="142802" y="10338"/>
                  </a:lnTo>
                  <a:lnTo>
                    <a:pt x="153924" y="12192"/>
                  </a:lnTo>
                  <a:lnTo>
                    <a:pt x="152926" y="16680"/>
                  </a:lnTo>
                  <a:close/>
                </a:path>
                <a:path w="325120" h="487679">
                  <a:moveTo>
                    <a:pt x="141732" y="16764"/>
                  </a:moveTo>
                  <a:lnTo>
                    <a:pt x="139874" y="14442"/>
                  </a:lnTo>
                  <a:lnTo>
                    <a:pt x="142056" y="14816"/>
                  </a:lnTo>
                  <a:lnTo>
                    <a:pt x="141732" y="16764"/>
                  </a:lnTo>
                  <a:close/>
                </a:path>
                <a:path w="325120" h="487679">
                  <a:moveTo>
                    <a:pt x="152908" y="16764"/>
                  </a:moveTo>
                  <a:lnTo>
                    <a:pt x="141732" y="16764"/>
                  </a:lnTo>
                  <a:lnTo>
                    <a:pt x="142056" y="14816"/>
                  </a:lnTo>
                  <a:lnTo>
                    <a:pt x="152926" y="16680"/>
                  </a:lnTo>
                  <a:close/>
                </a:path>
                <a:path w="325120" h="487679">
                  <a:moveTo>
                    <a:pt x="281940" y="36576"/>
                  </a:moveTo>
                  <a:lnTo>
                    <a:pt x="247177" y="31463"/>
                  </a:lnTo>
                  <a:lnTo>
                    <a:pt x="248412" y="25908"/>
                  </a:lnTo>
                  <a:lnTo>
                    <a:pt x="230735" y="23452"/>
                  </a:lnTo>
                  <a:lnTo>
                    <a:pt x="231648" y="15240"/>
                  </a:lnTo>
                  <a:lnTo>
                    <a:pt x="291084" y="24384"/>
                  </a:lnTo>
                  <a:lnTo>
                    <a:pt x="290322" y="28956"/>
                  </a:lnTo>
                  <a:lnTo>
                    <a:pt x="275844" y="28956"/>
                  </a:lnTo>
                  <a:lnTo>
                    <a:pt x="275844" y="30480"/>
                  </a:lnTo>
                  <a:lnTo>
                    <a:pt x="277326" y="30809"/>
                  </a:lnTo>
                  <a:lnTo>
                    <a:pt x="281940" y="36576"/>
                  </a:lnTo>
                  <a:close/>
                </a:path>
                <a:path w="325120" h="487679">
                  <a:moveTo>
                    <a:pt x="150876" y="25908"/>
                  </a:moveTo>
                  <a:lnTo>
                    <a:pt x="133624" y="22673"/>
                  </a:lnTo>
                  <a:lnTo>
                    <a:pt x="134112" y="18288"/>
                  </a:lnTo>
                  <a:lnTo>
                    <a:pt x="151910" y="21254"/>
                  </a:lnTo>
                  <a:lnTo>
                    <a:pt x="150876" y="25908"/>
                  </a:lnTo>
                  <a:close/>
                </a:path>
                <a:path w="325120" h="487679">
                  <a:moveTo>
                    <a:pt x="151910" y="21254"/>
                  </a:moveTo>
                  <a:lnTo>
                    <a:pt x="134112" y="18288"/>
                  </a:lnTo>
                  <a:lnTo>
                    <a:pt x="152569" y="18288"/>
                  </a:lnTo>
                  <a:lnTo>
                    <a:pt x="151910" y="21254"/>
                  </a:lnTo>
                  <a:close/>
                </a:path>
                <a:path w="325120" h="487679">
                  <a:moveTo>
                    <a:pt x="229279" y="37326"/>
                  </a:moveTo>
                  <a:lnTo>
                    <a:pt x="192024" y="32004"/>
                  </a:lnTo>
                  <a:lnTo>
                    <a:pt x="193548" y="18288"/>
                  </a:lnTo>
                  <a:lnTo>
                    <a:pt x="230735" y="23452"/>
                  </a:lnTo>
                  <a:lnTo>
                    <a:pt x="230124" y="28956"/>
                  </a:lnTo>
                  <a:lnTo>
                    <a:pt x="247177" y="31463"/>
                  </a:lnTo>
                  <a:lnTo>
                    <a:pt x="246718" y="33528"/>
                  </a:lnTo>
                  <a:lnTo>
                    <a:pt x="230124" y="33528"/>
                  </a:lnTo>
                  <a:lnTo>
                    <a:pt x="229279" y="37326"/>
                  </a:lnTo>
                  <a:close/>
                </a:path>
                <a:path w="325120" h="487679">
                  <a:moveTo>
                    <a:pt x="179832" y="25908"/>
                  </a:moveTo>
                  <a:lnTo>
                    <a:pt x="150876" y="25908"/>
                  </a:lnTo>
                  <a:lnTo>
                    <a:pt x="151910" y="21254"/>
                  </a:lnTo>
                  <a:lnTo>
                    <a:pt x="179832" y="25908"/>
                  </a:lnTo>
                  <a:close/>
                </a:path>
                <a:path w="325120" h="487679">
                  <a:moveTo>
                    <a:pt x="185928" y="41148"/>
                  </a:moveTo>
                  <a:lnTo>
                    <a:pt x="139008" y="33104"/>
                  </a:lnTo>
                  <a:lnTo>
                    <a:pt x="140208" y="25908"/>
                  </a:lnTo>
                  <a:lnTo>
                    <a:pt x="133350" y="25146"/>
                  </a:lnTo>
                  <a:lnTo>
                    <a:pt x="133624" y="22673"/>
                  </a:lnTo>
                  <a:lnTo>
                    <a:pt x="150876" y="25908"/>
                  </a:lnTo>
                  <a:lnTo>
                    <a:pt x="179832" y="25908"/>
                  </a:lnTo>
                  <a:lnTo>
                    <a:pt x="188976" y="27432"/>
                  </a:lnTo>
                  <a:lnTo>
                    <a:pt x="185928" y="41148"/>
                  </a:lnTo>
                  <a:close/>
                </a:path>
                <a:path w="325120" h="487679">
                  <a:moveTo>
                    <a:pt x="247177" y="31463"/>
                  </a:moveTo>
                  <a:lnTo>
                    <a:pt x="230124" y="28956"/>
                  </a:lnTo>
                  <a:lnTo>
                    <a:pt x="230735" y="23452"/>
                  </a:lnTo>
                  <a:lnTo>
                    <a:pt x="248412" y="25908"/>
                  </a:lnTo>
                  <a:lnTo>
                    <a:pt x="247177" y="31463"/>
                  </a:lnTo>
                  <a:close/>
                </a:path>
                <a:path w="325120" h="487679">
                  <a:moveTo>
                    <a:pt x="130104" y="50036"/>
                  </a:moveTo>
                  <a:lnTo>
                    <a:pt x="123444" y="48768"/>
                  </a:lnTo>
                  <a:lnTo>
                    <a:pt x="126492" y="24384"/>
                  </a:lnTo>
                  <a:lnTo>
                    <a:pt x="133350" y="25146"/>
                  </a:lnTo>
                  <a:lnTo>
                    <a:pt x="132588" y="32004"/>
                  </a:lnTo>
                  <a:lnTo>
                    <a:pt x="139008" y="33104"/>
                  </a:lnTo>
                  <a:lnTo>
                    <a:pt x="138430" y="36576"/>
                  </a:lnTo>
                  <a:lnTo>
                    <a:pt x="131064" y="36576"/>
                  </a:lnTo>
                  <a:lnTo>
                    <a:pt x="137160" y="44196"/>
                  </a:lnTo>
                  <a:lnTo>
                    <a:pt x="157818" y="44196"/>
                  </a:lnTo>
                  <a:lnTo>
                    <a:pt x="157480" y="45720"/>
                  </a:lnTo>
                  <a:lnTo>
                    <a:pt x="131064" y="45720"/>
                  </a:lnTo>
                  <a:lnTo>
                    <a:pt x="130104" y="50036"/>
                  </a:lnTo>
                  <a:close/>
                </a:path>
                <a:path w="325120" h="487679">
                  <a:moveTo>
                    <a:pt x="139008" y="33104"/>
                  </a:moveTo>
                  <a:lnTo>
                    <a:pt x="132588" y="32004"/>
                  </a:lnTo>
                  <a:lnTo>
                    <a:pt x="133350" y="25146"/>
                  </a:lnTo>
                  <a:lnTo>
                    <a:pt x="140208" y="25908"/>
                  </a:lnTo>
                  <a:lnTo>
                    <a:pt x="139008" y="33104"/>
                  </a:lnTo>
                  <a:close/>
                </a:path>
                <a:path w="325120" h="487679">
                  <a:moveTo>
                    <a:pt x="277326" y="30809"/>
                  </a:moveTo>
                  <a:lnTo>
                    <a:pt x="275844" y="30480"/>
                  </a:lnTo>
                  <a:lnTo>
                    <a:pt x="275844" y="28956"/>
                  </a:lnTo>
                  <a:lnTo>
                    <a:pt x="277326" y="30809"/>
                  </a:lnTo>
                  <a:close/>
                </a:path>
                <a:path w="325120" h="487679">
                  <a:moveTo>
                    <a:pt x="289560" y="33528"/>
                  </a:moveTo>
                  <a:lnTo>
                    <a:pt x="277326" y="30809"/>
                  </a:lnTo>
                  <a:lnTo>
                    <a:pt x="275844" y="28956"/>
                  </a:lnTo>
                  <a:lnTo>
                    <a:pt x="290322" y="28956"/>
                  </a:lnTo>
                  <a:lnTo>
                    <a:pt x="289560" y="33528"/>
                  </a:lnTo>
                  <a:close/>
                </a:path>
                <a:path w="325120" h="487679">
                  <a:moveTo>
                    <a:pt x="245364" y="39624"/>
                  </a:moveTo>
                  <a:lnTo>
                    <a:pt x="229279" y="37326"/>
                  </a:lnTo>
                  <a:lnTo>
                    <a:pt x="230124" y="33528"/>
                  </a:lnTo>
                  <a:lnTo>
                    <a:pt x="246156" y="36059"/>
                  </a:lnTo>
                  <a:lnTo>
                    <a:pt x="245364" y="39624"/>
                  </a:lnTo>
                  <a:close/>
                </a:path>
                <a:path w="325120" h="487679">
                  <a:moveTo>
                    <a:pt x="246156" y="36059"/>
                  </a:moveTo>
                  <a:lnTo>
                    <a:pt x="230124" y="33528"/>
                  </a:lnTo>
                  <a:lnTo>
                    <a:pt x="246718" y="33528"/>
                  </a:lnTo>
                  <a:lnTo>
                    <a:pt x="246156" y="36059"/>
                  </a:lnTo>
                  <a:close/>
                </a:path>
                <a:path w="325120" h="487679">
                  <a:moveTo>
                    <a:pt x="268732" y="39624"/>
                  </a:moveTo>
                  <a:lnTo>
                    <a:pt x="245364" y="39624"/>
                  </a:lnTo>
                  <a:lnTo>
                    <a:pt x="246156" y="36059"/>
                  </a:lnTo>
                  <a:lnTo>
                    <a:pt x="268732" y="39624"/>
                  </a:lnTo>
                  <a:close/>
                </a:path>
                <a:path w="325120" h="487679">
                  <a:moveTo>
                    <a:pt x="137160" y="44196"/>
                  </a:moveTo>
                  <a:lnTo>
                    <a:pt x="131064" y="36576"/>
                  </a:lnTo>
                  <a:lnTo>
                    <a:pt x="138230" y="37770"/>
                  </a:lnTo>
                  <a:lnTo>
                    <a:pt x="137160" y="44196"/>
                  </a:lnTo>
                  <a:close/>
                </a:path>
                <a:path w="325120" h="487679">
                  <a:moveTo>
                    <a:pt x="138230" y="37770"/>
                  </a:moveTo>
                  <a:lnTo>
                    <a:pt x="131064" y="36576"/>
                  </a:lnTo>
                  <a:lnTo>
                    <a:pt x="138430" y="36576"/>
                  </a:lnTo>
                  <a:lnTo>
                    <a:pt x="138230" y="37770"/>
                  </a:lnTo>
                  <a:close/>
                </a:path>
                <a:path w="325120" h="487679">
                  <a:moveTo>
                    <a:pt x="278892" y="54864"/>
                  </a:moveTo>
                  <a:lnTo>
                    <a:pt x="227076" y="47244"/>
                  </a:lnTo>
                  <a:lnTo>
                    <a:pt x="229279" y="37326"/>
                  </a:lnTo>
                  <a:lnTo>
                    <a:pt x="245364" y="39624"/>
                  </a:lnTo>
                  <a:lnTo>
                    <a:pt x="268732" y="39624"/>
                  </a:lnTo>
                  <a:lnTo>
                    <a:pt x="288036" y="42672"/>
                  </a:lnTo>
                  <a:lnTo>
                    <a:pt x="287274" y="47244"/>
                  </a:lnTo>
                  <a:lnTo>
                    <a:pt x="272796" y="47244"/>
                  </a:lnTo>
                  <a:lnTo>
                    <a:pt x="272796" y="48768"/>
                  </a:lnTo>
                  <a:lnTo>
                    <a:pt x="274278" y="49097"/>
                  </a:lnTo>
                  <a:lnTo>
                    <a:pt x="278892" y="54864"/>
                  </a:lnTo>
                  <a:close/>
                </a:path>
                <a:path w="325120" h="487679">
                  <a:moveTo>
                    <a:pt x="157818" y="44196"/>
                  </a:moveTo>
                  <a:lnTo>
                    <a:pt x="137160" y="44196"/>
                  </a:lnTo>
                  <a:lnTo>
                    <a:pt x="138230" y="37770"/>
                  </a:lnTo>
                  <a:lnTo>
                    <a:pt x="158496" y="41148"/>
                  </a:lnTo>
                  <a:lnTo>
                    <a:pt x="157818" y="44196"/>
                  </a:lnTo>
                  <a:close/>
                </a:path>
                <a:path w="325120" h="487679">
                  <a:moveTo>
                    <a:pt x="155448" y="54864"/>
                  </a:moveTo>
                  <a:lnTo>
                    <a:pt x="130104" y="50036"/>
                  </a:lnTo>
                  <a:lnTo>
                    <a:pt x="131064" y="45720"/>
                  </a:lnTo>
                  <a:lnTo>
                    <a:pt x="156510" y="50082"/>
                  </a:lnTo>
                  <a:lnTo>
                    <a:pt x="155448" y="54864"/>
                  </a:lnTo>
                  <a:close/>
                </a:path>
                <a:path w="325120" h="487679">
                  <a:moveTo>
                    <a:pt x="156510" y="50082"/>
                  </a:moveTo>
                  <a:lnTo>
                    <a:pt x="131064" y="45720"/>
                  </a:lnTo>
                  <a:lnTo>
                    <a:pt x="157480" y="45720"/>
                  </a:lnTo>
                  <a:lnTo>
                    <a:pt x="156510" y="50082"/>
                  </a:lnTo>
                  <a:close/>
                </a:path>
                <a:path w="325120" h="487679">
                  <a:moveTo>
                    <a:pt x="224685" y="64861"/>
                  </a:moveTo>
                  <a:lnTo>
                    <a:pt x="196596" y="60960"/>
                  </a:lnTo>
                  <a:lnTo>
                    <a:pt x="198120" y="47244"/>
                  </a:lnTo>
                  <a:lnTo>
                    <a:pt x="252984" y="54864"/>
                  </a:lnTo>
                  <a:lnTo>
                    <a:pt x="252306" y="60960"/>
                  </a:lnTo>
                  <a:lnTo>
                    <a:pt x="225552" y="60960"/>
                  </a:lnTo>
                  <a:lnTo>
                    <a:pt x="224685" y="64861"/>
                  </a:lnTo>
                  <a:close/>
                </a:path>
                <a:path w="325120" h="487679">
                  <a:moveTo>
                    <a:pt x="274278" y="49097"/>
                  </a:moveTo>
                  <a:lnTo>
                    <a:pt x="272796" y="48768"/>
                  </a:lnTo>
                  <a:lnTo>
                    <a:pt x="272796" y="47244"/>
                  </a:lnTo>
                  <a:lnTo>
                    <a:pt x="274278" y="49097"/>
                  </a:lnTo>
                  <a:close/>
                </a:path>
                <a:path w="325120" h="487679">
                  <a:moveTo>
                    <a:pt x="286512" y="51816"/>
                  </a:moveTo>
                  <a:lnTo>
                    <a:pt x="274278" y="49097"/>
                  </a:lnTo>
                  <a:lnTo>
                    <a:pt x="272796" y="47244"/>
                  </a:lnTo>
                  <a:lnTo>
                    <a:pt x="287274" y="47244"/>
                  </a:lnTo>
                  <a:lnTo>
                    <a:pt x="286512" y="51816"/>
                  </a:lnTo>
                  <a:close/>
                </a:path>
                <a:path w="325120" h="487679">
                  <a:moveTo>
                    <a:pt x="182880" y="68580"/>
                  </a:moveTo>
                  <a:lnTo>
                    <a:pt x="134441" y="60506"/>
                  </a:lnTo>
                  <a:lnTo>
                    <a:pt x="135636" y="53340"/>
                  </a:lnTo>
                  <a:lnTo>
                    <a:pt x="129521" y="52660"/>
                  </a:lnTo>
                  <a:lnTo>
                    <a:pt x="130104" y="50036"/>
                  </a:lnTo>
                  <a:lnTo>
                    <a:pt x="155448" y="54864"/>
                  </a:lnTo>
                  <a:lnTo>
                    <a:pt x="184404" y="54864"/>
                  </a:lnTo>
                  <a:lnTo>
                    <a:pt x="182880" y="68580"/>
                  </a:lnTo>
                  <a:close/>
                </a:path>
                <a:path w="325120" h="487679">
                  <a:moveTo>
                    <a:pt x="184404" y="54864"/>
                  </a:moveTo>
                  <a:lnTo>
                    <a:pt x="155448" y="54864"/>
                  </a:lnTo>
                  <a:lnTo>
                    <a:pt x="156510" y="50082"/>
                  </a:lnTo>
                  <a:lnTo>
                    <a:pt x="184404" y="54864"/>
                  </a:lnTo>
                  <a:close/>
                </a:path>
                <a:path w="325120" h="487679">
                  <a:moveTo>
                    <a:pt x="134112" y="62484"/>
                  </a:moveTo>
                  <a:lnTo>
                    <a:pt x="120396" y="60960"/>
                  </a:lnTo>
                  <a:lnTo>
                    <a:pt x="121920" y="51816"/>
                  </a:lnTo>
                  <a:lnTo>
                    <a:pt x="129521" y="52660"/>
                  </a:lnTo>
                  <a:lnTo>
                    <a:pt x="128016" y="59436"/>
                  </a:lnTo>
                  <a:lnTo>
                    <a:pt x="134441" y="60506"/>
                  </a:lnTo>
                  <a:lnTo>
                    <a:pt x="134112" y="62484"/>
                  </a:lnTo>
                  <a:close/>
                </a:path>
                <a:path w="325120" h="487679">
                  <a:moveTo>
                    <a:pt x="134441" y="60506"/>
                  </a:moveTo>
                  <a:lnTo>
                    <a:pt x="128016" y="59436"/>
                  </a:lnTo>
                  <a:lnTo>
                    <a:pt x="129521" y="52660"/>
                  </a:lnTo>
                  <a:lnTo>
                    <a:pt x="135636" y="53340"/>
                  </a:lnTo>
                  <a:lnTo>
                    <a:pt x="134441" y="60506"/>
                  </a:lnTo>
                  <a:close/>
                </a:path>
                <a:path w="325120" h="487679">
                  <a:moveTo>
                    <a:pt x="251460" y="68580"/>
                  </a:moveTo>
                  <a:lnTo>
                    <a:pt x="224685" y="64861"/>
                  </a:lnTo>
                  <a:lnTo>
                    <a:pt x="225552" y="60960"/>
                  </a:lnTo>
                  <a:lnTo>
                    <a:pt x="251845" y="65111"/>
                  </a:lnTo>
                  <a:lnTo>
                    <a:pt x="251460" y="68580"/>
                  </a:lnTo>
                  <a:close/>
                </a:path>
                <a:path w="325120" h="487679">
                  <a:moveTo>
                    <a:pt x="251845" y="65111"/>
                  </a:moveTo>
                  <a:lnTo>
                    <a:pt x="225552" y="60960"/>
                  </a:lnTo>
                  <a:lnTo>
                    <a:pt x="252306" y="60960"/>
                  </a:lnTo>
                  <a:lnTo>
                    <a:pt x="251845" y="65111"/>
                  </a:lnTo>
                  <a:close/>
                </a:path>
                <a:path w="325120" h="487679">
                  <a:moveTo>
                    <a:pt x="274320" y="82296"/>
                  </a:moveTo>
                  <a:lnTo>
                    <a:pt x="222504" y="74676"/>
                  </a:lnTo>
                  <a:lnTo>
                    <a:pt x="224685" y="64861"/>
                  </a:lnTo>
                  <a:lnTo>
                    <a:pt x="251460" y="68580"/>
                  </a:lnTo>
                  <a:lnTo>
                    <a:pt x="273812" y="68580"/>
                  </a:lnTo>
                  <a:lnTo>
                    <a:pt x="283464" y="70104"/>
                  </a:lnTo>
                  <a:lnTo>
                    <a:pt x="282702" y="74676"/>
                  </a:lnTo>
                  <a:lnTo>
                    <a:pt x="268224" y="74676"/>
                  </a:lnTo>
                  <a:lnTo>
                    <a:pt x="268224" y="76200"/>
                  </a:lnTo>
                  <a:lnTo>
                    <a:pt x="269706" y="76529"/>
                  </a:lnTo>
                  <a:lnTo>
                    <a:pt x="274320" y="82296"/>
                  </a:lnTo>
                  <a:close/>
                </a:path>
                <a:path w="325120" h="487679">
                  <a:moveTo>
                    <a:pt x="273812" y="68580"/>
                  </a:moveTo>
                  <a:lnTo>
                    <a:pt x="251460" y="68580"/>
                  </a:lnTo>
                  <a:lnTo>
                    <a:pt x="251845" y="65111"/>
                  </a:lnTo>
                  <a:lnTo>
                    <a:pt x="273812" y="68580"/>
                  </a:lnTo>
                  <a:close/>
                </a:path>
                <a:path w="325120" h="487679">
                  <a:moveTo>
                    <a:pt x="269706" y="76529"/>
                  </a:moveTo>
                  <a:lnTo>
                    <a:pt x="268224" y="76200"/>
                  </a:lnTo>
                  <a:lnTo>
                    <a:pt x="268224" y="74676"/>
                  </a:lnTo>
                  <a:lnTo>
                    <a:pt x="269706" y="76529"/>
                  </a:lnTo>
                  <a:close/>
                </a:path>
                <a:path w="325120" h="487679">
                  <a:moveTo>
                    <a:pt x="281940" y="79248"/>
                  </a:moveTo>
                  <a:lnTo>
                    <a:pt x="269706" y="76529"/>
                  </a:lnTo>
                  <a:lnTo>
                    <a:pt x="268224" y="74676"/>
                  </a:lnTo>
                  <a:lnTo>
                    <a:pt x="282702" y="74676"/>
                  </a:lnTo>
                  <a:lnTo>
                    <a:pt x="281940" y="79248"/>
                  </a:lnTo>
                  <a:close/>
                </a:path>
                <a:path w="325120" h="487679">
                  <a:moveTo>
                    <a:pt x="266700" y="173736"/>
                  </a:moveTo>
                  <a:lnTo>
                    <a:pt x="254508" y="172212"/>
                  </a:lnTo>
                  <a:lnTo>
                    <a:pt x="262128" y="117348"/>
                  </a:lnTo>
                  <a:lnTo>
                    <a:pt x="275844" y="120396"/>
                  </a:lnTo>
                  <a:lnTo>
                    <a:pt x="266700" y="173736"/>
                  </a:lnTo>
                  <a:close/>
                </a:path>
                <a:path w="325120" h="487679">
                  <a:moveTo>
                    <a:pt x="252984" y="268224"/>
                  </a:moveTo>
                  <a:lnTo>
                    <a:pt x="239268" y="266700"/>
                  </a:lnTo>
                  <a:lnTo>
                    <a:pt x="246888" y="211836"/>
                  </a:lnTo>
                  <a:lnTo>
                    <a:pt x="260604" y="214884"/>
                  </a:lnTo>
                  <a:lnTo>
                    <a:pt x="252984" y="268224"/>
                  </a:lnTo>
                  <a:close/>
                </a:path>
                <a:path w="325120" h="487679">
                  <a:moveTo>
                    <a:pt x="252984" y="353568"/>
                  </a:moveTo>
                  <a:lnTo>
                    <a:pt x="227076" y="348996"/>
                  </a:lnTo>
                  <a:lnTo>
                    <a:pt x="233172" y="307848"/>
                  </a:lnTo>
                  <a:lnTo>
                    <a:pt x="246888" y="309372"/>
                  </a:lnTo>
                  <a:lnTo>
                    <a:pt x="242117" y="336804"/>
                  </a:lnTo>
                  <a:lnTo>
                    <a:pt x="234696" y="336804"/>
                  </a:lnTo>
                  <a:lnTo>
                    <a:pt x="240792" y="344424"/>
                  </a:lnTo>
                  <a:lnTo>
                    <a:pt x="254000" y="344424"/>
                  </a:lnTo>
                  <a:lnTo>
                    <a:pt x="252984" y="353568"/>
                  </a:lnTo>
                  <a:close/>
                </a:path>
                <a:path w="325120" h="487679">
                  <a:moveTo>
                    <a:pt x="240792" y="344424"/>
                  </a:moveTo>
                  <a:lnTo>
                    <a:pt x="234696" y="336804"/>
                  </a:lnTo>
                  <a:lnTo>
                    <a:pt x="241923" y="337915"/>
                  </a:lnTo>
                  <a:lnTo>
                    <a:pt x="240792" y="344424"/>
                  </a:lnTo>
                  <a:close/>
                </a:path>
                <a:path w="325120" h="487679">
                  <a:moveTo>
                    <a:pt x="241923" y="337915"/>
                  </a:moveTo>
                  <a:lnTo>
                    <a:pt x="234696" y="336804"/>
                  </a:lnTo>
                  <a:lnTo>
                    <a:pt x="242117" y="336804"/>
                  </a:lnTo>
                  <a:lnTo>
                    <a:pt x="241923" y="337915"/>
                  </a:lnTo>
                  <a:close/>
                </a:path>
                <a:path w="325120" h="487679">
                  <a:moveTo>
                    <a:pt x="254000" y="344424"/>
                  </a:moveTo>
                  <a:lnTo>
                    <a:pt x="240792" y="344424"/>
                  </a:lnTo>
                  <a:lnTo>
                    <a:pt x="241923" y="337915"/>
                  </a:lnTo>
                  <a:lnTo>
                    <a:pt x="254508" y="339852"/>
                  </a:lnTo>
                  <a:lnTo>
                    <a:pt x="254000" y="344424"/>
                  </a:lnTo>
                  <a:close/>
                </a:path>
                <a:path w="325120" h="487679">
                  <a:moveTo>
                    <a:pt x="293379" y="356193"/>
                  </a:moveTo>
                  <a:lnTo>
                    <a:pt x="295656" y="345948"/>
                  </a:lnTo>
                  <a:lnTo>
                    <a:pt x="314960" y="348996"/>
                  </a:lnTo>
                  <a:lnTo>
                    <a:pt x="303276" y="348996"/>
                  </a:lnTo>
                  <a:lnTo>
                    <a:pt x="293379" y="356193"/>
                  </a:lnTo>
                  <a:close/>
                </a:path>
                <a:path w="325120" h="487679">
                  <a:moveTo>
                    <a:pt x="306324" y="361188"/>
                  </a:moveTo>
                  <a:lnTo>
                    <a:pt x="292608" y="359664"/>
                  </a:lnTo>
                  <a:lnTo>
                    <a:pt x="293379" y="356193"/>
                  </a:lnTo>
                  <a:lnTo>
                    <a:pt x="303276" y="348996"/>
                  </a:lnTo>
                  <a:lnTo>
                    <a:pt x="306324" y="361188"/>
                  </a:lnTo>
                  <a:close/>
                </a:path>
                <a:path w="325120" h="487679">
                  <a:moveTo>
                    <a:pt x="309579" y="361188"/>
                  </a:moveTo>
                  <a:lnTo>
                    <a:pt x="306324" y="361188"/>
                  </a:lnTo>
                  <a:lnTo>
                    <a:pt x="303276" y="348996"/>
                  </a:lnTo>
                  <a:lnTo>
                    <a:pt x="314960" y="348996"/>
                  </a:lnTo>
                  <a:lnTo>
                    <a:pt x="324612" y="350520"/>
                  </a:lnTo>
                  <a:lnTo>
                    <a:pt x="309579" y="361188"/>
                  </a:lnTo>
                  <a:close/>
                </a:path>
                <a:path w="325120" h="487679">
                  <a:moveTo>
                    <a:pt x="277368" y="384048"/>
                  </a:moveTo>
                  <a:lnTo>
                    <a:pt x="269748" y="373380"/>
                  </a:lnTo>
                  <a:lnTo>
                    <a:pt x="293379" y="356193"/>
                  </a:lnTo>
                  <a:lnTo>
                    <a:pt x="292608" y="359664"/>
                  </a:lnTo>
                  <a:lnTo>
                    <a:pt x="306324" y="361188"/>
                  </a:lnTo>
                  <a:lnTo>
                    <a:pt x="309579" y="361188"/>
                  </a:lnTo>
                  <a:lnTo>
                    <a:pt x="277368" y="384048"/>
                  </a:lnTo>
                  <a:close/>
                </a:path>
                <a:path w="325120" h="487679">
                  <a:moveTo>
                    <a:pt x="201168" y="441960"/>
                  </a:moveTo>
                  <a:lnTo>
                    <a:pt x="192024" y="429768"/>
                  </a:lnTo>
                  <a:lnTo>
                    <a:pt x="236220" y="397764"/>
                  </a:lnTo>
                  <a:lnTo>
                    <a:pt x="245364" y="408432"/>
                  </a:lnTo>
                  <a:lnTo>
                    <a:pt x="201168" y="441960"/>
                  </a:lnTo>
                  <a:close/>
                </a:path>
                <a:path w="325120" h="487679">
                  <a:moveTo>
                    <a:pt x="137160" y="487680"/>
                  </a:moveTo>
                  <a:lnTo>
                    <a:pt x="118872" y="463296"/>
                  </a:lnTo>
                  <a:lnTo>
                    <a:pt x="129540" y="454152"/>
                  </a:lnTo>
                  <a:lnTo>
                    <a:pt x="140266" y="468095"/>
                  </a:lnTo>
                  <a:lnTo>
                    <a:pt x="134112" y="472440"/>
                  </a:lnTo>
                  <a:lnTo>
                    <a:pt x="144780" y="473964"/>
                  </a:lnTo>
                  <a:lnTo>
                    <a:pt x="155448" y="473964"/>
                  </a:lnTo>
                  <a:lnTo>
                    <a:pt x="137160" y="487680"/>
                  </a:lnTo>
                  <a:close/>
                </a:path>
                <a:path w="325120" h="487679">
                  <a:moveTo>
                    <a:pt x="155448" y="473964"/>
                  </a:moveTo>
                  <a:lnTo>
                    <a:pt x="144780" y="473964"/>
                  </a:lnTo>
                  <a:lnTo>
                    <a:pt x="140266" y="468095"/>
                  </a:lnTo>
                  <a:lnTo>
                    <a:pt x="160020" y="454152"/>
                  </a:lnTo>
                  <a:lnTo>
                    <a:pt x="167640" y="464820"/>
                  </a:lnTo>
                  <a:lnTo>
                    <a:pt x="155448" y="473964"/>
                  </a:lnTo>
                  <a:close/>
                </a:path>
                <a:path w="325120" h="487679">
                  <a:moveTo>
                    <a:pt x="144780" y="473964"/>
                  </a:moveTo>
                  <a:lnTo>
                    <a:pt x="134112" y="472440"/>
                  </a:lnTo>
                  <a:lnTo>
                    <a:pt x="140266" y="468095"/>
                  </a:lnTo>
                  <a:lnTo>
                    <a:pt x="144780" y="473964"/>
                  </a:lnTo>
                  <a:close/>
                </a:path>
                <a:path w="325120" h="487679">
                  <a:moveTo>
                    <a:pt x="94488" y="429768"/>
                  </a:moveTo>
                  <a:lnTo>
                    <a:pt x="62484" y="385572"/>
                  </a:lnTo>
                  <a:lnTo>
                    <a:pt x="73152" y="377952"/>
                  </a:lnTo>
                  <a:lnTo>
                    <a:pt x="105156" y="422148"/>
                  </a:lnTo>
                  <a:lnTo>
                    <a:pt x="94488" y="429768"/>
                  </a:lnTo>
                  <a:close/>
                </a:path>
                <a:path w="325120" h="487679">
                  <a:moveTo>
                    <a:pt x="38100" y="352044"/>
                  </a:moveTo>
                  <a:lnTo>
                    <a:pt x="0" y="300228"/>
                  </a:lnTo>
                  <a:lnTo>
                    <a:pt x="22860" y="303276"/>
                  </a:lnTo>
                  <a:lnTo>
                    <a:pt x="22521" y="304800"/>
                  </a:lnTo>
                  <a:lnTo>
                    <a:pt x="19812" y="304800"/>
                  </a:lnTo>
                  <a:lnTo>
                    <a:pt x="13716" y="315468"/>
                  </a:lnTo>
                  <a:lnTo>
                    <a:pt x="19812" y="316992"/>
                  </a:lnTo>
                  <a:lnTo>
                    <a:pt x="28721" y="316992"/>
                  </a:lnTo>
                  <a:lnTo>
                    <a:pt x="48768" y="344424"/>
                  </a:lnTo>
                  <a:lnTo>
                    <a:pt x="38100" y="352044"/>
                  </a:lnTo>
                  <a:close/>
                </a:path>
                <a:path w="325120" h="487679">
                  <a:moveTo>
                    <a:pt x="19812" y="316992"/>
                  </a:moveTo>
                  <a:lnTo>
                    <a:pt x="13716" y="315468"/>
                  </a:lnTo>
                  <a:lnTo>
                    <a:pt x="19812" y="304800"/>
                  </a:lnTo>
                  <a:lnTo>
                    <a:pt x="21889" y="307642"/>
                  </a:lnTo>
                  <a:lnTo>
                    <a:pt x="19812" y="316992"/>
                  </a:lnTo>
                  <a:close/>
                </a:path>
                <a:path w="325120" h="487679">
                  <a:moveTo>
                    <a:pt x="21889" y="307642"/>
                  </a:moveTo>
                  <a:lnTo>
                    <a:pt x="19812" y="304800"/>
                  </a:lnTo>
                  <a:lnTo>
                    <a:pt x="22521" y="304800"/>
                  </a:lnTo>
                  <a:lnTo>
                    <a:pt x="21889" y="307642"/>
                  </a:lnTo>
                  <a:close/>
                </a:path>
                <a:path w="325120" h="487679">
                  <a:moveTo>
                    <a:pt x="28721" y="316992"/>
                  </a:moveTo>
                  <a:lnTo>
                    <a:pt x="19812" y="316992"/>
                  </a:lnTo>
                  <a:lnTo>
                    <a:pt x="21889" y="307642"/>
                  </a:lnTo>
                  <a:lnTo>
                    <a:pt x="28721" y="316992"/>
                  </a:lnTo>
                  <a:close/>
                </a:path>
                <a:path w="325120" h="487679">
                  <a:moveTo>
                    <a:pt x="95527" y="320040"/>
                  </a:moveTo>
                  <a:lnTo>
                    <a:pt x="80772" y="320040"/>
                  </a:lnTo>
                  <a:lnTo>
                    <a:pt x="88392" y="313944"/>
                  </a:lnTo>
                  <a:lnTo>
                    <a:pt x="81915" y="312801"/>
                  </a:lnTo>
                  <a:lnTo>
                    <a:pt x="85344" y="291084"/>
                  </a:lnTo>
                  <a:lnTo>
                    <a:pt x="99060" y="294132"/>
                  </a:lnTo>
                  <a:lnTo>
                    <a:pt x="95527" y="320040"/>
                  </a:lnTo>
                  <a:close/>
                </a:path>
                <a:path w="325120" h="487679">
                  <a:moveTo>
                    <a:pt x="94488" y="327660"/>
                  </a:moveTo>
                  <a:lnTo>
                    <a:pt x="60960" y="323088"/>
                  </a:lnTo>
                  <a:lnTo>
                    <a:pt x="62484" y="309372"/>
                  </a:lnTo>
                  <a:lnTo>
                    <a:pt x="81915" y="312801"/>
                  </a:lnTo>
                  <a:lnTo>
                    <a:pt x="80772" y="320040"/>
                  </a:lnTo>
                  <a:lnTo>
                    <a:pt x="95527" y="320040"/>
                  </a:lnTo>
                  <a:lnTo>
                    <a:pt x="94488" y="327660"/>
                  </a:lnTo>
                  <a:close/>
                </a:path>
                <a:path w="325120" h="487679">
                  <a:moveTo>
                    <a:pt x="80772" y="320040"/>
                  </a:moveTo>
                  <a:lnTo>
                    <a:pt x="81915" y="312801"/>
                  </a:lnTo>
                  <a:lnTo>
                    <a:pt x="88392" y="313944"/>
                  </a:lnTo>
                  <a:lnTo>
                    <a:pt x="80772" y="320040"/>
                  </a:lnTo>
                  <a:close/>
                </a:path>
                <a:path w="325120" h="487679">
                  <a:moveTo>
                    <a:pt x="105156" y="252984"/>
                  </a:moveTo>
                  <a:lnTo>
                    <a:pt x="91440" y="249936"/>
                  </a:lnTo>
                  <a:lnTo>
                    <a:pt x="100584" y="196596"/>
                  </a:lnTo>
                  <a:lnTo>
                    <a:pt x="114300" y="198120"/>
                  </a:lnTo>
                  <a:lnTo>
                    <a:pt x="105156" y="252984"/>
                  </a:lnTo>
                  <a:close/>
                </a:path>
                <a:path w="325120" h="487679">
                  <a:moveTo>
                    <a:pt x="120396" y="158496"/>
                  </a:moveTo>
                  <a:lnTo>
                    <a:pt x="106680" y="155448"/>
                  </a:lnTo>
                  <a:lnTo>
                    <a:pt x="114300" y="102108"/>
                  </a:lnTo>
                  <a:lnTo>
                    <a:pt x="128016" y="103632"/>
                  </a:lnTo>
                  <a:lnTo>
                    <a:pt x="120396" y="158496"/>
                  </a:lnTo>
                  <a:close/>
                </a:path>
              </a:pathLst>
            </a:custGeom>
            <a:solidFill>
              <a:srgbClr val="7E7E7E"/>
            </a:solidFill>
          </p:spPr>
          <p:txBody>
            <a:bodyPr wrap="square" lIns="0" tIns="0" rIns="0" bIns="0" rtlCol="0"/>
            <a:lstStyle/>
            <a:p>
              <a:endParaRPr/>
            </a:p>
          </p:txBody>
        </p:sp>
        <p:sp>
          <p:nvSpPr>
            <p:cNvPr id="56" name="object 55">
              <a:extLst>
                <a:ext uri="{FF2B5EF4-FFF2-40B4-BE49-F238E27FC236}">
                  <a16:creationId xmlns:a16="http://schemas.microsoft.com/office/drawing/2014/main" id="{A83069C8-B0BB-4D0B-ACC3-EF573C65627C}"/>
                </a:ext>
              </a:extLst>
            </p:cNvPr>
            <p:cNvSpPr/>
            <p:nvPr/>
          </p:nvSpPr>
          <p:spPr>
            <a:xfrm>
              <a:off x="3425951" y="2784347"/>
              <a:ext cx="710565" cy="311785"/>
            </a:xfrm>
            <a:custGeom>
              <a:avLst/>
              <a:gdLst/>
              <a:ahLst/>
              <a:cxnLst/>
              <a:rect l="l" t="t" r="r" b="b"/>
              <a:pathLst>
                <a:path w="710564" h="311785">
                  <a:moveTo>
                    <a:pt x="658368" y="208788"/>
                  </a:moveTo>
                  <a:lnTo>
                    <a:pt x="658368" y="25908"/>
                  </a:lnTo>
                  <a:lnTo>
                    <a:pt x="97536" y="25908"/>
                  </a:lnTo>
                  <a:lnTo>
                    <a:pt x="97536" y="0"/>
                  </a:lnTo>
                  <a:lnTo>
                    <a:pt x="710184" y="0"/>
                  </a:lnTo>
                  <a:lnTo>
                    <a:pt x="710184" y="207264"/>
                  </a:lnTo>
                  <a:lnTo>
                    <a:pt x="691157" y="207502"/>
                  </a:lnTo>
                  <a:lnTo>
                    <a:pt x="674560" y="208026"/>
                  </a:lnTo>
                  <a:lnTo>
                    <a:pt x="658368" y="208788"/>
                  </a:lnTo>
                  <a:close/>
                </a:path>
                <a:path w="710564" h="311785">
                  <a:moveTo>
                    <a:pt x="612648" y="236220"/>
                  </a:moveTo>
                  <a:lnTo>
                    <a:pt x="612648" y="53340"/>
                  </a:lnTo>
                  <a:lnTo>
                    <a:pt x="50292" y="53340"/>
                  </a:lnTo>
                  <a:lnTo>
                    <a:pt x="50292" y="25908"/>
                  </a:lnTo>
                  <a:lnTo>
                    <a:pt x="658368" y="25908"/>
                  </a:lnTo>
                  <a:lnTo>
                    <a:pt x="658368" y="234696"/>
                  </a:lnTo>
                  <a:lnTo>
                    <a:pt x="641580" y="234934"/>
                  </a:lnTo>
                  <a:lnTo>
                    <a:pt x="626935" y="235458"/>
                  </a:lnTo>
                  <a:lnTo>
                    <a:pt x="616577" y="235981"/>
                  </a:lnTo>
                  <a:lnTo>
                    <a:pt x="612648" y="236220"/>
                  </a:lnTo>
                  <a:close/>
                </a:path>
                <a:path w="710564" h="311785">
                  <a:moveTo>
                    <a:pt x="160753" y="311274"/>
                  </a:moveTo>
                  <a:lnTo>
                    <a:pt x="114313" y="310509"/>
                  </a:lnTo>
                  <a:lnTo>
                    <a:pt x="61175" y="306971"/>
                  </a:lnTo>
                  <a:lnTo>
                    <a:pt x="0" y="300228"/>
                  </a:lnTo>
                  <a:lnTo>
                    <a:pt x="0" y="53340"/>
                  </a:lnTo>
                  <a:lnTo>
                    <a:pt x="612648" y="53340"/>
                  </a:lnTo>
                  <a:lnTo>
                    <a:pt x="612648" y="260604"/>
                  </a:lnTo>
                  <a:lnTo>
                    <a:pt x="551472" y="261744"/>
                  </a:lnTo>
                  <a:lnTo>
                    <a:pt x="498334" y="264878"/>
                  </a:lnTo>
                  <a:lnTo>
                    <a:pt x="451894" y="269571"/>
                  </a:lnTo>
                  <a:lnTo>
                    <a:pt x="410813" y="275390"/>
                  </a:lnTo>
                  <a:lnTo>
                    <a:pt x="373751" y="281903"/>
                  </a:lnTo>
                  <a:lnTo>
                    <a:pt x="306324" y="295275"/>
                  </a:lnTo>
                  <a:lnTo>
                    <a:pt x="273280" y="301267"/>
                  </a:lnTo>
                  <a:lnTo>
                    <a:pt x="238897" y="306220"/>
                  </a:lnTo>
                  <a:lnTo>
                    <a:pt x="201834" y="309700"/>
                  </a:lnTo>
                  <a:lnTo>
                    <a:pt x="160753" y="311274"/>
                  </a:lnTo>
                  <a:close/>
                </a:path>
              </a:pathLst>
            </a:custGeom>
            <a:solidFill>
              <a:srgbClr val="9DD3CF"/>
            </a:solidFill>
          </p:spPr>
          <p:txBody>
            <a:bodyPr wrap="square" lIns="0" tIns="0" rIns="0" bIns="0" rtlCol="0"/>
            <a:lstStyle/>
            <a:p>
              <a:endParaRPr/>
            </a:p>
          </p:txBody>
        </p:sp>
        <p:sp>
          <p:nvSpPr>
            <p:cNvPr id="57" name="object 56">
              <a:extLst>
                <a:ext uri="{FF2B5EF4-FFF2-40B4-BE49-F238E27FC236}">
                  <a16:creationId xmlns:a16="http://schemas.microsoft.com/office/drawing/2014/main" id="{8CD62C03-74A6-CC33-69BB-721F1DA07040}"/>
                </a:ext>
              </a:extLst>
            </p:cNvPr>
            <p:cNvSpPr/>
            <p:nvPr/>
          </p:nvSpPr>
          <p:spPr>
            <a:xfrm>
              <a:off x="3425951" y="2784348"/>
              <a:ext cx="710565" cy="311785"/>
            </a:xfrm>
            <a:custGeom>
              <a:avLst/>
              <a:gdLst/>
              <a:ahLst/>
              <a:cxnLst/>
              <a:rect l="l" t="t" r="r" b="b"/>
              <a:pathLst>
                <a:path w="710564" h="311785">
                  <a:moveTo>
                    <a:pt x="0" y="53339"/>
                  </a:moveTo>
                  <a:lnTo>
                    <a:pt x="612647" y="53339"/>
                  </a:lnTo>
                  <a:lnTo>
                    <a:pt x="612647" y="260603"/>
                  </a:lnTo>
                  <a:lnTo>
                    <a:pt x="551472" y="261744"/>
                  </a:lnTo>
                  <a:lnTo>
                    <a:pt x="498334" y="264878"/>
                  </a:lnTo>
                  <a:lnTo>
                    <a:pt x="451894" y="269571"/>
                  </a:lnTo>
                  <a:lnTo>
                    <a:pt x="410813" y="275390"/>
                  </a:lnTo>
                  <a:lnTo>
                    <a:pt x="339367" y="288675"/>
                  </a:lnTo>
                  <a:lnTo>
                    <a:pt x="306323" y="295274"/>
                  </a:lnTo>
                  <a:lnTo>
                    <a:pt x="273280" y="301267"/>
                  </a:lnTo>
                  <a:lnTo>
                    <a:pt x="238896" y="306220"/>
                  </a:lnTo>
                  <a:lnTo>
                    <a:pt x="201834" y="309700"/>
                  </a:lnTo>
                  <a:lnTo>
                    <a:pt x="160753" y="311274"/>
                  </a:lnTo>
                  <a:lnTo>
                    <a:pt x="114313" y="310509"/>
                  </a:lnTo>
                  <a:lnTo>
                    <a:pt x="61175" y="306971"/>
                  </a:lnTo>
                  <a:lnTo>
                    <a:pt x="0" y="300227"/>
                  </a:lnTo>
                  <a:lnTo>
                    <a:pt x="0" y="53339"/>
                  </a:lnTo>
                  <a:close/>
                </a:path>
                <a:path w="710564" h="311785">
                  <a:moveTo>
                    <a:pt x="50292" y="53339"/>
                  </a:moveTo>
                  <a:lnTo>
                    <a:pt x="50292" y="25907"/>
                  </a:lnTo>
                  <a:lnTo>
                    <a:pt x="658368" y="25907"/>
                  </a:lnTo>
                  <a:lnTo>
                    <a:pt x="658368" y="234695"/>
                  </a:lnTo>
                  <a:lnTo>
                    <a:pt x="641580" y="234934"/>
                  </a:lnTo>
                  <a:lnTo>
                    <a:pt x="626935" y="235457"/>
                  </a:lnTo>
                  <a:lnTo>
                    <a:pt x="616577" y="235981"/>
                  </a:lnTo>
                  <a:lnTo>
                    <a:pt x="612647" y="236219"/>
                  </a:lnTo>
                </a:path>
                <a:path w="710564" h="311785">
                  <a:moveTo>
                    <a:pt x="97536" y="25907"/>
                  </a:moveTo>
                  <a:lnTo>
                    <a:pt x="97536" y="0"/>
                  </a:lnTo>
                  <a:lnTo>
                    <a:pt x="710184" y="0"/>
                  </a:lnTo>
                  <a:lnTo>
                    <a:pt x="710184" y="207263"/>
                  </a:lnTo>
                  <a:lnTo>
                    <a:pt x="691157" y="207502"/>
                  </a:lnTo>
                  <a:lnTo>
                    <a:pt x="674560" y="208025"/>
                  </a:lnTo>
                  <a:lnTo>
                    <a:pt x="662820" y="208549"/>
                  </a:lnTo>
                  <a:lnTo>
                    <a:pt x="658368" y="208787"/>
                  </a:lnTo>
                </a:path>
              </a:pathLst>
            </a:custGeom>
            <a:ln w="6096">
              <a:solidFill>
                <a:srgbClr val="A19BC1"/>
              </a:solidFill>
            </a:ln>
          </p:spPr>
          <p:txBody>
            <a:bodyPr wrap="square" lIns="0" tIns="0" rIns="0" bIns="0" rtlCol="0"/>
            <a:lstStyle/>
            <a:p>
              <a:endParaRPr/>
            </a:p>
          </p:txBody>
        </p:sp>
      </p:grpSp>
      <p:sp>
        <p:nvSpPr>
          <p:cNvPr id="58" name="object 57">
            <a:extLst>
              <a:ext uri="{FF2B5EF4-FFF2-40B4-BE49-F238E27FC236}">
                <a16:creationId xmlns:a16="http://schemas.microsoft.com/office/drawing/2014/main" id="{A6BA3604-A7C0-60D9-6924-93CADE5D6D03}"/>
              </a:ext>
            </a:extLst>
          </p:cNvPr>
          <p:cNvSpPr txBox="1"/>
          <p:nvPr/>
        </p:nvSpPr>
        <p:spPr>
          <a:xfrm>
            <a:off x="3950194" y="1905338"/>
            <a:ext cx="598170" cy="163195"/>
          </a:xfrm>
          <a:prstGeom prst="rect">
            <a:avLst/>
          </a:prstGeom>
        </p:spPr>
        <p:txBody>
          <a:bodyPr vert="horz" wrap="square" lIns="0" tIns="12700" rIns="0" bIns="0" rtlCol="0">
            <a:spAutoFit/>
          </a:bodyPr>
          <a:lstStyle/>
          <a:p>
            <a:pPr marL="12700">
              <a:lnSpc>
                <a:spcPct val="100000"/>
              </a:lnSpc>
              <a:spcBef>
                <a:spcPts val="100"/>
              </a:spcBef>
            </a:pPr>
            <a:r>
              <a:rPr sz="900" spc="-10" dirty="0">
                <a:latin typeface="Meiryo UI"/>
                <a:cs typeface="Meiryo UI"/>
              </a:rPr>
              <a:t>処方箋情報</a:t>
            </a:r>
            <a:endParaRPr sz="900">
              <a:latin typeface="Meiryo UI"/>
              <a:cs typeface="Meiryo UI"/>
            </a:endParaRPr>
          </a:p>
        </p:txBody>
      </p:sp>
      <p:grpSp>
        <p:nvGrpSpPr>
          <p:cNvPr id="59" name="object 58">
            <a:extLst>
              <a:ext uri="{FF2B5EF4-FFF2-40B4-BE49-F238E27FC236}">
                <a16:creationId xmlns:a16="http://schemas.microsoft.com/office/drawing/2014/main" id="{669183DC-818D-D212-6087-5E3F3EF2A753}"/>
              </a:ext>
            </a:extLst>
          </p:cNvPr>
          <p:cNvGrpSpPr/>
          <p:nvPr/>
        </p:nvGrpSpPr>
        <p:grpSpPr>
          <a:xfrm>
            <a:off x="2028968" y="1448672"/>
            <a:ext cx="4787265" cy="2291080"/>
            <a:chOff x="1511808" y="2423033"/>
            <a:chExt cx="4787265" cy="2291080"/>
          </a:xfrm>
        </p:grpSpPr>
        <p:sp>
          <p:nvSpPr>
            <p:cNvPr id="60" name="object 59">
              <a:extLst>
                <a:ext uri="{FF2B5EF4-FFF2-40B4-BE49-F238E27FC236}">
                  <a16:creationId xmlns:a16="http://schemas.microsoft.com/office/drawing/2014/main" id="{506AEB42-3FD5-6E29-6D1E-78F65DFF1855}"/>
                </a:ext>
              </a:extLst>
            </p:cNvPr>
            <p:cNvSpPr/>
            <p:nvPr/>
          </p:nvSpPr>
          <p:spPr>
            <a:xfrm>
              <a:off x="1511808" y="4590288"/>
              <a:ext cx="1592580" cy="123825"/>
            </a:xfrm>
            <a:custGeom>
              <a:avLst/>
              <a:gdLst/>
              <a:ahLst/>
              <a:cxnLst/>
              <a:rect l="l" t="t" r="r" b="b"/>
              <a:pathLst>
                <a:path w="1592580" h="123825">
                  <a:moveTo>
                    <a:pt x="123444" y="123444"/>
                  </a:moveTo>
                  <a:lnTo>
                    <a:pt x="0" y="60960"/>
                  </a:lnTo>
                  <a:lnTo>
                    <a:pt x="123444" y="0"/>
                  </a:lnTo>
                  <a:lnTo>
                    <a:pt x="123444" y="41148"/>
                  </a:lnTo>
                  <a:lnTo>
                    <a:pt x="102108" y="41148"/>
                  </a:lnTo>
                  <a:lnTo>
                    <a:pt x="102108" y="82296"/>
                  </a:lnTo>
                  <a:lnTo>
                    <a:pt x="123444" y="82296"/>
                  </a:lnTo>
                  <a:lnTo>
                    <a:pt x="123444" y="123444"/>
                  </a:lnTo>
                  <a:close/>
                </a:path>
                <a:path w="1592580" h="123825">
                  <a:moveTo>
                    <a:pt x="123444" y="82296"/>
                  </a:moveTo>
                  <a:lnTo>
                    <a:pt x="102108" y="82296"/>
                  </a:lnTo>
                  <a:lnTo>
                    <a:pt x="102108" y="41148"/>
                  </a:lnTo>
                  <a:lnTo>
                    <a:pt x="123444" y="41148"/>
                  </a:lnTo>
                  <a:lnTo>
                    <a:pt x="123444" y="82296"/>
                  </a:lnTo>
                  <a:close/>
                </a:path>
                <a:path w="1592580" h="123825">
                  <a:moveTo>
                    <a:pt x="1592580" y="82296"/>
                  </a:moveTo>
                  <a:lnTo>
                    <a:pt x="123444" y="82296"/>
                  </a:lnTo>
                  <a:lnTo>
                    <a:pt x="123444" y="41148"/>
                  </a:lnTo>
                  <a:lnTo>
                    <a:pt x="1592580" y="41148"/>
                  </a:lnTo>
                  <a:lnTo>
                    <a:pt x="1592580" y="82296"/>
                  </a:lnTo>
                  <a:close/>
                </a:path>
              </a:pathLst>
            </a:custGeom>
            <a:solidFill>
              <a:srgbClr val="7E7E7E"/>
            </a:solidFill>
          </p:spPr>
          <p:txBody>
            <a:bodyPr wrap="square" lIns="0" tIns="0" rIns="0" bIns="0" rtlCol="0"/>
            <a:lstStyle/>
            <a:p>
              <a:endParaRPr/>
            </a:p>
          </p:txBody>
        </p:sp>
        <p:sp>
          <p:nvSpPr>
            <p:cNvPr id="61" name="object 60">
              <a:extLst>
                <a:ext uri="{FF2B5EF4-FFF2-40B4-BE49-F238E27FC236}">
                  <a16:creationId xmlns:a16="http://schemas.microsoft.com/office/drawing/2014/main" id="{6CA127F6-0A99-06F4-FB4E-A8F19E91D301}"/>
                </a:ext>
              </a:extLst>
            </p:cNvPr>
            <p:cNvSpPr/>
            <p:nvPr/>
          </p:nvSpPr>
          <p:spPr>
            <a:xfrm>
              <a:off x="5743955" y="2426207"/>
              <a:ext cx="551815" cy="311785"/>
            </a:xfrm>
            <a:custGeom>
              <a:avLst/>
              <a:gdLst/>
              <a:ahLst/>
              <a:cxnLst/>
              <a:rect l="l" t="t" r="r" b="b"/>
              <a:pathLst>
                <a:path w="551814" h="311785">
                  <a:moveTo>
                    <a:pt x="551688" y="208788"/>
                  </a:moveTo>
                  <a:lnTo>
                    <a:pt x="512064" y="208788"/>
                  </a:lnTo>
                  <a:lnTo>
                    <a:pt x="512064" y="25908"/>
                  </a:lnTo>
                  <a:lnTo>
                    <a:pt x="76200" y="25908"/>
                  </a:lnTo>
                  <a:lnTo>
                    <a:pt x="76200" y="0"/>
                  </a:lnTo>
                  <a:lnTo>
                    <a:pt x="551688" y="0"/>
                  </a:lnTo>
                  <a:lnTo>
                    <a:pt x="551688" y="208788"/>
                  </a:lnTo>
                  <a:close/>
                </a:path>
                <a:path w="551814" h="311785">
                  <a:moveTo>
                    <a:pt x="475488" y="236220"/>
                  </a:moveTo>
                  <a:lnTo>
                    <a:pt x="475488" y="53340"/>
                  </a:lnTo>
                  <a:lnTo>
                    <a:pt x="39624" y="53340"/>
                  </a:lnTo>
                  <a:lnTo>
                    <a:pt x="39624" y="25908"/>
                  </a:lnTo>
                  <a:lnTo>
                    <a:pt x="512064" y="25908"/>
                  </a:lnTo>
                  <a:lnTo>
                    <a:pt x="512064" y="234696"/>
                  </a:lnTo>
                  <a:lnTo>
                    <a:pt x="498633" y="234934"/>
                  </a:lnTo>
                  <a:lnTo>
                    <a:pt x="486918" y="235458"/>
                  </a:lnTo>
                  <a:lnTo>
                    <a:pt x="478631" y="235981"/>
                  </a:lnTo>
                  <a:lnTo>
                    <a:pt x="475488" y="236220"/>
                  </a:lnTo>
                  <a:close/>
                </a:path>
                <a:path w="551814" h="311785">
                  <a:moveTo>
                    <a:pt x="108958" y="311242"/>
                  </a:moveTo>
                  <a:lnTo>
                    <a:pt x="59302" y="308236"/>
                  </a:lnTo>
                  <a:lnTo>
                    <a:pt x="0" y="300228"/>
                  </a:lnTo>
                  <a:lnTo>
                    <a:pt x="0" y="53340"/>
                  </a:lnTo>
                  <a:lnTo>
                    <a:pt x="475488" y="53340"/>
                  </a:lnTo>
                  <a:lnTo>
                    <a:pt x="475488" y="260604"/>
                  </a:lnTo>
                  <a:lnTo>
                    <a:pt x="416185" y="262419"/>
                  </a:lnTo>
                  <a:lnTo>
                    <a:pt x="366529" y="267272"/>
                  </a:lnTo>
                  <a:lnTo>
                    <a:pt x="324374" y="274268"/>
                  </a:lnTo>
                  <a:lnTo>
                    <a:pt x="287579" y="282514"/>
                  </a:lnTo>
                  <a:lnTo>
                    <a:pt x="221489" y="299186"/>
                  </a:lnTo>
                  <a:lnTo>
                    <a:pt x="187908" y="305824"/>
                  </a:lnTo>
                  <a:lnTo>
                    <a:pt x="151113" y="310141"/>
                  </a:lnTo>
                  <a:lnTo>
                    <a:pt x="108958" y="311242"/>
                  </a:lnTo>
                  <a:close/>
                </a:path>
              </a:pathLst>
            </a:custGeom>
            <a:solidFill>
              <a:srgbClr val="FCB0B6"/>
            </a:solidFill>
          </p:spPr>
          <p:txBody>
            <a:bodyPr wrap="square" lIns="0" tIns="0" rIns="0" bIns="0" rtlCol="0"/>
            <a:lstStyle/>
            <a:p>
              <a:endParaRPr/>
            </a:p>
          </p:txBody>
        </p:sp>
        <p:sp>
          <p:nvSpPr>
            <p:cNvPr id="62" name="object 61">
              <a:extLst>
                <a:ext uri="{FF2B5EF4-FFF2-40B4-BE49-F238E27FC236}">
                  <a16:creationId xmlns:a16="http://schemas.microsoft.com/office/drawing/2014/main" id="{DF10239B-3637-FDB7-A628-9A583BD27718}"/>
                </a:ext>
              </a:extLst>
            </p:cNvPr>
            <p:cNvSpPr/>
            <p:nvPr/>
          </p:nvSpPr>
          <p:spPr>
            <a:xfrm>
              <a:off x="5743955" y="2426208"/>
              <a:ext cx="551815" cy="311785"/>
            </a:xfrm>
            <a:custGeom>
              <a:avLst/>
              <a:gdLst/>
              <a:ahLst/>
              <a:cxnLst/>
              <a:rect l="l" t="t" r="r" b="b"/>
              <a:pathLst>
                <a:path w="551814" h="311785">
                  <a:moveTo>
                    <a:pt x="0" y="53339"/>
                  </a:moveTo>
                  <a:lnTo>
                    <a:pt x="475488" y="53339"/>
                  </a:lnTo>
                  <a:lnTo>
                    <a:pt x="475488" y="260603"/>
                  </a:lnTo>
                  <a:lnTo>
                    <a:pt x="416185" y="262419"/>
                  </a:lnTo>
                  <a:lnTo>
                    <a:pt x="366529" y="267272"/>
                  </a:lnTo>
                  <a:lnTo>
                    <a:pt x="324374" y="274268"/>
                  </a:lnTo>
                  <a:lnTo>
                    <a:pt x="287579" y="282514"/>
                  </a:lnTo>
                  <a:lnTo>
                    <a:pt x="253998" y="291118"/>
                  </a:lnTo>
                  <a:lnTo>
                    <a:pt x="221489" y="299186"/>
                  </a:lnTo>
                  <a:lnTo>
                    <a:pt x="187908" y="305824"/>
                  </a:lnTo>
                  <a:lnTo>
                    <a:pt x="151113" y="310141"/>
                  </a:lnTo>
                  <a:lnTo>
                    <a:pt x="108958" y="311242"/>
                  </a:lnTo>
                  <a:lnTo>
                    <a:pt x="59302" y="308236"/>
                  </a:lnTo>
                  <a:lnTo>
                    <a:pt x="0" y="300227"/>
                  </a:lnTo>
                  <a:lnTo>
                    <a:pt x="0" y="53339"/>
                  </a:lnTo>
                  <a:close/>
                </a:path>
                <a:path w="551814" h="311785">
                  <a:moveTo>
                    <a:pt x="39624" y="53339"/>
                  </a:moveTo>
                  <a:lnTo>
                    <a:pt x="39624" y="25907"/>
                  </a:lnTo>
                  <a:lnTo>
                    <a:pt x="512064" y="25907"/>
                  </a:lnTo>
                  <a:lnTo>
                    <a:pt x="512064" y="234695"/>
                  </a:lnTo>
                  <a:lnTo>
                    <a:pt x="498633" y="234934"/>
                  </a:lnTo>
                  <a:lnTo>
                    <a:pt x="486918" y="235457"/>
                  </a:lnTo>
                  <a:lnTo>
                    <a:pt x="478631" y="235981"/>
                  </a:lnTo>
                  <a:lnTo>
                    <a:pt x="475488" y="236219"/>
                  </a:lnTo>
                </a:path>
                <a:path w="551814" h="311785">
                  <a:moveTo>
                    <a:pt x="76200" y="25907"/>
                  </a:moveTo>
                  <a:lnTo>
                    <a:pt x="76200" y="0"/>
                  </a:lnTo>
                  <a:lnTo>
                    <a:pt x="551688" y="0"/>
                  </a:lnTo>
                  <a:lnTo>
                    <a:pt x="551688" y="208787"/>
                  </a:lnTo>
                  <a:lnTo>
                    <a:pt x="537138" y="208787"/>
                  </a:lnTo>
                  <a:lnTo>
                    <a:pt x="524446" y="208787"/>
                  </a:lnTo>
                  <a:lnTo>
                    <a:pt x="515469" y="208787"/>
                  </a:lnTo>
                  <a:lnTo>
                    <a:pt x="512064" y="208787"/>
                  </a:lnTo>
                </a:path>
              </a:pathLst>
            </a:custGeom>
            <a:ln w="6096">
              <a:solidFill>
                <a:srgbClr val="A19BC1"/>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6D534908-557B-32D8-8164-40EF8115301F}"/>
              </a:ext>
            </a:extLst>
          </p:cNvPr>
          <p:cNvSpPr txBox="1"/>
          <p:nvPr/>
        </p:nvSpPr>
        <p:spPr>
          <a:xfrm>
            <a:off x="6319027" y="1547202"/>
            <a:ext cx="433070" cy="163195"/>
          </a:xfrm>
          <a:prstGeom prst="rect">
            <a:avLst/>
          </a:prstGeom>
        </p:spPr>
        <p:txBody>
          <a:bodyPr vert="horz" wrap="square" lIns="0" tIns="12700" rIns="0" bIns="0" rtlCol="0">
            <a:spAutoFit/>
          </a:bodyPr>
          <a:lstStyle/>
          <a:p>
            <a:pPr marL="6985">
              <a:lnSpc>
                <a:spcPct val="100000"/>
              </a:lnSpc>
              <a:spcBef>
                <a:spcPts val="100"/>
              </a:spcBef>
            </a:pPr>
            <a:r>
              <a:rPr sz="900" spc="-20" dirty="0">
                <a:latin typeface="Meiryo UI"/>
                <a:cs typeface="Meiryo UI"/>
              </a:rPr>
              <a:t>発生届</a:t>
            </a:r>
            <a:endParaRPr sz="900">
              <a:latin typeface="Meiryo UI"/>
              <a:cs typeface="Meiryo UI"/>
            </a:endParaRPr>
          </a:p>
        </p:txBody>
      </p:sp>
      <p:grpSp>
        <p:nvGrpSpPr>
          <p:cNvPr id="64" name="object 63">
            <a:extLst>
              <a:ext uri="{FF2B5EF4-FFF2-40B4-BE49-F238E27FC236}">
                <a16:creationId xmlns:a16="http://schemas.microsoft.com/office/drawing/2014/main" id="{9493FCEC-D997-5796-57C7-4020916A2365}"/>
              </a:ext>
            </a:extLst>
          </p:cNvPr>
          <p:cNvGrpSpPr/>
          <p:nvPr/>
        </p:nvGrpSpPr>
        <p:grpSpPr>
          <a:xfrm>
            <a:off x="3968893" y="1470008"/>
            <a:ext cx="608330" cy="321310"/>
            <a:chOff x="3451733" y="2444369"/>
            <a:chExt cx="608330" cy="321310"/>
          </a:xfrm>
        </p:grpSpPr>
        <p:sp>
          <p:nvSpPr>
            <p:cNvPr id="65" name="object 64">
              <a:extLst>
                <a:ext uri="{FF2B5EF4-FFF2-40B4-BE49-F238E27FC236}">
                  <a16:creationId xmlns:a16="http://schemas.microsoft.com/office/drawing/2014/main" id="{28121792-45CB-80AD-90BD-935CAE8052C2}"/>
                </a:ext>
              </a:extLst>
            </p:cNvPr>
            <p:cNvSpPr/>
            <p:nvPr/>
          </p:nvSpPr>
          <p:spPr>
            <a:xfrm>
              <a:off x="3454908" y="2447543"/>
              <a:ext cx="601980" cy="314960"/>
            </a:xfrm>
            <a:custGeom>
              <a:avLst/>
              <a:gdLst/>
              <a:ahLst/>
              <a:cxnLst/>
              <a:rect l="l" t="t" r="r" b="b"/>
              <a:pathLst>
                <a:path w="601979" h="314960">
                  <a:moveTo>
                    <a:pt x="557784" y="211836"/>
                  </a:moveTo>
                  <a:lnTo>
                    <a:pt x="557784" y="25908"/>
                  </a:lnTo>
                  <a:lnTo>
                    <a:pt x="83820" y="25908"/>
                  </a:lnTo>
                  <a:lnTo>
                    <a:pt x="83820" y="0"/>
                  </a:lnTo>
                  <a:lnTo>
                    <a:pt x="601980" y="0"/>
                  </a:lnTo>
                  <a:lnTo>
                    <a:pt x="601980" y="210312"/>
                  </a:lnTo>
                  <a:lnTo>
                    <a:pt x="585430" y="210550"/>
                  </a:lnTo>
                  <a:lnTo>
                    <a:pt x="571309" y="211074"/>
                  </a:lnTo>
                  <a:lnTo>
                    <a:pt x="561474" y="211597"/>
                  </a:lnTo>
                  <a:lnTo>
                    <a:pt x="557784" y="211836"/>
                  </a:lnTo>
                  <a:close/>
                </a:path>
                <a:path w="601979" h="314960">
                  <a:moveTo>
                    <a:pt x="518160" y="239268"/>
                  </a:moveTo>
                  <a:lnTo>
                    <a:pt x="518160" y="53340"/>
                  </a:lnTo>
                  <a:lnTo>
                    <a:pt x="42672" y="53340"/>
                  </a:lnTo>
                  <a:lnTo>
                    <a:pt x="42672" y="25908"/>
                  </a:lnTo>
                  <a:lnTo>
                    <a:pt x="557784" y="25908"/>
                  </a:lnTo>
                  <a:lnTo>
                    <a:pt x="557784" y="237744"/>
                  </a:lnTo>
                  <a:lnTo>
                    <a:pt x="543234" y="237982"/>
                  </a:lnTo>
                  <a:lnTo>
                    <a:pt x="530542" y="238506"/>
                  </a:lnTo>
                  <a:lnTo>
                    <a:pt x="521565" y="239029"/>
                  </a:lnTo>
                  <a:lnTo>
                    <a:pt x="518160" y="239268"/>
                  </a:lnTo>
                  <a:close/>
                </a:path>
                <a:path w="601979" h="314960">
                  <a:moveTo>
                    <a:pt x="110348" y="314628"/>
                  </a:moveTo>
                  <a:lnTo>
                    <a:pt x="59672" y="311140"/>
                  </a:lnTo>
                  <a:lnTo>
                    <a:pt x="0" y="303276"/>
                  </a:lnTo>
                  <a:lnTo>
                    <a:pt x="0" y="53340"/>
                  </a:lnTo>
                  <a:lnTo>
                    <a:pt x="518160" y="53340"/>
                  </a:lnTo>
                  <a:lnTo>
                    <a:pt x="518160" y="263652"/>
                  </a:lnTo>
                  <a:lnTo>
                    <a:pt x="458487" y="265217"/>
                  </a:lnTo>
                  <a:lnTo>
                    <a:pt x="407811" y="269444"/>
                  </a:lnTo>
                  <a:lnTo>
                    <a:pt x="364331" y="275629"/>
                  </a:lnTo>
                  <a:lnTo>
                    <a:pt x="326248" y="283068"/>
                  </a:lnTo>
                  <a:lnTo>
                    <a:pt x="259080" y="298894"/>
                  </a:lnTo>
                  <a:lnTo>
                    <a:pt x="226395" y="305873"/>
                  </a:lnTo>
                  <a:lnTo>
                    <a:pt x="191911" y="311291"/>
                  </a:lnTo>
                  <a:lnTo>
                    <a:pt x="153828" y="314444"/>
                  </a:lnTo>
                  <a:lnTo>
                    <a:pt x="110348" y="314628"/>
                  </a:lnTo>
                  <a:close/>
                </a:path>
              </a:pathLst>
            </a:custGeom>
            <a:solidFill>
              <a:srgbClr val="9DD3CF"/>
            </a:solidFill>
          </p:spPr>
          <p:txBody>
            <a:bodyPr wrap="square" lIns="0" tIns="0" rIns="0" bIns="0" rtlCol="0"/>
            <a:lstStyle/>
            <a:p>
              <a:endParaRPr/>
            </a:p>
          </p:txBody>
        </p:sp>
        <p:sp>
          <p:nvSpPr>
            <p:cNvPr id="66" name="object 65">
              <a:extLst>
                <a:ext uri="{FF2B5EF4-FFF2-40B4-BE49-F238E27FC236}">
                  <a16:creationId xmlns:a16="http://schemas.microsoft.com/office/drawing/2014/main" id="{B062097F-31FF-8FC8-62A1-79177AB1242D}"/>
                </a:ext>
              </a:extLst>
            </p:cNvPr>
            <p:cNvSpPr/>
            <p:nvPr/>
          </p:nvSpPr>
          <p:spPr>
            <a:xfrm>
              <a:off x="3454908" y="2447544"/>
              <a:ext cx="601980" cy="314960"/>
            </a:xfrm>
            <a:custGeom>
              <a:avLst/>
              <a:gdLst/>
              <a:ahLst/>
              <a:cxnLst/>
              <a:rect l="l" t="t" r="r" b="b"/>
              <a:pathLst>
                <a:path w="601979" h="314960">
                  <a:moveTo>
                    <a:pt x="0" y="53339"/>
                  </a:moveTo>
                  <a:lnTo>
                    <a:pt x="518159" y="53339"/>
                  </a:lnTo>
                  <a:lnTo>
                    <a:pt x="518159" y="263651"/>
                  </a:lnTo>
                  <a:lnTo>
                    <a:pt x="458487" y="265217"/>
                  </a:lnTo>
                  <a:lnTo>
                    <a:pt x="407811" y="269444"/>
                  </a:lnTo>
                  <a:lnTo>
                    <a:pt x="364331" y="275629"/>
                  </a:lnTo>
                  <a:lnTo>
                    <a:pt x="326248" y="283068"/>
                  </a:lnTo>
                  <a:lnTo>
                    <a:pt x="291764" y="291058"/>
                  </a:lnTo>
                  <a:lnTo>
                    <a:pt x="259079" y="298894"/>
                  </a:lnTo>
                  <a:lnTo>
                    <a:pt x="226395" y="305873"/>
                  </a:lnTo>
                  <a:lnTo>
                    <a:pt x="191911" y="311291"/>
                  </a:lnTo>
                  <a:lnTo>
                    <a:pt x="153828" y="314444"/>
                  </a:lnTo>
                  <a:lnTo>
                    <a:pt x="110348" y="314628"/>
                  </a:lnTo>
                  <a:lnTo>
                    <a:pt x="59672" y="311140"/>
                  </a:lnTo>
                  <a:lnTo>
                    <a:pt x="0" y="303275"/>
                  </a:lnTo>
                  <a:lnTo>
                    <a:pt x="0" y="53339"/>
                  </a:lnTo>
                  <a:close/>
                </a:path>
                <a:path w="601979" h="314960">
                  <a:moveTo>
                    <a:pt x="42672" y="53339"/>
                  </a:moveTo>
                  <a:lnTo>
                    <a:pt x="42672" y="25907"/>
                  </a:lnTo>
                  <a:lnTo>
                    <a:pt x="557784" y="25907"/>
                  </a:lnTo>
                  <a:lnTo>
                    <a:pt x="557784" y="237743"/>
                  </a:lnTo>
                  <a:lnTo>
                    <a:pt x="543234" y="237982"/>
                  </a:lnTo>
                  <a:lnTo>
                    <a:pt x="530542" y="238505"/>
                  </a:lnTo>
                  <a:lnTo>
                    <a:pt x="521565" y="239029"/>
                  </a:lnTo>
                  <a:lnTo>
                    <a:pt x="518159" y="239267"/>
                  </a:lnTo>
                </a:path>
                <a:path w="601979" h="314960">
                  <a:moveTo>
                    <a:pt x="83820" y="25907"/>
                  </a:moveTo>
                  <a:lnTo>
                    <a:pt x="83820" y="0"/>
                  </a:lnTo>
                  <a:lnTo>
                    <a:pt x="601980" y="0"/>
                  </a:lnTo>
                  <a:lnTo>
                    <a:pt x="601980" y="210311"/>
                  </a:lnTo>
                  <a:lnTo>
                    <a:pt x="585430" y="210550"/>
                  </a:lnTo>
                  <a:lnTo>
                    <a:pt x="571309" y="211073"/>
                  </a:lnTo>
                  <a:lnTo>
                    <a:pt x="561474" y="211597"/>
                  </a:lnTo>
                  <a:lnTo>
                    <a:pt x="557784" y="211835"/>
                  </a:lnTo>
                </a:path>
              </a:pathLst>
            </a:custGeom>
            <a:ln w="6096">
              <a:solidFill>
                <a:srgbClr val="A19BC1"/>
              </a:solidFill>
            </a:ln>
          </p:spPr>
          <p:txBody>
            <a:bodyPr wrap="square" lIns="0" tIns="0" rIns="0" bIns="0" rtlCol="0"/>
            <a:lstStyle/>
            <a:p>
              <a:endParaRPr/>
            </a:p>
          </p:txBody>
        </p:sp>
      </p:grpSp>
      <p:sp>
        <p:nvSpPr>
          <p:cNvPr id="67" name="object 66">
            <a:extLst>
              <a:ext uri="{FF2B5EF4-FFF2-40B4-BE49-F238E27FC236}">
                <a16:creationId xmlns:a16="http://schemas.microsoft.com/office/drawing/2014/main" id="{08837C6F-53A2-323B-17EF-11E19CBAAF8B}"/>
              </a:ext>
            </a:extLst>
          </p:cNvPr>
          <p:cNvSpPr txBox="1"/>
          <p:nvPr/>
        </p:nvSpPr>
        <p:spPr>
          <a:xfrm>
            <a:off x="4002520" y="1570085"/>
            <a:ext cx="504825"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grpSp>
        <p:nvGrpSpPr>
          <p:cNvPr id="68" name="object 67">
            <a:extLst>
              <a:ext uri="{FF2B5EF4-FFF2-40B4-BE49-F238E27FC236}">
                <a16:creationId xmlns:a16="http://schemas.microsoft.com/office/drawing/2014/main" id="{F5A9A30B-114B-A609-E4FB-CAA555BA6CB2}"/>
              </a:ext>
            </a:extLst>
          </p:cNvPr>
          <p:cNvGrpSpPr/>
          <p:nvPr/>
        </p:nvGrpSpPr>
        <p:grpSpPr>
          <a:xfrm>
            <a:off x="9524000" y="1098278"/>
            <a:ext cx="1478280" cy="230504"/>
            <a:chOff x="9006840" y="2072639"/>
            <a:chExt cx="1478280" cy="230504"/>
          </a:xfrm>
        </p:grpSpPr>
        <p:sp>
          <p:nvSpPr>
            <p:cNvPr id="69" name="object 68">
              <a:extLst>
                <a:ext uri="{FF2B5EF4-FFF2-40B4-BE49-F238E27FC236}">
                  <a16:creationId xmlns:a16="http://schemas.microsoft.com/office/drawing/2014/main" id="{5450EAC7-A66B-27F0-8E9C-7C8D74418363}"/>
                </a:ext>
              </a:extLst>
            </p:cNvPr>
            <p:cNvSpPr/>
            <p:nvPr/>
          </p:nvSpPr>
          <p:spPr>
            <a:xfrm>
              <a:off x="9009888" y="2077211"/>
              <a:ext cx="1472565" cy="222885"/>
            </a:xfrm>
            <a:custGeom>
              <a:avLst/>
              <a:gdLst/>
              <a:ahLst/>
              <a:cxnLst/>
              <a:rect l="l" t="t" r="r" b="b"/>
              <a:pathLst>
                <a:path w="1472565" h="222885">
                  <a:moveTo>
                    <a:pt x="1472184" y="222504"/>
                  </a:moveTo>
                  <a:lnTo>
                    <a:pt x="0" y="222504"/>
                  </a:lnTo>
                  <a:lnTo>
                    <a:pt x="0" y="0"/>
                  </a:lnTo>
                  <a:lnTo>
                    <a:pt x="1472184" y="0"/>
                  </a:lnTo>
                  <a:lnTo>
                    <a:pt x="1472184" y="222504"/>
                  </a:lnTo>
                  <a:close/>
                </a:path>
              </a:pathLst>
            </a:custGeom>
            <a:solidFill>
              <a:srgbClr val="F1F1F1"/>
            </a:solidFill>
          </p:spPr>
          <p:txBody>
            <a:bodyPr wrap="square" lIns="0" tIns="0" rIns="0" bIns="0" rtlCol="0"/>
            <a:lstStyle/>
            <a:p>
              <a:endParaRPr/>
            </a:p>
          </p:txBody>
        </p:sp>
        <p:sp>
          <p:nvSpPr>
            <p:cNvPr id="70" name="object 69">
              <a:extLst>
                <a:ext uri="{FF2B5EF4-FFF2-40B4-BE49-F238E27FC236}">
                  <a16:creationId xmlns:a16="http://schemas.microsoft.com/office/drawing/2014/main" id="{F56FBDE5-A705-ED6E-5939-83A7A871D795}"/>
                </a:ext>
              </a:extLst>
            </p:cNvPr>
            <p:cNvSpPr/>
            <p:nvPr/>
          </p:nvSpPr>
          <p:spPr>
            <a:xfrm>
              <a:off x="9006840" y="2072639"/>
              <a:ext cx="1478280" cy="230504"/>
            </a:xfrm>
            <a:custGeom>
              <a:avLst/>
              <a:gdLst/>
              <a:ahLst/>
              <a:cxnLst/>
              <a:rect l="l" t="t" r="r" b="b"/>
              <a:pathLst>
                <a:path w="1478279" h="230505">
                  <a:moveTo>
                    <a:pt x="6096" y="227076"/>
                  </a:moveTo>
                  <a:lnTo>
                    <a:pt x="0" y="227076"/>
                  </a:lnTo>
                  <a:lnTo>
                    <a:pt x="0" y="199644"/>
                  </a:lnTo>
                  <a:lnTo>
                    <a:pt x="7620" y="199644"/>
                  </a:lnTo>
                  <a:lnTo>
                    <a:pt x="7620" y="224028"/>
                  </a:lnTo>
                  <a:lnTo>
                    <a:pt x="6096" y="224028"/>
                  </a:lnTo>
                  <a:lnTo>
                    <a:pt x="6096" y="227076"/>
                  </a:lnTo>
                  <a:close/>
                </a:path>
                <a:path w="1478279" h="230505">
                  <a:moveTo>
                    <a:pt x="33528" y="230124"/>
                  </a:moveTo>
                  <a:lnTo>
                    <a:pt x="6096" y="230124"/>
                  </a:lnTo>
                  <a:lnTo>
                    <a:pt x="6096" y="224028"/>
                  </a:lnTo>
                  <a:lnTo>
                    <a:pt x="7620" y="224028"/>
                  </a:lnTo>
                  <a:lnTo>
                    <a:pt x="7620" y="227076"/>
                  </a:lnTo>
                  <a:lnTo>
                    <a:pt x="33528" y="227076"/>
                  </a:lnTo>
                  <a:lnTo>
                    <a:pt x="33528" y="230124"/>
                  </a:lnTo>
                  <a:close/>
                </a:path>
                <a:path w="1478279" h="230505">
                  <a:moveTo>
                    <a:pt x="33528" y="227076"/>
                  </a:moveTo>
                  <a:lnTo>
                    <a:pt x="7620" y="227076"/>
                  </a:lnTo>
                  <a:lnTo>
                    <a:pt x="7620" y="224028"/>
                  </a:lnTo>
                  <a:lnTo>
                    <a:pt x="33528" y="224028"/>
                  </a:lnTo>
                  <a:lnTo>
                    <a:pt x="33528" y="227076"/>
                  </a:lnTo>
                  <a:close/>
                </a:path>
                <a:path w="1478279" h="230505">
                  <a:moveTo>
                    <a:pt x="7620" y="178308"/>
                  </a:moveTo>
                  <a:lnTo>
                    <a:pt x="0" y="178308"/>
                  </a:lnTo>
                  <a:lnTo>
                    <a:pt x="0" y="150876"/>
                  </a:lnTo>
                  <a:lnTo>
                    <a:pt x="7620" y="150876"/>
                  </a:lnTo>
                  <a:lnTo>
                    <a:pt x="7620" y="178308"/>
                  </a:lnTo>
                  <a:close/>
                </a:path>
                <a:path w="1478279" h="230505">
                  <a:moveTo>
                    <a:pt x="7620" y="131064"/>
                  </a:moveTo>
                  <a:lnTo>
                    <a:pt x="0" y="131064"/>
                  </a:lnTo>
                  <a:lnTo>
                    <a:pt x="0" y="103632"/>
                  </a:lnTo>
                  <a:lnTo>
                    <a:pt x="7620" y="103632"/>
                  </a:lnTo>
                  <a:lnTo>
                    <a:pt x="7620" y="131064"/>
                  </a:lnTo>
                  <a:close/>
                </a:path>
                <a:path w="1478279" h="230505">
                  <a:moveTo>
                    <a:pt x="7620" y="82296"/>
                  </a:moveTo>
                  <a:lnTo>
                    <a:pt x="0" y="82296"/>
                  </a:lnTo>
                  <a:lnTo>
                    <a:pt x="0" y="54864"/>
                  </a:lnTo>
                  <a:lnTo>
                    <a:pt x="7620" y="54864"/>
                  </a:lnTo>
                  <a:lnTo>
                    <a:pt x="7620" y="82296"/>
                  </a:lnTo>
                  <a:close/>
                </a:path>
                <a:path w="1478279" h="230505">
                  <a:moveTo>
                    <a:pt x="7620" y="35052"/>
                  </a:moveTo>
                  <a:lnTo>
                    <a:pt x="0" y="35052"/>
                  </a:lnTo>
                  <a:lnTo>
                    <a:pt x="0" y="7620"/>
                  </a:lnTo>
                  <a:lnTo>
                    <a:pt x="7620" y="7620"/>
                  </a:lnTo>
                  <a:lnTo>
                    <a:pt x="7620" y="35052"/>
                  </a:lnTo>
                  <a:close/>
                </a:path>
                <a:path w="1478279" h="230505">
                  <a:moveTo>
                    <a:pt x="48768" y="7620"/>
                  </a:moveTo>
                  <a:lnTo>
                    <a:pt x="21336" y="7620"/>
                  </a:lnTo>
                  <a:lnTo>
                    <a:pt x="21336" y="0"/>
                  </a:lnTo>
                  <a:lnTo>
                    <a:pt x="48768" y="0"/>
                  </a:lnTo>
                  <a:lnTo>
                    <a:pt x="48768" y="7620"/>
                  </a:lnTo>
                  <a:close/>
                </a:path>
                <a:path w="1478279" h="230505">
                  <a:moveTo>
                    <a:pt x="96012" y="7620"/>
                  </a:moveTo>
                  <a:lnTo>
                    <a:pt x="68580" y="7620"/>
                  </a:lnTo>
                  <a:lnTo>
                    <a:pt x="68580" y="0"/>
                  </a:lnTo>
                  <a:lnTo>
                    <a:pt x="96012" y="0"/>
                  </a:lnTo>
                  <a:lnTo>
                    <a:pt x="96012" y="7620"/>
                  </a:lnTo>
                  <a:close/>
                </a:path>
                <a:path w="1478279" h="230505">
                  <a:moveTo>
                    <a:pt x="144780" y="7620"/>
                  </a:moveTo>
                  <a:lnTo>
                    <a:pt x="117348" y="7620"/>
                  </a:lnTo>
                  <a:lnTo>
                    <a:pt x="117348" y="0"/>
                  </a:lnTo>
                  <a:lnTo>
                    <a:pt x="144780" y="0"/>
                  </a:lnTo>
                  <a:lnTo>
                    <a:pt x="144780" y="7620"/>
                  </a:lnTo>
                  <a:close/>
                </a:path>
                <a:path w="1478279" h="230505">
                  <a:moveTo>
                    <a:pt x="192024" y="7620"/>
                  </a:moveTo>
                  <a:lnTo>
                    <a:pt x="164592" y="7620"/>
                  </a:lnTo>
                  <a:lnTo>
                    <a:pt x="164592" y="0"/>
                  </a:lnTo>
                  <a:lnTo>
                    <a:pt x="192024" y="0"/>
                  </a:lnTo>
                  <a:lnTo>
                    <a:pt x="192024" y="7620"/>
                  </a:lnTo>
                  <a:close/>
                </a:path>
                <a:path w="1478279" h="230505">
                  <a:moveTo>
                    <a:pt x="240792" y="7620"/>
                  </a:moveTo>
                  <a:lnTo>
                    <a:pt x="213360" y="7620"/>
                  </a:lnTo>
                  <a:lnTo>
                    <a:pt x="213360" y="0"/>
                  </a:lnTo>
                  <a:lnTo>
                    <a:pt x="240792" y="0"/>
                  </a:lnTo>
                  <a:lnTo>
                    <a:pt x="240792" y="7620"/>
                  </a:lnTo>
                  <a:close/>
                </a:path>
                <a:path w="1478279" h="230505">
                  <a:moveTo>
                    <a:pt x="288036" y="7620"/>
                  </a:moveTo>
                  <a:lnTo>
                    <a:pt x="260604" y="7620"/>
                  </a:lnTo>
                  <a:lnTo>
                    <a:pt x="260604" y="0"/>
                  </a:lnTo>
                  <a:lnTo>
                    <a:pt x="288036" y="0"/>
                  </a:lnTo>
                  <a:lnTo>
                    <a:pt x="288036" y="7620"/>
                  </a:lnTo>
                  <a:close/>
                </a:path>
                <a:path w="1478279" h="230505">
                  <a:moveTo>
                    <a:pt x="336804" y="7620"/>
                  </a:moveTo>
                  <a:lnTo>
                    <a:pt x="309372" y="7620"/>
                  </a:lnTo>
                  <a:lnTo>
                    <a:pt x="309372" y="0"/>
                  </a:lnTo>
                  <a:lnTo>
                    <a:pt x="336804" y="0"/>
                  </a:lnTo>
                  <a:lnTo>
                    <a:pt x="336804" y="7620"/>
                  </a:lnTo>
                  <a:close/>
                </a:path>
                <a:path w="1478279" h="230505">
                  <a:moveTo>
                    <a:pt x="384048" y="7620"/>
                  </a:moveTo>
                  <a:lnTo>
                    <a:pt x="356616" y="7620"/>
                  </a:lnTo>
                  <a:lnTo>
                    <a:pt x="356616" y="0"/>
                  </a:lnTo>
                  <a:lnTo>
                    <a:pt x="384048" y="0"/>
                  </a:lnTo>
                  <a:lnTo>
                    <a:pt x="384048" y="7620"/>
                  </a:lnTo>
                  <a:close/>
                </a:path>
                <a:path w="1478279" h="230505">
                  <a:moveTo>
                    <a:pt x="431292" y="7620"/>
                  </a:moveTo>
                  <a:lnTo>
                    <a:pt x="403860" y="7620"/>
                  </a:lnTo>
                  <a:lnTo>
                    <a:pt x="403860" y="0"/>
                  </a:lnTo>
                  <a:lnTo>
                    <a:pt x="431292" y="0"/>
                  </a:lnTo>
                  <a:lnTo>
                    <a:pt x="431292" y="7620"/>
                  </a:lnTo>
                  <a:close/>
                </a:path>
                <a:path w="1478279" h="230505">
                  <a:moveTo>
                    <a:pt x="480060" y="7620"/>
                  </a:moveTo>
                  <a:lnTo>
                    <a:pt x="452628" y="7620"/>
                  </a:lnTo>
                  <a:lnTo>
                    <a:pt x="452628" y="0"/>
                  </a:lnTo>
                  <a:lnTo>
                    <a:pt x="480060" y="0"/>
                  </a:lnTo>
                  <a:lnTo>
                    <a:pt x="480060" y="7620"/>
                  </a:lnTo>
                  <a:close/>
                </a:path>
                <a:path w="1478279" h="230505">
                  <a:moveTo>
                    <a:pt x="527304" y="7620"/>
                  </a:moveTo>
                  <a:lnTo>
                    <a:pt x="499872" y="7620"/>
                  </a:lnTo>
                  <a:lnTo>
                    <a:pt x="499872" y="0"/>
                  </a:lnTo>
                  <a:lnTo>
                    <a:pt x="527304" y="0"/>
                  </a:lnTo>
                  <a:lnTo>
                    <a:pt x="527304" y="7620"/>
                  </a:lnTo>
                  <a:close/>
                </a:path>
                <a:path w="1478279" h="230505">
                  <a:moveTo>
                    <a:pt x="576072" y="7620"/>
                  </a:moveTo>
                  <a:lnTo>
                    <a:pt x="548640" y="7620"/>
                  </a:lnTo>
                  <a:lnTo>
                    <a:pt x="548640" y="0"/>
                  </a:lnTo>
                  <a:lnTo>
                    <a:pt x="576072" y="0"/>
                  </a:lnTo>
                  <a:lnTo>
                    <a:pt x="576072" y="7620"/>
                  </a:lnTo>
                  <a:close/>
                </a:path>
                <a:path w="1478279" h="230505">
                  <a:moveTo>
                    <a:pt x="623316" y="7620"/>
                  </a:moveTo>
                  <a:lnTo>
                    <a:pt x="595884" y="7620"/>
                  </a:lnTo>
                  <a:lnTo>
                    <a:pt x="595884" y="0"/>
                  </a:lnTo>
                  <a:lnTo>
                    <a:pt x="623316" y="0"/>
                  </a:lnTo>
                  <a:lnTo>
                    <a:pt x="623316" y="7620"/>
                  </a:lnTo>
                  <a:close/>
                </a:path>
                <a:path w="1478279" h="230505">
                  <a:moveTo>
                    <a:pt x="672084" y="7620"/>
                  </a:moveTo>
                  <a:lnTo>
                    <a:pt x="644652" y="7620"/>
                  </a:lnTo>
                  <a:lnTo>
                    <a:pt x="644652" y="0"/>
                  </a:lnTo>
                  <a:lnTo>
                    <a:pt x="672084" y="0"/>
                  </a:lnTo>
                  <a:lnTo>
                    <a:pt x="672084" y="7620"/>
                  </a:lnTo>
                  <a:close/>
                </a:path>
                <a:path w="1478279" h="230505">
                  <a:moveTo>
                    <a:pt x="719328" y="7620"/>
                  </a:moveTo>
                  <a:lnTo>
                    <a:pt x="691896" y="7620"/>
                  </a:lnTo>
                  <a:lnTo>
                    <a:pt x="691896" y="0"/>
                  </a:lnTo>
                  <a:lnTo>
                    <a:pt x="719328" y="0"/>
                  </a:lnTo>
                  <a:lnTo>
                    <a:pt x="719328" y="7620"/>
                  </a:lnTo>
                  <a:close/>
                </a:path>
                <a:path w="1478279" h="230505">
                  <a:moveTo>
                    <a:pt x="768096" y="7620"/>
                  </a:moveTo>
                  <a:lnTo>
                    <a:pt x="740664" y="7620"/>
                  </a:lnTo>
                  <a:lnTo>
                    <a:pt x="740664" y="0"/>
                  </a:lnTo>
                  <a:lnTo>
                    <a:pt x="768096" y="0"/>
                  </a:lnTo>
                  <a:lnTo>
                    <a:pt x="768096" y="7620"/>
                  </a:lnTo>
                  <a:close/>
                </a:path>
                <a:path w="1478279" h="230505">
                  <a:moveTo>
                    <a:pt x="815340" y="7620"/>
                  </a:moveTo>
                  <a:lnTo>
                    <a:pt x="787908" y="7620"/>
                  </a:lnTo>
                  <a:lnTo>
                    <a:pt x="787908" y="0"/>
                  </a:lnTo>
                  <a:lnTo>
                    <a:pt x="815340" y="0"/>
                  </a:lnTo>
                  <a:lnTo>
                    <a:pt x="815340" y="7620"/>
                  </a:lnTo>
                  <a:close/>
                </a:path>
                <a:path w="1478279" h="230505">
                  <a:moveTo>
                    <a:pt x="864108" y="7620"/>
                  </a:moveTo>
                  <a:lnTo>
                    <a:pt x="836676" y="7620"/>
                  </a:lnTo>
                  <a:lnTo>
                    <a:pt x="836676" y="0"/>
                  </a:lnTo>
                  <a:lnTo>
                    <a:pt x="864108" y="0"/>
                  </a:lnTo>
                  <a:lnTo>
                    <a:pt x="864108" y="7620"/>
                  </a:lnTo>
                  <a:close/>
                </a:path>
                <a:path w="1478279" h="230505">
                  <a:moveTo>
                    <a:pt x="911352" y="7620"/>
                  </a:moveTo>
                  <a:lnTo>
                    <a:pt x="883920" y="7620"/>
                  </a:lnTo>
                  <a:lnTo>
                    <a:pt x="883920" y="0"/>
                  </a:lnTo>
                  <a:lnTo>
                    <a:pt x="911352" y="0"/>
                  </a:lnTo>
                  <a:lnTo>
                    <a:pt x="911352" y="7620"/>
                  </a:lnTo>
                  <a:close/>
                </a:path>
                <a:path w="1478279" h="230505">
                  <a:moveTo>
                    <a:pt x="960120" y="7620"/>
                  </a:moveTo>
                  <a:lnTo>
                    <a:pt x="932688" y="7620"/>
                  </a:lnTo>
                  <a:lnTo>
                    <a:pt x="932688" y="0"/>
                  </a:lnTo>
                  <a:lnTo>
                    <a:pt x="960120" y="0"/>
                  </a:lnTo>
                  <a:lnTo>
                    <a:pt x="960120" y="7620"/>
                  </a:lnTo>
                  <a:close/>
                </a:path>
                <a:path w="1478279" h="230505">
                  <a:moveTo>
                    <a:pt x="1007364" y="7620"/>
                  </a:moveTo>
                  <a:lnTo>
                    <a:pt x="979932" y="7620"/>
                  </a:lnTo>
                  <a:lnTo>
                    <a:pt x="979932" y="0"/>
                  </a:lnTo>
                  <a:lnTo>
                    <a:pt x="1007364" y="0"/>
                  </a:lnTo>
                  <a:lnTo>
                    <a:pt x="1007364" y="7620"/>
                  </a:lnTo>
                  <a:close/>
                </a:path>
                <a:path w="1478279" h="230505">
                  <a:moveTo>
                    <a:pt x="1056132" y="7620"/>
                  </a:moveTo>
                  <a:lnTo>
                    <a:pt x="1028700" y="7620"/>
                  </a:lnTo>
                  <a:lnTo>
                    <a:pt x="1028700" y="0"/>
                  </a:lnTo>
                  <a:lnTo>
                    <a:pt x="1056132" y="0"/>
                  </a:lnTo>
                  <a:lnTo>
                    <a:pt x="1056132" y="7620"/>
                  </a:lnTo>
                  <a:close/>
                </a:path>
                <a:path w="1478279" h="230505">
                  <a:moveTo>
                    <a:pt x="1103376" y="7620"/>
                  </a:moveTo>
                  <a:lnTo>
                    <a:pt x="1075944" y="7620"/>
                  </a:lnTo>
                  <a:lnTo>
                    <a:pt x="1075944" y="0"/>
                  </a:lnTo>
                  <a:lnTo>
                    <a:pt x="1103376" y="0"/>
                  </a:lnTo>
                  <a:lnTo>
                    <a:pt x="1103376" y="7620"/>
                  </a:lnTo>
                  <a:close/>
                </a:path>
                <a:path w="1478279" h="230505">
                  <a:moveTo>
                    <a:pt x="1152144" y="7620"/>
                  </a:moveTo>
                  <a:lnTo>
                    <a:pt x="1124712" y="7620"/>
                  </a:lnTo>
                  <a:lnTo>
                    <a:pt x="1124712" y="0"/>
                  </a:lnTo>
                  <a:lnTo>
                    <a:pt x="1152144" y="0"/>
                  </a:lnTo>
                  <a:lnTo>
                    <a:pt x="1152144" y="7620"/>
                  </a:lnTo>
                  <a:close/>
                </a:path>
                <a:path w="1478279" h="230505">
                  <a:moveTo>
                    <a:pt x="1199388" y="7620"/>
                  </a:moveTo>
                  <a:lnTo>
                    <a:pt x="1171956" y="7620"/>
                  </a:lnTo>
                  <a:lnTo>
                    <a:pt x="1171956" y="0"/>
                  </a:lnTo>
                  <a:lnTo>
                    <a:pt x="1199388" y="0"/>
                  </a:lnTo>
                  <a:lnTo>
                    <a:pt x="1199388" y="7620"/>
                  </a:lnTo>
                  <a:close/>
                </a:path>
                <a:path w="1478279" h="230505">
                  <a:moveTo>
                    <a:pt x="1248156" y="7620"/>
                  </a:moveTo>
                  <a:lnTo>
                    <a:pt x="1220724" y="7620"/>
                  </a:lnTo>
                  <a:lnTo>
                    <a:pt x="1220724" y="0"/>
                  </a:lnTo>
                  <a:lnTo>
                    <a:pt x="1248156" y="0"/>
                  </a:lnTo>
                  <a:lnTo>
                    <a:pt x="1248156" y="7620"/>
                  </a:lnTo>
                  <a:close/>
                </a:path>
                <a:path w="1478279" h="230505">
                  <a:moveTo>
                    <a:pt x="1295400" y="7620"/>
                  </a:moveTo>
                  <a:lnTo>
                    <a:pt x="1267968" y="7620"/>
                  </a:lnTo>
                  <a:lnTo>
                    <a:pt x="1267968" y="0"/>
                  </a:lnTo>
                  <a:lnTo>
                    <a:pt x="1295400" y="0"/>
                  </a:lnTo>
                  <a:lnTo>
                    <a:pt x="1295400" y="7620"/>
                  </a:lnTo>
                  <a:close/>
                </a:path>
                <a:path w="1478279" h="230505">
                  <a:moveTo>
                    <a:pt x="1344168" y="7620"/>
                  </a:moveTo>
                  <a:lnTo>
                    <a:pt x="1316736" y="7620"/>
                  </a:lnTo>
                  <a:lnTo>
                    <a:pt x="1316736" y="0"/>
                  </a:lnTo>
                  <a:lnTo>
                    <a:pt x="1344168" y="0"/>
                  </a:lnTo>
                  <a:lnTo>
                    <a:pt x="1344168" y="7620"/>
                  </a:lnTo>
                  <a:close/>
                </a:path>
                <a:path w="1478279" h="230505">
                  <a:moveTo>
                    <a:pt x="1391412" y="7620"/>
                  </a:moveTo>
                  <a:lnTo>
                    <a:pt x="1363980" y="7620"/>
                  </a:lnTo>
                  <a:lnTo>
                    <a:pt x="1363980" y="0"/>
                  </a:lnTo>
                  <a:lnTo>
                    <a:pt x="1391412" y="0"/>
                  </a:lnTo>
                  <a:lnTo>
                    <a:pt x="1391412" y="7620"/>
                  </a:lnTo>
                  <a:close/>
                </a:path>
                <a:path w="1478279" h="230505">
                  <a:moveTo>
                    <a:pt x="1440180" y="7620"/>
                  </a:moveTo>
                  <a:lnTo>
                    <a:pt x="1412748" y="7620"/>
                  </a:lnTo>
                  <a:lnTo>
                    <a:pt x="1412748" y="0"/>
                  </a:lnTo>
                  <a:lnTo>
                    <a:pt x="1440180" y="0"/>
                  </a:lnTo>
                  <a:lnTo>
                    <a:pt x="1440180" y="7620"/>
                  </a:lnTo>
                  <a:close/>
                </a:path>
                <a:path w="1478279" h="230505">
                  <a:moveTo>
                    <a:pt x="1472184" y="7620"/>
                  </a:moveTo>
                  <a:lnTo>
                    <a:pt x="1459992" y="7620"/>
                  </a:lnTo>
                  <a:lnTo>
                    <a:pt x="1459992" y="0"/>
                  </a:lnTo>
                  <a:lnTo>
                    <a:pt x="1478280" y="0"/>
                  </a:lnTo>
                  <a:lnTo>
                    <a:pt x="1478280" y="4572"/>
                  </a:lnTo>
                  <a:lnTo>
                    <a:pt x="1472184" y="4572"/>
                  </a:lnTo>
                  <a:lnTo>
                    <a:pt x="1472184" y="7620"/>
                  </a:lnTo>
                  <a:close/>
                </a:path>
                <a:path w="1478279" h="230505">
                  <a:moveTo>
                    <a:pt x="1478280" y="16764"/>
                  </a:moveTo>
                  <a:lnTo>
                    <a:pt x="1472184" y="16764"/>
                  </a:lnTo>
                  <a:lnTo>
                    <a:pt x="1472184" y="4572"/>
                  </a:lnTo>
                  <a:lnTo>
                    <a:pt x="1475232" y="7620"/>
                  </a:lnTo>
                  <a:lnTo>
                    <a:pt x="1478280" y="7620"/>
                  </a:lnTo>
                  <a:lnTo>
                    <a:pt x="1478280" y="16764"/>
                  </a:lnTo>
                  <a:close/>
                </a:path>
                <a:path w="1478279" h="230505">
                  <a:moveTo>
                    <a:pt x="1478280" y="7620"/>
                  </a:moveTo>
                  <a:lnTo>
                    <a:pt x="1475232" y="7620"/>
                  </a:lnTo>
                  <a:lnTo>
                    <a:pt x="1472184" y="4572"/>
                  </a:lnTo>
                  <a:lnTo>
                    <a:pt x="1478280" y="4572"/>
                  </a:lnTo>
                  <a:lnTo>
                    <a:pt x="1478280" y="7620"/>
                  </a:lnTo>
                  <a:close/>
                </a:path>
                <a:path w="1478279" h="230505">
                  <a:moveTo>
                    <a:pt x="1478280" y="64008"/>
                  </a:moveTo>
                  <a:lnTo>
                    <a:pt x="1472184" y="64008"/>
                  </a:lnTo>
                  <a:lnTo>
                    <a:pt x="1472184" y="36576"/>
                  </a:lnTo>
                  <a:lnTo>
                    <a:pt x="1478280" y="36576"/>
                  </a:lnTo>
                  <a:lnTo>
                    <a:pt x="1478280" y="64008"/>
                  </a:lnTo>
                  <a:close/>
                </a:path>
                <a:path w="1478279" h="230505">
                  <a:moveTo>
                    <a:pt x="1478280" y="112776"/>
                  </a:moveTo>
                  <a:lnTo>
                    <a:pt x="1472184" y="112776"/>
                  </a:lnTo>
                  <a:lnTo>
                    <a:pt x="1472184" y="85344"/>
                  </a:lnTo>
                  <a:lnTo>
                    <a:pt x="1478280" y="85344"/>
                  </a:lnTo>
                  <a:lnTo>
                    <a:pt x="1478280" y="112776"/>
                  </a:lnTo>
                  <a:close/>
                </a:path>
                <a:path w="1478279" h="230505">
                  <a:moveTo>
                    <a:pt x="1478280" y="160020"/>
                  </a:moveTo>
                  <a:lnTo>
                    <a:pt x="1472184" y="160020"/>
                  </a:lnTo>
                  <a:lnTo>
                    <a:pt x="1472184" y="132588"/>
                  </a:lnTo>
                  <a:lnTo>
                    <a:pt x="1478280" y="132588"/>
                  </a:lnTo>
                  <a:lnTo>
                    <a:pt x="1478280" y="160020"/>
                  </a:lnTo>
                  <a:close/>
                </a:path>
                <a:path w="1478279" h="230505">
                  <a:moveTo>
                    <a:pt x="1478280" y="208788"/>
                  </a:moveTo>
                  <a:lnTo>
                    <a:pt x="1472184" y="208788"/>
                  </a:lnTo>
                  <a:lnTo>
                    <a:pt x="1472184" y="181356"/>
                  </a:lnTo>
                  <a:lnTo>
                    <a:pt x="1478280" y="181356"/>
                  </a:lnTo>
                  <a:lnTo>
                    <a:pt x="1478280" y="208788"/>
                  </a:lnTo>
                  <a:close/>
                </a:path>
                <a:path w="1478279" h="230505">
                  <a:moveTo>
                    <a:pt x="1472184" y="230124"/>
                  </a:moveTo>
                  <a:lnTo>
                    <a:pt x="1444752" y="230124"/>
                  </a:lnTo>
                  <a:lnTo>
                    <a:pt x="1444752" y="224028"/>
                  </a:lnTo>
                  <a:lnTo>
                    <a:pt x="1472184" y="224028"/>
                  </a:lnTo>
                  <a:lnTo>
                    <a:pt x="1472184" y="230124"/>
                  </a:lnTo>
                  <a:close/>
                </a:path>
                <a:path w="1478279" h="230505">
                  <a:moveTo>
                    <a:pt x="1424940" y="230124"/>
                  </a:moveTo>
                  <a:lnTo>
                    <a:pt x="1397508" y="230124"/>
                  </a:lnTo>
                  <a:lnTo>
                    <a:pt x="1397508" y="224028"/>
                  </a:lnTo>
                  <a:lnTo>
                    <a:pt x="1424940" y="224028"/>
                  </a:lnTo>
                  <a:lnTo>
                    <a:pt x="1424940" y="230124"/>
                  </a:lnTo>
                  <a:close/>
                </a:path>
                <a:path w="1478279" h="230505">
                  <a:moveTo>
                    <a:pt x="1376172" y="230124"/>
                  </a:moveTo>
                  <a:lnTo>
                    <a:pt x="1348740" y="230124"/>
                  </a:lnTo>
                  <a:lnTo>
                    <a:pt x="1348740" y="224028"/>
                  </a:lnTo>
                  <a:lnTo>
                    <a:pt x="1376172" y="224028"/>
                  </a:lnTo>
                  <a:lnTo>
                    <a:pt x="1376172" y="230124"/>
                  </a:lnTo>
                  <a:close/>
                </a:path>
                <a:path w="1478279" h="230505">
                  <a:moveTo>
                    <a:pt x="1328928" y="230124"/>
                  </a:moveTo>
                  <a:lnTo>
                    <a:pt x="1301496" y="230124"/>
                  </a:lnTo>
                  <a:lnTo>
                    <a:pt x="1301496" y="224028"/>
                  </a:lnTo>
                  <a:lnTo>
                    <a:pt x="1328928" y="224028"/>
                  </a:lnTo>
                  <a:lnTo>
                    <a:pt x="1328928" y="230124"/>
                  </a:lnTo>
                  <a:close/>
                </a:path>
                <a:path w="1478279" h="230505">
                  <a:moveTo>
                    <a:pt x="1280160" y="230124"/>
                  </a:moveTo>
                  <a:lnTo>
                    <a:pt x="1254252" y="230124"/>
                  </a:lnTo>
                  <a:lnTo>
                    <a:pt x="1254252" y="224028"/>
                  </a:lnTo>
                  <a:lnTo>
                    <a:pt x="1280160" y="224028"/>
                  </a:lnTo>
                  <a:lnTo>
                    <a:pt x="1280160" y="230124"/>
                  </a:lnTo>
                  <a:close/>
                </a:path>
                <a:path w="1478279" h="230505">
                  <a:moveTo>
                    <a:pt x="1232916" y="230124"/>
                  </a:moveTo>
                  <a:lnTo>
                    <a:pt x="1205484" y="230124"/>
                  </a:lnTo>
                  <a:lnTo>
                    <a:pt x="1205484" y="224028"/>
                  </a:lnTo>
                  <a:lnTo>
                    <a:pt x="1232916" y="224028"/>
                  </a:lnTo>
                  <a:lnTo>
                    <a:pt x="1232916" y="230124"/>
                  </a:lnTo>
                  <a:close/>
                </a:path>
                <a:path w="1478279" h="230505">
                  <a:moveTo>
                    <a:pt x="1185672" y="230124"/>
                  </a:moveTo>
                  <a:lnTo>
                    <a:pt x="1158240" y="230124"/>
                  </a:lnTo>
                  <a:lnTo>
                    <a:pt x="1158240" y="224028"/>
                  </a:lnTo>
                  <a:lnTo>
                    <a:pt x="1185672" y="224028"/>
                  </a:lnTo>
                  <a:lnTo>
                    <a:pt x="1185672" y="230124"/>
                  </a:lnTo>
                  <a:close/>
                </a:path>
                <a:path w="1478279" h="230505">
                  <a:moveTo>
                    <a:pt x="1136904" y="230124"/>
                  </a:moveTo>
                  <a:lnTo>
                    <a:pt x="1109472" y="230124"/>
                  </a:lnTo>
                  <a:lnTo>
                    <a:pt x="1109472" y="224028"/>
                  </a:lnTo>
                  <a:lnTo>
                    <a:pt x="1136904" y="224028"/>
                  </a:lnTo>
                  <a:lnTo>
                    <a:pt x="1136904" y="230124"/>
                  </a:lnTo>
                  <a:close/>
                </a:path>
                <a:path w="1478279" h="230505">
                  <a:moveTo>
                    <a:pt x="1089660" y="230124"/>
                  </a:moveTo>
                  <a:lnTo>
                    <a:pt x="1062228" y="230124"/>
                  </a:lnTo>
                  <a:lnTo>
                    <a:pt x="1062228" y="224028"/>
                  </a:lnTo>
                  <a:lnTo>
                    <a:pt x="1089660" y="224028"/>
                  </a:lnTo>
                  <a:lnTo>
                    <a:pt x="1089660" y="230124"/>
                  </a:lnTo>
                  <a:close/>
                </a:path>
                <a:path w="1478279" h="230505">
                  <a:moveTo>
                    <a:pt x="1040892" y="230124"/>
                  </a:moveTo>
                  <a:lnTo>
                    <a:pt x="1013460" y="230124"/>
                  </a:lnTo>
                  <a:lnTo>
                    <a:pt x="1013460" y="224028"/>
                  </a:lnTo>
                  <a:lnTo>
                    <a:pt x="1040892" y="224028"/>
                  </a:lnTo>
                  <a:lnTo>
                    <a:pt x="1040892" y="230124"/>
                  </a:lnTo>
                  <a:close/>
                </a:path>
                <a:path w="1478279" h="230505">
                  <a:moveTo>
                    <a:pt x="993648" y="230124"/>
                  </a:moveTo>
                  <a:lnTo>
                    <a:pt x="966216" y="230124"/>
                  </a:lnTo>
                  <a:lnTo>
                    <a:pt x="966216" y="224028"/>
                  </a:lnTo>
                  <a:lnTo>
                    <a:pt x="993648" y="224028"/>
                  </a:lnTo>
                  <a:lnTo>
                    <a:pt x="993648" y="230124"/>
                  </a:lnTo>
                  <a:close/>
                </a:path>
                <a:path w="1478279" h="230505">
                  <a:moveTo>
                    <a:pt x="944880" y="230124"/>
                  </a:moveTo>
                  <a:lnTo>
                    <a:pt x="917448" y="230124"/>
                  </a:lnTo>
                  <a:lnTo>
                    <a:pt x="917448" y="224028"/>
                  </a:lnTo>
                  <a:lnTo>
                    <a:pt x="944880" y="224028"/>
                  </a:lnTo>
                  <a:lnTo>
                    <a:pt x="944880" y="230124"/>
                  </a:lnTo>
                  <a:close/>
                </a:path>
                <a:path w="1478279" h="230505">
                  <a:moveTo>
                    <a:pt x="897636" y="230124"/>
                  </a:moveTo>
                  <a:lnTo>
                    <a:pt x="870204" y="230124"/>
                  </a:lnTo>
                  <a:lnTo>
                    <a:pt x="870204" y="224028"/>
                  </a:lnTo>
                  <a:lnTo>
                    <a:pt x="897636" y="224028"/>
                  </a:lnTo>
                  <a:lnTo>
                    <a:pt x="897636" y="230124"/>
                  </a:lnTo>
                  <a:close/>
                </a:path>
                <a:path w="1478279" h="230505">
                  <a:moveTo>
                    <a:pt x="848868" y="230124"/>
                  </a:moveTo>
                  <a:lnTo>
                    <a:pt x="821436" y="230124"/>
                  </a:lnTo>
                  <a:lnTo>
                    <a:pt x="821436" y="224028"/>
                  </a:lnTo>
                  <a:lnTo>
                    <a:pt x="848868" y="224028"/>
                  </a:lnTo>
                  <a:lnTo>
                    <a:pt x="848868" y="230124"/>
                  </a:lnTo>
                  <a:close/>
                </a:path>
                <a:path w="1478279" h="230505">
                  <a:moveTo>
                    <a:pt x="801624" y="230124"/>
                  </a:moveTo>
                  <a:lnTo>
                    <a:pt x="774192" y="230124"/>
                  </a:lnTo>
                  <a:lnTo>
                    <a:pt x="774192" y="224028"/>
                  </a:lnTo>
                  <a:lnTo>
                    <a:pt x="801624" y="224028"/>
                  </a:lnTo>
                  <a:lnTo>
                    <a:pt x="801624" y="230124"/>
                  </a:lnTo>
                  <a:close/>
                </a:path>
                <a:path w="1478279" h="230505">
                  <a:moveTo>
                    <a:pt x="752856" y="230124"/>
                  </a:moveTo>
                  <a:lnTo>
                    <a:pt x="725424" y="230124"/>
                  </a:lnTo>
                  <a:lnTo>
                    <a:pt x="725424" y="224028"/>
                  </a:lnTo>
                  <a:lnTo>
                    <a:pt x="752856" y="224028"/>
                  </a:lnTo>
                  <a:lnTo>
                    <a:pt x="752856" y="230124"/>
                  </a:lnTo>
                  <a:close/>
                </a:path>
                <a:path w="1478279" h="230505">
                  <a:moveTo>
                    <a:pt x="705612" y="230124"/>
                  </a:moveTo>
                  <a:lnTo>
                    <a:pt x="678180" y="230124"/>
                  </a:lnTo>
                  <a:lnTo>
                    <a:pt x="678180" y="224028"/>
                  </a:lnTo>
                  <a:lnTo>
                    <a:pt x="705612" y="224028"/>
                  </a:lnTo>
                  <a:lnTo>
                    <a:pt x="705612" y="230124"/>
                  </a:lnTo>
                  <a:close/>
                </a:path>
                <a:path w="1478279" h="230505">
                  <a:moveTo>
                    <a:pt x="656844" y="230124"/>
                  </a:moveTo>
                  <a:lnTo>
                    <a:pt x="629412" y="230124"/>
                  </a:lnTo>
                  <a:lnTo>
                    <a:pt x="629412" y="224028"/>
                  </a:lnTo>
                  <a:lnTo>
                    <a:pt x="656844" y="224028"/>
                  </a:lnTo>
                  <a:lnTo>
                    <a:pt x="656844" y="230124"/>
                  </a:lnTo>
                  <a:close/>
                </a:path>
                <a:path w="1478279" h="230505">
                  <a:moveTo>
                    <a:pt x="609600" y="230124"/>
                  </a:moveTo>
                  <a:lnTo>
                    <a:pt x="582168" y="230124"/>
                  </a:lnTo>
                  <a:lnTo>
                    <a:pt x="582168" y="224028"/>
                  </a:lnTo>
                  <a:lnTo>
                    <a:pt x="609600" y="224028"/>
                  </a:lnTo>
                  <a:lnTo>
                    <a:pt x="609600" y="230124"/>
                  </a:lnTo>
                  <a:close/>
                </a:path>
                <a:path w="1478279" h="230505">
                  <a:moveTo>
                    <a:pt x="560832" y="230124"/>
                  </a:moveTo>
                  <a:lnTo>
                    <a:pt x="533400" y="230124"/>
                  </a:lnTo>
                  <a:lnTo>
                    <a:pt x="533400" y="224028"/>
                  </a:lnTo>
                  <a:lnTo>
                    <a:pt x="560832" y="224028"/>
                  </a:lnTo>
                  <a:lnTo>
                    <a:pt x="560832" y="230124"/>
                  </a:lnTo>
                  <a:close/>
                </a:path>
                <a:path w="1478279" h="230505">
                  <a:moveTo>
                    <a:pt x="513588" y="230124"/>
                  </a:moveTo>
                  <a:lnTo>
                    <a:pt x="486156" y="230124"/>
                  </a:lnTo>
                  <a:lnTo>
                    <a:pt x="486156" y="224028"/>
                  </a:lnTo>
                  <a:lnTo>
                    <a:pt x="513588" y="224028"/>
                  </a:lnTo>
                  <a:lnTo>
                    <a:pt x="513588" y="230124"/>
                  </a:lnTo>
                  <a:close/>
                </a:path>
                <a:path w="1478279" h="230505">
                  <a:moveTo>
                    <a:pt x="464820" y="230124"/>
                  </a:moveTo>
                  <a:lnTo>
                    <a:pt x="437388" y="230124"/>
                  </a:lnTo>
                  <a:lnTo>
                    <a:pt x="437388" y="224028"/>
                  </a:lnTo>
                  <a:lnTo>
                    <a:pt x="464820" y="224028"/>
                  </a:lnTo>
                  <a:lnTo>
                    <a:pt x="464820" y="230124"/>
                  </a:lnTo>
                  <a:close/>
                </a:path>
                <a:path w="1478279" h="230505">
                  <a:moveTo>
                    <a:pt x="417576" y="230124"/>
                  </a:moveTo>
                  <a:lnTo>
                    <a:pt x="390144" y="230124"/>
                  </a:lnTo>
                  <a:lnTo>
                    <a:pt x="390144" y="224028"/>
                  </a:lnTo>
                  <a:lnTo>
                    <a:pt x="417576" y="224028"/>
                  </a:lnTo>
                  <a:lnTo>
                    <a:pt x="417576" y="230124"/>
                  </a:lnTo>
                  <a:close/>
                </a:path>
                <a:path w="1478279" h="230505">
                  <a:moveTo>
                    <a:pt x="368808" y="230124"/>
                  </a:moveTo>
                  <a:lnTo>
                    <a:pt x="341376" y="230124"/>
                  </a:lnTo>
                  <a:lnTo>
                    <a:pt x="341376" y="224028"/>
                  </a:lnTo>
                  <a:lnTo>
                    <a:pt x="368808" y="224028"/>
                  </a:lnTo>
                  <a:lnTo>
                    <a:pt x="368808" y="230124"/>
                  </a:lnTo>
                  <a:close/>
                </a:path>
                <a:path w="1478279" h="230505">
                  <a:moveTo>
                    <a:pt x="321564" y="230124"/>
                  </a:moveTo>
                  <a:lnTo>
                    <a:pt x="294132" y="230124"/>
                  </a:lnTo>
                  <a:lnTo>
                    <a:pt x="294132" y="224028"/>
                  </a:lnTo>
                  <a:lnTo>
                    <a:pt x="321564" y="224028"/>
                  </a:lnTo>
                  <a:lnTo>
                    <a:pt x="321564" y="230124"/>
                  </a:lnTo>
                  <a:close/>
                </a:path>
                <a:path w="1478279" h="230505">
                  <a:moveTo>
                    <a:pt x="272796" y="230124"/>
                  </a:moveTo>
                  <a:lnTo>
                    <a:pt x="245364" y="230124"/>
                  </a:lnTo>
                  <a:lnTo>
                    <a:pt x="245364" y="224028"/>
                  </a:lnTo>
                  <a:lnTo>
                    <a:pt x="272796" y="224028"/>
                  </a:lnTo>
                  <a:lnTo>
                    <a:pt x="272796" y="230124"/>
                  </a:lnTo>
                  <a:close/>
                </a:path>
                <a:path w="1478279" h="230505">
                  <a:moveTo>
                    <a:pt x="225552" y="230124"/>
                  </a:moveTo>
                  <a:lnTo>
                    <a:pt x="198120" y="230124"/>
                  </a:lnTo>
                  <a:lnTo>
                    <a:pt x="198120" y="224028"/>
                  </a:lnTo>
                  <a:lnTo>
                    <a:pt x="225552" y="224028"/>
                  </a:lnTo>
                  <a:lnTo>
                    <a:pt x="225552" y="230124"/>
                  </a:lnTo>
                  <a:close/>
                </a:path>
                <a:path w="1478279" h="230505">
                  <a:moveTo>
                    <a:pt x="176784" y="230124"/>
                  </a:moveTo>
                  <a:lnTo>
                    <a:pt x="149352" y="230124"/>
                  </a:lnTo>
                  <a:lnTo>
                    <a:pt x="149352" y="224028"/>
                  </a:lnTo>
                  <a:lnTo>
                    <a:pt x="176784" y="224028"/>
                  </a:lnTo>
                  <a:lnTo>
                    <a:pt x="176784" y="230124"/>
                  </a:lnTo>
                  <a:close/>
                </a:path>
                <a:path w="1478279" h="230505">
                  <a:moveTo>
                    <a:pt x="129540" y="230124"/>
                  </a:moveTo>
                  <a:lnTo>
                    <a:pt x="102108" y="230124"/>
                  </a:lnTo>
                  <a:lnTo>
                    <a:pt x="102108" y="224028"/>
                  </a:lnTo>
                  <a:lnTo>
                    <a:pt x="129540" y="224028"/>
                  </a:lnTo>
                  <a:lnTo>
                    <a:pt x="129540" y="230124"/>
                  </a:lnTo>
                  <a:close/>
                </a:path>
                <a:path w="1478279" h="230505">
                  <a:moveTo>
                    <a:pt x="80772" y="230124"/>
                  </a:moveTo>
                  <a:lnTo>
                    <a:pt x="53340" y="230124"/>
                  </a:lnTo>
                  <a:lnTo>
                    <a:pt x="53340" y="224028"/>
                  </a:lnTo>
                  <a:lnTo>
                    <a:pt x="80772" y="224028"/>
                  </a:lnTo>
                  <a:lnTo>
                    <a:pt x="80772" y="230124"/>
                  </a:lnTo>
                  <a:close/>
                </a:path>
              </a:pathLst>
            </a:custGeom>
            <a:solidFill>
              <a:srgbClr val="BEBEBE"/>
            </a:solidFill>
          </p:spPr>
          <p:txBody>
            <a:bodyPr wrap="square" lIns="0" tIns="0" rIns="0" bIns="0" rtlCol="0"/>
            <a:lstStyle/>
            <a:p>
              <a:endParaRPr/>
            </a:p>
          </p:txBody>
        </p:sp>
      </p:grpSp>
      <p:sp>
        <p:nvSpPr>
          <p:cNvPr id="71" name="object 70">
            <a:extLst>
              <a:ext uri="{FF2B5EF4-FFF2-40B4-BE49-F238E27FC236}">
                <a16:creationId xmlns:a16="http://schemas.microsoft.com/office/drawing/2014/main" id="{CF8FA886-55D3-205B-EE4F-5F1023E52399}"/>
              </a:ext>
            </a:extLst>
          </p:cNvPr>
          <p:cNvSpPr txBox="1"/>
          <p:nvPr/>
        </p:nvSpPr>
        <p:spPr>
          <a:xfrm>
            <a:off x="9527048" y="1102850"/>
            <a:ext cx="1472565" cy="222885"/>
          </a:xfrm>
          <a:prstGeom prst="rect">
            <a:avLst/>
          </a:prstGeom>
        </p:spPr>
        <p:txBody>
          <a:bodyPr vert="horz" wrap="square" lIns="0" tIns="0" rIns="0" bIns="0" rtlCol="0">
            <a:spAutoFit/>
          </a:bodyPr>
          <a:lstStyle/>
          <a:p>
            <a:pPr marL="159385">
              <a:lnSpc>
                <a:spcPts val="1750"/>
              </a:lnSpc>
            </a:pPr>
            <a:r>
              <a:rPr sz="1500" spc="-10" dirty="0">
                <a:latin typeface="Meiryo UI"/>
                <a:cs typeface="Meiryo UI"/>
              </a:rPr>
              <a:t>介護事業者等</a:t>
            </a:r>
            <a:endParaRPr sz="1500">
              <a:latin typeface="Meiryo UI"/>
              <a:cs typeface="Meiryo UI"/>
            </a:endParaRPr>
          </a:p>
        </p:txBody>
      </p:sp>
      <p:grpSp>
        <p:nvGrpSpPr>
          <p:cNvPr id="72" name="object 71">
            <a:extLst>
              <a:ext uri="{FF2B5EF4-FFF2-40B4-BE49-F238E27FC236}">
                <a16:creationId xmlns:a16="http://schemas.microsoft.com/office/drawing/2014/main" id="{D9E2D29E-C371-FF36-F555-5F10EAD09618}"/>
              </a:ext>
            </a:extLst>
          </p:cNvPr>
          <p:cNvGrpSpPr/>
          <p:nvPr/>
        </p:nvGrpSpPr>
        <p:grpSpPr>
          <a:xfrm>
            <a:off x="10331592" y="1538587"/>
            <a:ext cx="436245" cy="281305"/>
            <a:chOff x="9814432" y="2512948"/>
            <a:chExt cx="436245" cy="281305"/>
          </a:xfrm>
        </p:grpSpPr>
        <p:sp>
          <p:nvSpPr>
            <p:cNvPr id="73" name="object 72">
              <a:extLst>
                <a:ext uri="{FF2B5EF4-FFF2-40B4-BE49-F238E27FC236}">
                  <a16:creationId xmlns:a16="http://schemas.microsoft.com/office/drawing/2014/main" id="{04A98D7C-70DD-D43D-27F1-22C2B5A6ED3A}"/>
                </a:ext>
              </a:extLst>
            </p:cNvPr>
            <p:cNvSpPr/>
            <p:nvPr/>
          </p:nvSpPr>
          <p:spPr>
            <a:xfrm>
              <a:off x="9817607" y="2516123"/>
              <a:ext cx="429895" cy="274955"/>
            </a:xfrm>
            <a:custGeom>
              <a:avLst/>
              <a:gdLst/>
              <a:ahLst/>
              <a:cxnLst/>
              <a:rect l="l" t="t" r="r" b="b"/>
              <a:pathLst>
                <a:path w="429895" h="274955">
                  <a:moveTo>
                    <a:pt x="429768" y="184404"/>
                  </a:moveTo>
                  <a:lnTo>
                    <a:pt x="397764" y="184404"/>
                  </a:lnTo>
                  <a:lnTo>
                    <a:pt x="397764" y="22860"/>
                  </a:lnTo>
                  <a:lnTo>
                    <a:pt x="59436" y="22860"/>
                  </a:lnTo>
                  <a:lnTo>
                    <a:pt x="59436" y="0"/>
                  </a:lnTo>
                  <a:lnTo>
                    <a:pt x="429768" y="0"/>
                  </a:lnTo>
                  <a:lnTo>
                    <a:pt x="429768" y="184404"/>
                  </a:lnTo>
                  <a:close/>
                </a:path>
                <a:path w="429895" h="274955">
                  <a:moveTo>
                    <a:pt x="370332" y="208788"/>
                  </a:moveTo>
                  <a:lnTo>
                    <a:pt x="370332" y="47244"/>
                  </a:lnTo>
                  <a:lnTo>
                    <a:pt x="30480" y="47244"/>
                  </a:lnTo>
                  <a:lnTo>
                    <a:pt x="30480" y="22860"/>
                  </a:lnTo>
                  <a:lnTo>
                    <a:pt x="397764" y="22860"/>
                  </a:lnTo>
                  <a:lnTo>
                    <a:pt x="397764" y="207264"/>
                  </a:lnTo>
                  <a:lnTo>
                    <a:pt x="387691" y="207502"/>
                  </a:lnTo>
                  <a:lnTo>
                    <a:pt x="378904" y="208026"/>
                  </a:lnTo>
                  <a:lnTo>
                    <a:pt x="372689" y="208549"/>
                  </a:lnTo>
                  <a:lnTo>
                    <a:pt x="370332" y="208788"/>
                  </a:lnTo>
                  <a:close/>
                </a:path>
                <a:path w="429895" h="274955">
                  <a:moveTo>
                    <a:pt x="100471" y="274888"/>
                  </a:moveTo>
                  <a:lnTo>
                    <a:pt x="55597" y="273205"/>
                  </a:lnTo>
                  <a:lnTo>
                    <a:pt x="0" y="265176"/>
                  </a:lnTo>
                  <a:lnTo>
                    <a:pt x="0" y="47244"/>
                  </a:lnTo>
                  <a:lnTo>
                    <a:pt x="370332" y="47244"/>
                  </a:lnTo>
                  <a:lnTo>
                    <a:pt x="370332" y="230124"/>
                  </a:lnTo>
                  <a:lnTo>
                    <a:pt x="315185" y="232480"/>
                  </a:lnTo>
                  <a:lnTo>
                    <a:pt x="270651" y="238586"/>
                  </a:lnTo>
                  <a:lnTo>
                    <a:pt x="233680" y="247000"/>
                  </a:lnTo>
                  <a:lnTo>
                    <a:pt x="170236" y="264983"/>
                  </a:lnTo>
                  <a:lnTo>
                    <a:pt x="137668" y="271667"/>
                  </a:lnTo>
                  <a:lnTo>
                    <a:pt x="100471" y="274888"/>
                  </a:lnTo>
                  <a:close/>
                </a:path>
              </a:pathLst>
            </a:custGeom>
            <a:solidFill>
              <a:srgbClr val="FCB0B6"/>
            </a:solidFill>
          </p:spPr>
          <p:txBody>
            <a:bodyPr wrap="square" lIns="0" tIns="0" rIns="0" bIns="0" rtlCol="0"/>
            <a:lstStyle/>
            <a:p>
              <a:endParaRPr/>
            </a:p>
          </p:txBody>
        </p:sp>
        <p:sp>
          <p:nvSpPr>
            <p:cNvPr id="74" name="object 73">
              <a:extLst>
                <a:ext uri="{FF2B5EF4-FFF2-40B4-BE49-F238E27FC236}">
                  <a16:creationId xmlns:a16="http://schemas.microsoft.com/office/drawing/2014/main" id="{5B48808B-821C-119F-DAEA-D5E6AA8D6027}"/>
                </a:ext>
              </a:extLst>
            </p:cNvPr>
            <p:cNvSpPr/>
            <p:nvPr/>
          </p:nvSpPr>
          <p:spPr>
            <a:xfrm>
              <a:off x="9817607" y="2516123"/>
              <a:ext cx="429895" cy="274955"/>
            </a:xfrm>
            <a:custGeom>
              <a:avLst/>
              <a:gdLst/>
              <a:ahLst/>
              <a:cxnLst/>
              <a:rect l="l" t="t" r="r" b="b"/>
              <a:pathLst>
                <a:path w="429895" h="274955">
                  <a:moveTo>
                    <a:pt x="0" y="47244"/>
                  </a:moveTo>
                  <a:lnTo>
                    <a:pt x="370332" y="47244"/>
                  </a:lnTo>
                  <a:lnTo>
                    <a:pt x="370332" y="230124"/>
                  </a:lnTo>
                  <a:lnTo>
                    <a:pt x="315185" y="232480"/>
                  </a:lnTo>
                  <a:lnTo>
                    <a:pt x="270651" y="238586"/>
                  </a:lnTo>
                  <a:lnTo>
                    <a:pt x="233680" y="247000"/>
                  </a:lnTo>
                  <a:lnTo>
                    <a:pt x="201224" y="256280"/>
                  </a:lnTo>
                  <a:lnTo>
                    <a:pt x="170236" y="264983"/>
                  </a:lnTo>
                  <a:lnTo>
                    <a:pt x="137668" y="271667"/>
                  </a:lnTo>
                  <a:lnTo>
                    <a:pt x="100471" y="274888"/>
                  </a:lnTo>
                  <a:lnTo>
                    <a:pt x="55597" y="273205"/>
                  </a:lnTo>
                  <a:lnTo>
                    <a:pt x="0" y="265176"/>
                  </a:lnTo>
                  <a:lnTo>
                    <a:pt x="0" y="47244"/>
                  </a:lnTo>
                  <a:close/>
                </a:path>
                <a:path w="429895" h="274955">
                  <a:moveTo>
                    <a:pt x="30480" y="47244"/>
                  </a:moveTo>
                  <a:lnTo>
                    <a:pt x="30480" y="22860"/>
                  </a:lnTo>
                  <a:lnTo>
                    <a:pt x="397764" y="22860"/>
                  </a:lnTo>
                  <a:lnTo>
                    <a:pt x="397764" y="207264"/>
                  </a:lnTo>
                  <a:lnTo>
                    <a:pt x="387691" y="207502"/>
                  </a:lnTo>
                  <a:lnTo>
                    <a:pt x="378904" y="208026"/>
                  </a:lnTo>
                  <a:lnTo>
                    <a:pt x="372689" y="208549"/>
                  </a:lnTo>
                  <a:lnTo>
                    <a:pt x="370332" y="208788"/>
                  </a:lnTo>
                </a:path>
                <a:path w="429895" h="274955">
                  <a:moveTo>
                    <a:pt x="59436" y="22860"/>
                  </a:moveTo>
                  <a:lnTo>
                    <a:pt x="59436" y="0"/>
                  </a:lnTo>
                  <a:lnTo>
                    <a:pt x="429767" y="0"/>
                  </a:lnTo>
                  <a:lnTo>
                    <a:pt x="429767" y="184404"/>
                  </a:lnTo>
                  <a:lnTo>
                    <a:pt x="418338" y="184404"/>
                  </a:lnTo>
                  <a:lnTo>
                    <a:pt x="408050" y="184404"/>
                  </a:lnTo>
                  <a:lnTo>
                    <a:pt x="400621" y="184404"/>
                  </a:lnTo>
                  <a:lnTo>
                    <a:pt x="397764" y="184404"/>
                  </a:lnTo>
                </a:path>
              </a:pathLst>
            </a:custGeom>
            <a:ln w="6096">
              <a:solidFill>
                <a:srgbClr val="A19BC1"/>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7C31C559-6324-47A0-05C0-EF14260AF6E8}"/>
              </a:ext>
            </a:extLst>
          </p:cNvPr>
          <p:cNvSpPr txBox="1"/>
          <p:nvPr/>
        </p:nvSpPr>
        <p:spPr>
          <a:xfrm>
            <a:off x="10348442" y="1615794"/>
            <a:ext cx="367665" cy="163195"/>
          </a:xfrm>
          <a:prstGeom prst="rect">
            <a:avLst/>
          </a:prstGeom>
        </p:spPr>
        <p:txBody>
          <a:bodyPr vert="horz" wrap="square" lIns="0" tIns="12700" rIns="0" bIns="0" rtlCol="0">
            <a:spAutoFit/>
          </a:bodyPr>
          <a:lstStyle/>
          <a:p>
            <a:pPr>
              <a:lnSpc>
                <a:spcPct val="100000"/>
              </a:lnSpc>
              <a:spcBef>
                <a:spcPts val="100"/>
              </a:spcBef>
            </a:pPr>
            <a:r>
              <a:rPr sz="900" dirty="0">
                <a:latin typeface="Meiryo UI"/>
                <a:cs typeface="Meiryo UI"/>
              </a:rPr>
              <a:t>ADL</a:t>
            </a:r>
            <a:r>
              <a:rPr sz="900" spc="-50" dirty="0">
                <a:latin typeface="Meiryo UI"/>
                <a:cs typeface="Meiryo UI"/>
              </a:rPr>
              <a:t>等</a:t>
            </a:r>
            <a:endParaRPr sz="900">
              <a:latin typeface="Meiryo UI"/>
              <a:cs typeface="Meiryo UI"/>
            </a:endParaRPr>
          </a:p>
        </p:txBody>
      </p:sp>
      <p:grpSp>
        <p:nvGrpSpPr>
          <p:cNvPr id="76" name="object 75">
            <a:extLst>
              <a:ext uri="{FF2B5EF4-FFF2-40B4-BE49-F238E27FC236}">
                <a16:creationId xmlns:a16="http://schemas.microsoft.com/office/drawing/2014/main" id="{8A44A66A-942D-D540-EEA9-21D836CE388F}"/>
              </a:ext>
            </a:extLst>
          </p:cNvPr>
          <p:cNvGrpSpPr/>
          <p:nvPr/>
        </p:nvGrpSpPr>
        <p:grpSpPr>
          <a:xfrm>
            <a:off x="9627504" y="1553827"/>
            <a:ext cx="594995" cy="280035"/>
            <a:chOff x="9110344" y="2528188"/>
            <a:chExt cx="594995" cy="280035"/>
          </a:xfrm>
        </p:grpSpPr>
        <p:sp>
          <p:nvSpPr>
            <p:cNvPr id="77" name="object 76">
              <a:extLst>
                <a:ext uri="{FF2B5EF4-FFF2-40B4-BE49-F238E27FC236}">
                  <a16:creationId xmlns:a16="http://schemas.microsoft.com/office/drawing/2014/main" id="{0AFBD2E9-1F00-B745-7E20-C266C5CCA6C4}"/>
                </a:ext>
              </a:extLst>
            </p:cNvPr>
            <p:cNvSpPr/>
            <p:nvPr/>
          </p:nvSpPr>
          <p:spPr>
            <a:xfrm>
              <a:off x="9113519" y="2531363"/>
              <a:ext cx="588645" cy="273685"/>
            </a:xfrm>
            <a:custGeom>
              <a:avLst/>
              <a:gdLst/>
              <a:ahLst/>
              <a:cxnLst/>
              <a:rect l="l" t="t" r="r" b="b"/>
              <a:pathLst>
                <a:path w="588645" h="273685">
                  <a:moveTo>
                    <a:pt x="544068" y="182880"/>
                  </a:moveTo>
                  <a:lnTo>
                    <a:pt x="544068" y="22860"/>
                  </a:lnTo>
                  <a:lnTo>
                    <a:pt x="80772" y="22860"/>
                  </a:lnTo>
                  <a:lnTo>
                    <a:pt x="80772" y="0"/>
                  </a:lnTo>
                  <a:lnTo>
                    <a:pt x="588264" y="0"/>
                  </a:lnTo>
                  <a:lnTo>
                    <a:pt x="588264" y="181356"/>
                  </a:lnTo>
                  <a:lnTo>
                    <a:pt x="571714" y="181594"/>
                  </a:lnTo>
                  <a:lnTo>
                    <a:pt x="557593" y="182118"/>
                  </a:lnTo>
                  <a:lnTo>
                    <a:pt x="547758" y="182641"/>
                  </a:lnTo>
                  <a:lnTo>
                    <a:pt x="544068" y="182880"/>
                  </a:lnTo>
                  <a:close/>
                </a:path>
                <a:path w="588645" h="273685">
                  <a:moveTo>
                    <a:pt x="505968" y="207264"/>
                  </a:moveTo>
                  <a:lnTo>
                    <a:pt x="505968" y="45720"/>
                  </a:lnTo>
                  <a:lnTo>
                    <a:pt x="41148" y="45720"/>
                  </a:lnTo>
                  <a:lnTo>
                    <a:pt x="41148" y="22860"/>
                  </a:lnTo>
                  <a:lnTo>
                    <a:pt x="544068" y="22860"/>
                  </a:lnTo>
                  <a:lnTo>
                    <a:pt x="544068" y="205740"/>
                  </a:lnTo>
                  <a:lnTo>
                    <a:pt x="530399" y="205978"/>
                  </a:lnTo>
                  <a:lnTo>
                    <a:pt x="518160" y="206502"/>
                  </a:lnTo>
                  <a:lnTo>
                    <a:pt x="509349" y="207025"/>
                  </a:lnTo>
                  <a:lnTo>
                    <a:pt x="505968" y="207264"/>
                  </a:lnTo>
                  <a:close/>
                </a:path>
                <a:path w="588645" h="273685">
                  <a:moveTo>
                    <a:pt x="115943" y="273395"/>
                  </a:moveTo>
                  <a:lnTo>
                    <a:pt x="63103" y="270736"/>
                  </a:lnTo>
                  <a:lnTo>
                    <a:pt x="0" y="263652"/>
                  </a:lnTo>
                  <a:lnTo>
                    <a:pt x="0" y="45720"/>
                  </a:lnTo>
                  <a:lnTo>
                    <a:pt x="505968" y="45720"/>
                  </a:lnTo>
                  <a:lnTo>
                    <a:pt x="505968" y="228600"/>
                  </a:lnTo>
                  <a:lnTo>
                    <a:pt x="442864" y="230206"/>
                  </a:lnTo>
                  <a:lnTo>
                    <a:pt x="390024" y="234499"/>
                  </a:lnTo>
                  <a:lnTo>
                    <a:pt x="345168" y="240687"/>
                  </a:lnTo>
                  <a:lnTo>
                    <a:pt x="306013" y="247982"/>
                  </a:lnTo>
                  <a:lnTo>
                    <a:pt x="235687" y="262730"/>
                  </a:lnTo>
                  <a:lnTo>
                    <a:pt x="199954" y="268603"/>
                  </a:lnTo>
                  <a:lnTo>
                    <a:pt x="160799" y="272421"/>
                  </a:lnTo>
                  <a:lnTo>
                    <a:pt x="115943" y="273395"/>
                  </a:lnTo>
                  <a:close/>
                </a:path>
              </a:pathLst>
            </a:custGeom>
            <a:solidFill>
              <a:srgbClr val="FCB0B6"/>
            </a:solidFill>
          </p:spPr>
          <p:txBody>
            <a:bodyPr wrap="square" lIns="0" tIns="0" rIns="0" bIns="0" rtlCol="0"/>
            <a:lstStyle/>
            <a:p>
              <a:endParaRPr/>
            </a:p>
          </p:txBody>
        </p:sp>
        <p:sp>
          <p:nvSpPr>
            <p:cNvPr id="78" name="object 77">
              <a:extLst>
                <a:ext uri="{FF2B5EF4-FFF2-40B4-BE49-F238E27FC236}">
                  <a16:creationId xmlns:a16="http://schemas.microsoft.com/office/drawing/2014/main" id="{E7D936C0-4F25-0749-6D5D-1DE6C9D91A94}"/>
                </a:ext>
              </a:extLst>
            </p:cNvPr>
            <p:cNvSpPr/>
            <p:nvPr/>
          </p:nvSpPr>
          <p:spPr>
            <a:xfrm>
              <a:off x="9113519" y="2531363"/>
              <a:ext cx="588645" cy="273685"/>
            </a:xfrm>
            <a:custGeom>
              <a:avLst/>
              <a:gdLst/>
              <a:ahLst/>
              <a:cxnLst/>
              <a:rect l="l" t="t" r="r" b="b"/>
              <a:pathLst>
                <a:path w="588645" h="273685">
                  <a:moveTo>
                    <a:pt x="0" y="45720"/>
                  </a:moveTo>
                  <a:lnTo>
                    <a:pt x="505967" y="45720"/>
                  </a:lnTo>
                  <a:lnTo>
                    <a:pt x="505967" y="228600"/>
                  </a:lnTo>
                  <a:lnTo>
                    <a:pt x="442864" y="230206"/>
                  </a:lnTo>
                  <a:lnTo>
                    <a:pt x="390024" y="234499"/>
                  </a:lnTo>
                  <a:lnTo>
                    <a:pt x="345168" y="240687"/>
                  </a:lnTo>
                  <a:lnTo>
                    <a:pt x="306013" y="247982"/>
                  </a:lnTo>
                  <a:lnTo>
                    <a:pt x="270280" y="255593"/>
                  </a:lnTo>
                  <a:lnTo>
                    <a:pt x="235687" y="262730"/>
                  </a:lnTo>
                  <a:lnTo>
                    <a:pt x="199954" y="268602"/>
                  </a:lnTo>
                  <a:lnTo>
                    <a:pt x="160799" y="272421"/>
                  </a:lnTo>
                  <a:lnTo>
                    <a:pt x="115943" y="273395"/>
                  </a:lnTo>
                  <a:lnTo>
                    <a:pt x="63103" y="270736"/>
                  </a:lnTo>
                  <a:lnTo>
                    <a:pt x="0" y="263652"/>
                  </a:lnTo>
                  <a:lnTo>
                    <a:pt x="0" y="45720"/>
                  </a:lnTo>
                  <a:close/>
                </a:path>
                <a:path w="588645" h="273685">
                  <a:moveTo>
                    <a:pt x="41148" y="45720"/>
                  </a:moveTo>
                  <a:lnTo>
                    <a:pt x="41148" y="22860"/>
                  </a:lnTo>
                  <a:lnTo>
                    <a:pt x="544068" y="22860"/>
                  </a:lnTo>
                  <a:lnTo>
                    <a:pt x="544068" y="205740"/>
                  </a:lnTo>
                  <a:lnTo>
                    <a:pt x="530399" y="205978"/>
                  </a:lnTo>
                  <a:lnTo>
                    <a:pt x="518160" y="206502"/>
                  </a:lnTo>
                  <a:lnTo>
                    <a:pt x="509349" y="207025"/>
                  </a:lnTo>
                  <a:lnTo>
                    <a:pt x="505967" y="207264"/>
                  </a:lnTo>
                </a:path>
                <a:path w="588645" h="273685">
                  <a:moveTo>
                    <a:pt x="80772" y="22860"/>
                  </a:moveTo>
                  <a:lnTo>
                    <a:pt x="80772" y="0"/>
                  </a:lnTo>
                  <a:lnTo>
                    <a:pt x="588264" y="0"/>
                  </a:lnTo>
                  <a:lnTo>
                    <a:pt x="588264" y="181356"/>
                  </a:lnTo>
                  <a:lnTo>
                    <a:pt x="571714" y="181594"/>
                  </a:lnTo>
                  <a:lnTo>
                    <a:pt x="557593" y="182118"/>
                  </a:lnTo>
                  <a:lnTo>
                    <a:pt x="547758" y="182641"/>
                  </a:lnTo>
                  <a:lnTo>
                    <a:pt x="544068" y="182880"/>
                  </a:lnTo>
                </a:path>
              </a:pathLst>
            </a:custGeom>
            <a:ln w="6096">
              <a:solidFill>
                <a:srgbClr val="A19BC1"/>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1C9D5B0E-2E6C-EE2F-8E86-54B6930C34A7}"/>
              </a:ext>
            </a:extLst>
          </p:cNvPr>
          <p:cNvSpPr txBox="1"/>
          <p:nvPr/>
        </p:nvSpPr>
        <p:spPr>
          <a:xfrm>
            <a:off x="9668775" y="1629522"/>
            <a:ext cx="48387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ケアプラン</a:t>
            </a:r>
            <a:endParaRPr sz="900">
              <a:latin typeface="Meiryo UI"/>
              <a:cs typeface="Meiryo UI"/>
            </a:endParaRPr>
          </a:p>
        </p:txBody>
      </p:sp>
      <p:grpSp>
        <p:nvGrpSpPr>
          <p:cNvPr id="80" name="object 79">
            <a:extLst>
              <a:ext uri="{FF2B5EF4-FFF2-40B4-BE49-F238E27FC236}">
                <a16:creationId xmlns:a16="http://schemas.microsoft.com/office/drawing/2014/main" id="{D6C86418-E1CC-DD36-5A11-DD54A44CEC98}"/>
              </a:ext>
            </a:extLst>
          </p:cNvPr>
          <p:cNvGrpSpPr/>
          <p:nvPr/>
        </p:nvGrpSpPr>
        <p:grpSpPr>
          <a:xfrm>
            <a:off x="8610996" y="1459339"/>
            <a:ext cx="582930" cy="287020"/>
            <a:chOff x="8093836" y="2433700"/>
            <a:chExt cx="582930" cy="287020"/>
          </a:xfrm>
        </p:grpSpPr>
        <p:sp>
          <p:nvSpPr>
            <p:cNvPr id="81" name="object 80">
              <a:extLst>
                <a:ext uri="{FF2B5EF4-FFF2-40B4-BE49-F238E27FC236}">
                  <a16:creationId xmlns:a16="http://schemas.microsoft.com/office/drawing/2014/main" id="{EC7053FF-F8C6-B8D5-EDCF-5515C65B2F9C}"/>
                </a:ext>
              </a:extLst>
            </p:cNvPr>
            <p:cNvSpPr/>
            <p:nvPr/>
          </p:nvSpPr>
          <p:spPr>
            <a:xfrm>
              <a:off x="8097011" y="2436876"/>
              <a:ext cx="576580" cy="280670"/>
            </a:xfrm>
            <a:custGeom>
              <a:avLst/>
              <a:gdLst/>
              <a:ahLst/>
              <a:cxnLst/>
              <a:rect l="l" t="t" r="r" b="b"/>
              <a:pathLst>
                <a:path w="576579" h="280669">
                  <a:moveTo>
                    <a:pt x="576072" y="187452"/>
                  </a:moveTo>
                  <a:lnTo>
                    <a:pt x="533400" y="187452"/>
                  </a:lnTo>
                  <a:lnTo>
                    <a:pt x="533400" y="22860"/>
                  </a:lnTo>
                  <a:lnTo>
                    <a:pt x="79248" y="22860"/>
                  </a:lnTo>
                  <a:lnTo>
                    <a:pt x="79248" y="0"/>
                  </a:lnTo>
                  <a:lnTo>
                    <a:pt x="576072" y="0"/>
                  </a:lnTo>
                  <a:lnTo>
                    <a:pt x="576072" y="187452"/>
                  </a:lnTo>
                  <a:close/>
                </a:path>
                <a:path w="576579" h="280669">
                  <a:moveTo>
                    <a:pt x="495300" y="213360"/>
                  </a:moveTo>
                  <a:lnTo>
                    <a:pt x="495300" y="47244"/>
                  </a:lnTo>
                  <a:lnTo>
                    <a:pt x="41148" y="47244"/>
                  </a:lnTo>
                  <a:lnTo>
                    <a:pt x="41148" y="22860"/>
                  </a:lnTo>
                  <a:lnTo>
                    <a:pt x="533400" y="22860"/>
                  </a:lnTo>
                  <a:lnTo>
                    <a:pt x="533400" y="211836"/>
                  </a:lnTo>
                  <a:lnTo>
                    <a:pt x="519731" y="212074"/>
                  </a:lnTo>
                  <a:lnTo>
                    <a:pt x="507492" y="212598"/>
                  </a:lnTo>
                  <a:lnTo>
                    <a:pt x="498681" y="213121"/>
                  </a:lnTo>
                  <a:lnTo>
                    <a:pt x="495300" y="213360"/>
                  </a:lnTo>
                  <a:close/>
                </a:path>
                <a:path w="576579" h="280669">
                  <a:moveTo>
                    <a:pt x="113838" y="280048"/>
                  </a:moveTo>
                  <a:lnTo>
                    <a:pt x="61961" y="277175"/>
                  </a:lnTo>
                  <a:lnTo>
                    <a:pt x="0" y="269748"/>
                  </a:lnTo>
                  <a:lnTo>
                    <a:pt x="0" y="47244"/>
                  </a:lnTo>
                  <a:lnTo>
                    <a:pt x="495300" y="47244"/>
                  </a:lnTo>
                  <a:lnTo>
                    <a:pt x="495300" y="234696"/>
                  </a:lnTo>
                  <a:lnTo>
                    <a:pt x="433715" y="236336"/>
                  </a:lnTo>
                  <a:lnTo>
                    <a:pt x="382141" y="240718"/>
                  </a:lnTo>
                  <a:lnTo>
                    <a:pt x="338344" y="247031"/>
                  </a:lnTo>
                  <a:lnTo>
                    <a:pt x="300090" y="254463"/>
                  </a:lnTo>
                  <a:lnTo>
                    <a:pt x="231285" y="269444"/>
                  </a:lnTo>
                  <a:lnTo>
                    <a:pt x="196267" y="275372"/>
                  </a:lnTo>
                  <a:lnTo>
                    <a:pt x="157862" y="279177"/>
                  </a:lnTo>
                  <a:lnTo>
                    <a:pt x="113838" y="280048"/>
                  </a:lnTo>
                  <a:close/>
                </a:path>
              </a:pathLst>
            </a:custGeom>
            <a:solidFill>
              <a:srgbClr val="FCB0B6"/>
            </a:solidFill>
          </p:spPr>
          <p:txBody>
            <a:bodyPr wrap="square" lIns="0" tIns="0" rIns="0" bIns="0" rtlCol="0"/>
            <a:lstStyle/>
            <a:p>
              <a:endParaRPr/>
            </a:p>
          </p:txBody>
        </p:sp>
        <p:sp>
          <p:nvSpPr>
            <p:cNvPr id="82" name="object 81">
              <a:extLst>
                <a:ext uri="{FF2B5EF4-FFF2-40B4-BE49-F238E27FC236}">
                  <a16:creationId xmlns:a16="http://schemas.microsoft.com/office/drawing/2014/main" id="{5A5DB497-5047-FB10-E0F6-3D6A5D8F1397}"/>
                </a:ext>
              </a:extLst>
            </p:cNvPr>
            <p:cNvSpPr/>
            <p:nvPr/>
          </p:nvSpPr>
          <p:spPr>
            <a:xfrm>
              <a:off x="8097011" y="2436875"/>
              <a:ext cx="576580" cy="280670"/>
            </a:xfrm>
            <a:custGeom>
              <a:avLst/>
              <a:gdLst/>
              <a:ahLst/>
              <a:cxnLst/>
              <a:rect l="l" t="t" r="r" b="b"/>
              <a:pathLst>
                <a:path w="576579" h="280669">
                  <a:moveTo>
                    <a:pt x="0" y="47244"/>
                  </a:moveTo>
                  <a:lnTo>
                    <a:pt x="495300" y="47244"/>
                  </a:lnTo>
                  <a:lnTo>
                    <a:pt x="495300" y="234696"/>
                  </a:lnTo>
                  <a:lnTo>
                    <a:pt x="433715" y="236336"/>
                  </a:lnTo>
                  <a:lnTo>
                    <a:pt x="382141" y="240718"/>
                  </a:lnTo>
                  <a:lnTo>
                    <a:pt x="338344" y="247031"/>
                  </a:lnTo>
                  <a:lnTo>
                    <a:pt x="300090" y="254463"/>
                  </a:lnTo>
                  <a:lnTo>
                    <a:pt x="265148" y="262204"/>
                  </a:lnTo>
                  <a:lnTo>
                    <a:pt x="231285" y="269444"/>
                  </a:lnTo>
                  <a:lnTo>
                    <a:pt x="196267" y="275372"/>
                  </a:lnTo>
                  <a:lnTo>
                    <a:pt x="157862" y="279177"/>
                  </a:lnTo>
                  <a:lnTo>
                    <a:pt x="113838" y="280048"/>
                  </a:lnTo>
                  <a:lnTo>
                    <a:pt x="61961" y="277175"/>
                  </a:lnTo>
                  <a:lnTo>
                    <a:pt x="0" y="269748"/>
                  </a:lnTo>
                  <a:lnTo>
                    <a:pt x="0" y="47244"/>
                  </a:lnTo>
                  <a:close/>
                </a:path>
                <a:path w="576579" h="280669">
                  <a:moveTo>
                    <a:pt x="41148" y="47244"/>
                  </a:moveTo>
                  <a:lnTo>
                    <a:pt x="41148" y="22860"/>
                  </a:lnTo>
                  <a:lnTo>
                    <a:pt x="533400" y="22860"/>
                  </a:lnTo>
                  <a:lnTo>
                    <a:pt x="533400" y="211836"/>
                  </a:lnTo>
                  <a:lnTo>
                    <a:pt x="519731" y="212074"/>
                  </a:lnTo>
                  <a:lnTo>
                    <a:pt x="507492" y="212598"/>
                  </a:lnTo>
                  <a:lnTo>
                    <a:pt x="498681" y="213121"/>
                  </a:lnTo>
                  <a:lnTo>
                    <a:pt x="495300" y="213360"/>
                  </a:lnTo>
                </a:path>
                <a:path w="576579" h="280669">
                  <a:moveTo>
                    <a:pt x="79248" y="22860"/>
                  </a:moveTo>
                  <a:lnTo>
                    <a:pt x="79248" y="0"/>
                  </a:lnTo>
                  <a:lnTo>
                    <a:pt x="576072" y="0"/>
                  </a:lnTo>
                  <a:lnTo>
                    <a:pt x="576072" y="187452"/>
                  </a:lnTo>
                  <a:lnTo>
                    <a:pt x="560403" y="187452"/>
                  </a:lnTo>
                  <a:lnTo>
                    <a:pt x="546735" y="187452"/>
                  </a:lnTo>
                  <a:lnTo>
                    <a:pt x="537067" y="187452"/>
                  </a:lnTo>
                  <a:lnTo>
                    <a:pt x="533400" y="187452"/>
                  </a:lnTo>
                </a:path>
              </a:pathLst>
            </a:custGeom>
            <a:ln w="6096">
              <a:solidFill>
                <a:srgbClr val="A19BC1"/>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67660720-374C-559B-A7D8-CA3D44C44567}"/>
              </a:ext>
            </a:extLst>
          </p:cNvPr>
          <p:cNvSpPr txBox="1"/>
          <p:nvPr/>
        </p:nvSpPr>
        <p:spPr>
          <a:xfrm>
            <a:off x="2177827" y="3880355"/>
            <a:ext cx="1002030" cy="355600"/>
          </a:xfrm>
          <a:prstGeom prst="rect">
            <a:avLst/>
          </a:prstGeom>
        </p:spPr>
        <p:txBody>
          <a:bodyPr vert="horz" wrap="square" lIns="0" tIns="11430" rIns="0" bIns="0" rtlCol="0">
            <a:spAutoFit/>
          </a:bodyPr>
          <a:lstStyle/>
          <a:p>
            <a:pPr marL="12700" marR="5080">
              <a:lnSpc>
                <a:spcPct val="103000"/>
              </a:lnSpc>
              <a:spcBef>
                <a:spcPts val="90"/>
              </a:spcBef>
            </a:pPr>
            <a:r>
              <a:rPr sz="1050" spc="-100" dirty="0">
                <a:latin typeface="Meiryo UI"/>
                <a:cs typeface="Meiryo UI"/>
              </a:rPr>
              <a:t>緊急時を除き本人</a:t>
            </a:r>
            <a:r>
              <a:rPr sz="1050" spc="-95" dirty="0">
                <a:latin typeface="Meiryo UI"/>
                <a:cs typeface="Meiryo UI"/>
              </a:rPr>
              <a:t>同意前提で閲覧可</a:t>
            </a:r>
            <a:endParaRPr sz="1050">
              <a:latin typeface="Meiryo UI"/>
              <a:cs typeface="Meiryo UI"/>
            </a:endParaRPr>
          </a:p>
        </p:txBody>
      </p:sp>
      <p:grpSp>
        <p:nvGrpSpPr>
          <p:cNvPr id="84" name="object 83">
            <a:extLst>
              <a:ext uri="{FF2B5EF4-FFF2-40B4-BE49-F238E27FC236}">
                <a16:creationId xmlns:a16="http://schemas.microsoft.com/office/drawing/2014/main" id="{5CC6C51F-E1DC-80AD-6740-F4096FBCC2DA}"/>
              </a:ext>
            </a:extLst>
          </p:cNvPr>
          <p:cNvGrpSpPr/>
          <p:nvPr/>
        </p:nvGrpSpPr>
        <p:grpSpPr>
          <a:xfrm>
            <a:off x="2833639" y="1759567"/>
            <a:ext cx="7947659" cy="3359150"/>
            <a:chOff x="2316479" y="2733928"/>
            <a:chExt cx="7947659" cy="3359150"/>
          </a:xfrm>
        </p:grpSpPr>
        <p:sp>
          <p:nvSpPr>
            <p:cNvPr id="85" name="object 84">
              <a:extLst>
                <a:ext uri="{FF2B5EF4-FFF2-40B4-BE49-F238E27FC236}">
                  <a16:creationId xmlns:a16="http://schemas.microsoft.com/office/drawing/2014/main" id="{B3E9FC18-B5C7-53EF-E34F-855DFDCEFED8}"/>
                </a:ext>
              </a:extLst>
            </p:cNvPr>
            <p:cNvSpPr/>
            <p:nvPr/>
          </p:nvSpPr>
          <p:spPr>
            <a:xfrm>
              <a:off x="2316479" y="5558027"/>
              <a:ext cx="7947659" cy="535305"/>
            </a:xfrm>
            <a:custGeom>
              <a:avLst/>
              <a:gdLst/>
              <a:ahLst/>
              <a:cxnLst/>
              <a:rect l="l" t="t" r="r" b="b"/>
              <a:pathLst>
                <a:path w="7947659" h="535304">
                  <a:moveTo>
                    <a:pt x="33528" y="504444"/>
                  </a:moveTo>
                  <a:lnTo>
                    <a:pt x="0" y="504444"/>
                  </a:lnTo>
                  <a:lnTo>
                    <a:pt x="0" y="441960"/>
                  </a:lnTo>
                  <a:lnTo>
                    <a:pt x="60960" y="441960"/>
                  </a:lnTo>
                  <a:lnTo>
                    <a:pt x="60960" y="472440"/>
                  </a:lnTo>
                  <a:lnTo>
                    <a:pt x="33528" y="472440"/>
                  </a:lnTo>
                  <a:lnTo>
                    <a:pt x="33528" y="504444"/>
                  </a:lnTo>
                  <a:close/>
                </a:path>
                <a:path w="7947659" h="535304">
                  <a:moveTo>
                    <a:pt x="94488" y="534924"/>
                  </a:moveTo>
                  <a:lnTo>
                    <a:pt x="33528" y="534924"/>
                  </a:lnTo>
                  <a:lnTo>
                    <a:pt x="33528" y="472440"/>
                  </a:lnTo>
                  <a:lnTo>
                    <a:pt x="60960" y="472440"/>
                  </a:lnTo>
                  <a:lnTo>
                    <a:pt x="60960" y="504444"/>
                  </a:lnTo>
                  <a:lnTo>
                    <a:pt x="94488" y="504444"/>
                  </a:lnTo>
                  <a:lnTo>
                    <a:pt x="94488" y="534924"/>
                  </a:lnTo>
                  <a:close/>
                </a:path>
                <a:path w="7947659" h="535304">
                  <a:moveTo>
                    <a:pt x="94488" y="504444"/>
                  </a:moveTo>
                  <a:lnTo>
                    <a:pt x="60960" y="504444"/>
                  </a:lnTo>
                  <a:lnTo>
                    <a:pt x="60960" y="472440"/>
                  </a:lnTo>
                  <a:lnTo>
                    <a:pt x="94488" y="472440"/>
                  </a:lnTo>
                  <a:lnTo>
                    <a:pt x="94488" y="504444"/>
                  </a:lnTo>
                  <a:close/>
                </a:path>
                <a:path w="7947659" h="535304">
                  <a:moveTo>
                    <a:pt x="60960" y="381000"/>
                  </a:moveTo>
                  <a:lnTo>
                    <a:pt x="0" y="381000"/>
                  </a:lnTo>
                  <a:lnTo>
                    <a:pt x="0" y="318516"/>
                  </a:lnTo>
                  <a:lnTo>
                    <a:pt x="60960" y="318516"/>
                  </a:lnTo>
                  <a:lnTo>
                    <a:pt x="60960" y="381000"/>
                  </a:lnTo>
                  <a:close/>
                </a:path>
                <a:path w="7947659" h="535304">
                  <a:moveTo>
                    <a:pt x="60960" y="257556"/>
                  </a:moveTo>
                  <a:lnTo>
                    <a:pt x="0" y="257556"/>
                  </a:lnTo>
                  <a:lnTo>
                    <a:pt x="0" y="195072"/>
                  </a:lnTo>
                  <a:lnTo>
                    <a:pt x="60960" y="195072"/>
                  </a:lnTo>
                  <a:lnTo>
                    <a:pt x="60960" y="257556"/>
                  </a:lnTo>
                  <a:close/>
                </a:path>
                <a:path w="7947659" h="535304">
                  <a:moveTo>
                    <a:pt x="60960" y="134112"/>
                  </a:moveTo>
                  <a:lnTo>
                    <a:pt x="0" y="134112"/>
                  </a:lnTo>
                  <a:lnTo>
                    <a:pt x="0" y="71628"/>
                  </a:lnTo>
                  <a:lnTo>
                    <a:pt x="60960" y="71628"/>
                  </a:lnTo>
                  <a:lnTo>
                    <a:pt x="60960" y="134112"/>
                  </a:lnTo>
                  <a:close/>
                </a:path>
                <a:path w="7947659" h="535304">
                  <a:moveTo>
                    <a:pt x="112776" y="60960"/>
                  </a:moveTo>
                  <a:lnTo>
                    <a:pt x="50292" y="60960"/>
                  </a:lnTo>
                  <a:lnTo>
                    <a:pt x="50292" y="0"/>
                  </a:lnTo>
                  <a:lnTo>
                    <a:pt x="112776" y="0"/>
                  </a:lnTo>
                  <a:lnTo>
                    <a:pt x="112776" y="60960"/>
                  </a:lnTo>
                  <a:close/>
                </a:path>
                <a:path w="7947659" h="535304">
                  <a:moveTo>
                    <a:pt x="236220" y="60960"/>
                  </a:moveTo>
                  <a:lnTo>
                    <a:pt x="173736" y="60960"/>
                  </a:lnTo>
                  <a:lnTo>
                    <a:pt x="173736" y="0"/>
                  </a:lnTo>
                  <a:lnTo>
                    <a:pt x="236220" y="0"/>
                  </a:lnTo>
                  <a:lnTo>
                    <a:pt x="236220" y="60960"/>
                  </a:lnTo>
                  <a:close/>
                </a:path>
                <a:path w="7947659" h="535304">
                  <a:moveTo>
                    <a:pt x="359664" y="60960"/>
                  </a:moveTo>
                  <a:lnTo>
                    <a:pt x="297180" y="60960"/>
                  </a:lnTo>
                  <a:lnTo>
                    <a:pt x="297180" y="0"/>
                  </a:lnTo>
                  <a:lnTo>
                    <a:pt x="359664" y="0"/>
                  </a:lnTo>
                  <a:lnTo>
                    <a:pt x="359664" y="60960"/>
                  </a:lnTo>
                  <a:close/>
                </a:path>
                <a:path w="7947659" h="535304">
                  <a:moveTo>
                    <a:pt x="481584" y="60960"/>
                  </a:moveTo>
                  <a:lnTo>
                    <a:pt x="420624" y="60960"/>
                  </a:lnTo>
                  <a:lnTo>
                    <a:pt x="420624" y="0"/>
                  </a:lnTo>
                  <a:lnTo>
                    <a:pt x="481584" y="0"/>
                  </a:lnTo>
                  <a:lnTo>
                    <a:pt x="481584" y="60960"/>
                  </a:lnTo>
                  <a:close/>
                </a:path>
                <a:path w="7947659" h="535304">
                  <a:moveTo>
                    <a:pt x="605028" y="60960"/>
                  </a:moveTo>
                  <a:lnTo>
                    <a:pt x="544068" y="60960"/>
                  </a:lnTo>
                  <a:lnTo>
                    <a:pt x="544068" y="0"/>
                  </a:lnTo>
                  <a:lnTo>
                    <a:pt x="605028" y="0"/>
                  </a:lnTo>
                  <a:lnTo>
                    <a:pt x="605028" y="60960"/>
                  </a:lnTo>
                  <a:close/>
                </a:path>
                <a:path w="7947659" h="535304">
                  <a:moveTo>
                    <a:pt x="728472" y="60960"/>
                  </a:moveTo>
                  <a:lnTo>
                    <a:pt x="667512" y="60960"/>
                  </a:lnTo>
                  <a:lnTo>
                    <a:pt x="667512" y="0"/>
                  </a:lnTo>
                  <a:lnTo>
                    <a:pt x="728472" y="0"/>
                  </a:lnTo>
                  <a:lnTo>
                    <a:pt x="728472" y="60960"/>
                  </a:lnTo>
                  <a:close/>
                </a:path>
                <a:path w="7947659" h="535304">
                  <a:moveTo>
                    <a:pt x="851916" y="60960"/>
                  </a:moveTo>
                  <a:lnTo>
                    <a:pt x="790956" y="60960"/>
                  </a:lnTo>
                  <a:lnTo>
                    <a:pt x="790956" y="0"/>
                  </a:lnTo>
                  <a:lnTo>
                    <a:pt x="851916" y="0"/>
                  </a:lnTo>
                  <a:lnTo>
                    <a:pt x="851916" y="60960"/>
                  </a:lnTo>
                  <a:close/>
                </a:path>
                <a:path w="7947659" h="535304">
                  <a:moveTo>
                    <a:pt x="975360" y="60960"/>
                  </a:moveTo>
                  <a:lnTo>
                    <a:pt x="914400" y="60960"/>
                  </a:lnTo>
                  <a:lnTo>
                    <a:pt x="914400" y="0"/>
                  </a:lnTo>
                  <a:lnTo>
                    <a:pt x="975360" y="0"/>
                  </a:lnTo>
                  <a:lnTo>
                    <a:pt x="975360" y="60960"/>
                  </a:lnTo>
                  <a:close/>
                </a:path>
                <a:path w="7947659" h="535304">
                  <a:moveTo>
                    <a:pt x="1098804" y="60960"/>
                  </a:moveTo>
                  <a:lnTo>
                    <a:pt x="1037844" y="60960"/>
                  </a:lnTo>
                  <a:lnTo>
                    <a:pt x="1037844" y="0"/>
                  </a:lnTo>
                  <a:lnTo>
                    <a:pt x="1098804" y="0"/>
                  </a:lnTo>
                  <a:lnTo>
                    <a:pt x="1098804" y="60960"/>
                  </a:lnTo>
                  <a:close/>
                </a:path>
                <a:path w="7947659" h="535304">
                  <a:moveTo>
                    <a:pt x="1222248" y="60960"/>
                  </a:moveTo>
                  <a:lnTo>
                    <a:pt x="1161288" y="60960"/>
                  </a:lnTo>
                  <a:lnTo>
                    <a:pt x="1161288" y="0"/>
                  </a:lnTo>
                  <a:lnTo>
                    <a:pt x="1222248" y="0"/>
                  </a:lnTo>
                  <a:lnTo>
                    <a:pt x="1222248" y="60960"/>
                  </a:lnTo>
                  <a:close/>
                </a:path>
                <a:path w="7947659" h="535304">
                  <a:moveTo>
                    <a:pt x="1345692" y="60960"/>
                  </a:moveTo>
                  <a:lnTo>
                    <a:pt x="1284732" y="60960"/>
                  </a:lnTo>
                  <a:lnTo>
                    <a:pt x="1284732" y="0"/>
                  </a:lnTo>
                  <a:lnTo>
                    <a:pt x="1345692" y="0"/>
                  </a:lnTo>
                  <a:lnTo>
                    <a:pt x="1345692" y="60960"/>
                  </a:lnTo>
                  <a:close/>
                </a:path>
                <a:path w="7947659" h="535304">
                  <a:moveTo>
                    <a:pt x="1469136" y="60960"/>
                  </a:moveTo>
                  <a:lnTo>
                    <a:pt x="1408176" y="60960"/>
                  </a:lnTo>
                  <a:lnTo>
                    <a:pt x="1408176" y="0"/>
                  </a:lnTo>
                  <a:lnTo>
                    <a:pt x="1469136" y="0"/>
                  </a:lnTo>
                  <a:lnTo>
                    <a:pt x="1469136" y="60960"/>
                  </a:lnTo>
                  <a:close/>
                </a:path>
                <a:path w="7947659" h="535304">
                  <a:moveTo>
                    <a:pt x="1592580" y="60960"/>
                  </a:moveTo>
                  <a:lnTo>
                    <a:pt x="1531620" y="60960"/>
                  </a:lnTo>
                  <a:lnTo>
                    <a:pt x="1531620" y="0"/>
                  </a:lnTo>
                  <a:lnTo>
                    <a:pt x="1592580" y="0"/>
                  </a:lnTo>
                  <a:lnTo>
                    <a:pt x="1592580" y="60960"/>
                  </a:lnTo>
                  <a:close/>
                </a:path>
                <a:path w="7947659" h="535304">
                  <a:moveTo>
                    <a:pt x="1716024" y="60960"/>
                  </a:moveTo>
                  <a:lnTo>
                    <a:pt x="1655064" y="60960"/>
                  </a:lnTo>
                  <a:lnTo>
                    <a:pt x="1655064" y="0"/>
                  </a:lnTo>
                  <a:lnTo>
                    <a:pt x="1716024" y="0"/>
                  </a:lnTo>
                  <a:lnTo>
                    <a:pt x="1716024" y="60960"/>
                  </a:lnTo>
                  <a:close/>
                </a:path>
                <a:path w="7947659" h="535304">
                  <a:moveTo>
                    <a:pt x="1839468" y="60960"/>
                  </a:moveTo>
                  <a:lnTo>
                    <a:pt x="1776984" y="60960"/>
                  </a:lnTo>
                  <a:lnTo>
                    <a:pt x="1776984" y="0"/>
                  </a:lnTo>
                  <a:lnTo>
                    <a:pt x="1839468" y="0"/>
                  </a:lnTo>
                  <a:lnTo>
                    <a:pt x="1839468" y="60960"/>
                  </a:lnTo>
                  <a:close/>
                </a:path>
                <a:path w="7947659" h="535304">
                  <a:moveTo>
                    <a:pt x="1962912" y="60960"/>
                  </a:moveTo>
                  <a:lnTo>
                    <a:pt x="1900428" y="60960"/>
                  </a:lnTo>
                  <a:lnTo>
                    <a:pt x="1900428" y="0"/>
                  </a:lnTo>
                  <a:lnTo>
                    <a:pt x="1962912" y="0"/>
                  </a:lnTo>
                  <a:lnTo>
                    <a:pt x="1962912" y="60960"/>
                  </a:lnTo>
                  <a:close/>
                </a:path>
                <a:path w="7947659" h="535304">
                  <a:moveTo>
                    <a:pt x="2086356" y="60960"/>
                  </a:moveTo>
                  <a:lnTo>
                    <a:pt x="2023872" y="60960"/>
                  </a:lnTo>
                  <a:lnTo>
                    <a:pt x="2023872" y="0"/>
                  </a:lnTo>
                  <a:lnTo>
                    <a:pt x="2086356" y="0"/>
                  </a:lnTo>
                  <a:lnTo>
                    <a:pt x="2086356" y="60960"/>
                  </a:lnTo>
                  <a:close/>
                </a:path>
                <a:path w="7947659" h="535304">
                  <a:moveTo>
                    <a:pt x="2209800" y="60960"/>
                  </a:moveTo>
                  <a:lnTo>
                    <a:pt x="2147316" y="60960"/>
                  </a:lnTo>
                  <a:lnTo>
                    <a:pt x="2147316" y="0"/>
                  </a:lnTo>
                  <a:lnTo>
                    <a:pt x="2209800" y="0"/>
                  </a:lnTo>
                  <a:lnTo>
                    <a:pt x="2209800" y="60960"/>
                  </a:lnTo>
                  <a:close/>
                </a:path>
                <a:path w="7947659" h="535304">
                  <a:moveTo>
                    <a:pt x="2333244" y="60960"/>
                  </a:moveTo>
                  <a:lnTo>
                    <a:pt x="2270760" y="60960"/>
                  </a:lnTo>
                  <a:lnTo>
                    <a:pt x="2270760" y="0"/>
                  </a:lnTo>
                  <a:lnTo>
                    <a:pt x="2333244" y="0"/>
                  </a:lnTo>
                  <a:lnTo>
                    <a:pt x="2333244" y="60960"/>
                  </a:lnTo>
                  <a:close/>
                </a:path>
                <a:path w="7947659" h="535304">
                  <a:moveTo>
                    <a:pt x="2456688" y="60960"/>
                  </a:moveTo>
                  <a:lnTo>
                    <a:pt x="2394204" y="60960"/>
                  </a:lnTo>
                  <a:lnTo>
                    <a:pt x="2394204" y="0"/>
                  </a:lnTo>
                  <a:lnTo>
                    <a:pt x="2456688" y="0"/>
                  </a:lnTo>
                  <a:lnTo>
                    <a:pt x="2456688" y="60960"/>
                  </a:lnTo>
                  <a:close/>
                </a:path>
                <a:path w="7947659" h="535304">
                  <a:moveTo>
                    <a:pt x="2580132" y="60960"/>
                  </a:moveTo>
                  <a:lnTo>
                    <a:pt x="2517648" y="60960"/>
                  </a:lnTo>
                  <a:lnTo>
                    <a:pt x="2517648" y="0"/>
                  </a:lnTo>
                  <a:lnTo>
                    <a:pt x="2580132" y="0"/>
                  </a:lnTo>
                  <a:lnTo>
                    <a:pt x="2580132" y="60960"/>
                  </a:lnTo>
                  <a:close/>
                </a:path>
                <a:path w="7947659" h="535304">
                  <a:moveTo>
                    <a:pt x="2703576" y="60960"/>
                  </a:moveTo>
                  <a:lnTo>
                    <a:pt x="2641092" y="60960"/>
                  </a:lnTo>
                  <a:lnTo>
                    <a:pt x="2641092" y="0"/>
                  </a:lnTo>
                  <a:lnTo>
                    <a:pt x="2703576" y="0"/>
                  </a:lnTo>
                  <a:lnTo>
                    <a:pt x="2703576" y="60960"/>
                  </a:lnTo>
                  <a:close/>
                </a:path>
                <a:path w="7947659" h="535304">
                  <a:moveTo>
                    <a:pt x="2827020" y="60960"/>
                  </a:moveTo>
                  <a:lnTo>
                    <a:pt x="2764536" y="60960"/>
                  </a:lnTo>
                  <a:lnTo>
                    <a:pt x="2764536" y="0"/>
                  </a:lnTo>
                  <a:lnTo>
                    <a:pt x="2827020" y="0"/>
                  </a:lnTo>
                  <a:lnTo>
                    <a:pt x="2827020" y="60960"/>
                  </a:lnTo>
                  <a:close/>
                </a:path>
                <a:path w="7947659" h="535304">
                  <a:moveTo>
                    <a:pt x="2948940" y="60960"/>
                  </a:moveTo>
                  <a:lnTo>
                    <a:pt x="2887980" y="60960"/>
                  </a:lnTo>
                  <a:lnTo>
                    <a:pt x="2887980" y="0"/>
                  </a:lnTo>
                  <a:lnTo>
                    <a:pt x="2948940" y="0"/>
                  </a:lnTo>
                  <a:lnTo>
                    <a:pt x="2948940" y="60960"/>
                  </a:lnTo>
                  <a:close/>
                </a:path>
                <a:path w="7947659" h="535304">
                  <a:moveTo>
                    <a:pt x="3072384" y="60960"/>
                  </a:moveTo>
                  <a:lnTo>
                    <a:pt x="3011424" y="60960"/>
                  </a:lnTo>
                  <a:lnTo>
                    <a:pt x="3011424" y="0"/>
                  </a:lnTo>
                  <a:lnTo>
                    <a:pt x="3072384" y="0"/>
                  </a:lnTo>
                  <a:lnTo>
                    <a:pt x="3072384" y="60960"/>
                  </a:lnTo>
                  <a:close/>
                </a:path>
                <a:path w="7947659" h="535304">
                  <a:moveTo>
                    <a:pt x="3195828" y="60960"/>
                  </a:moveTo>
                  <a:lnTo>
                    <a:pt x="3134868" y="60960"/>
                  </a:lnTo>
                  <a:lnTo>
                    <a:pt x="3134868" y="0"/>
                  </a:lnTo>
                  <a:lnTo>
                    <a:pt x="3195828" y="0"/>
                  </a:lnTo>
                  <a:lnTo>
                    <a:pt x="3195828" y="60960"/>
                  </a:lnTo>
                  <a:close/>
                </a:path>
                <a:path w="7947659" h="535304">
                  <a:moveTo>
                    <a:pt x="3319272" y="60960"/>
                  </a:moveTo>
                  <a:lnTo>
                    <a:pt x="3258312" y="60960"/>
                  </a:lnTo>
                  <a:lnTo>
                    <a:pt x="3258312" y="0"/>
                  </a:lnTo>
                  <a:lnTo>
                    <a:pt x="3319272" y="0"/>
                  </a:lnTo>
                  <a:lnTo>
                    <a:pt x="3319272" y="60960"/>
                  </a:lnTo>
                  <a:close/>
                </a:path>
                <a:path w="7947659" h="535304">
                  <a:moveTo>
                    <a:pt x="3442716" y="60960"/>
                  </a:moveTo>
                  <a:lnTo>
                    <a:pt x="3381756" y="60960"/>
                  </a:lnTo>
                  <a:lnTo>
                    <a:pt x="3381756" y="0"/>
                  </a:lnTo>
                  <a:lnTo>
                    <a:pt x="3442716" y="0"/>
                  </a:lnTo>
                  <a:lnTo>
                    <a:pt x="3442716" y="60960"/>
                  </a:lnTo>
                  <a:close/>
                </a:path>
                <a:path w="7947659" h="535304">
                  <a:moveTo>
                    <a:pt x="3566160" y="60960"/>
                  </a:moveTo>
                  <a:lnTo>
                    <a:pt x="3505200" y="60960"/>
                  </a:lnTo>
                  <a:lnTo>
                    <a:pt x="3505200" y="0"/>
                  </a:lnTo>
                  <a:lnTo>
                    <a:pt x="3566160" y="0"/>
                  </a:lnTo>
                  <a:lnTo>
                    <a:pt x="3566160" y="60960"/>
                  </a:lnTo>
                  <a:close/>
                </a:path>
                <a:path w="7947659" h="535304">
                  <a:moveTo>
                    <a:pt x="3689604" y="60960"/>
                  </a:moveTo>
                  <a:lnTo>
                    <a:pt x="3628644" y="60960"/>
                  </a:lnTo>
                  <a:lnTo>
                    <a:pt x="3628644" y="0"/>
                  </a:lnTo>
                  <a:lnTo>
                    <a:pt x="3689604" y="0"/>
                  </a:lnTo>
                  <a:lnTo>
                    <a:pt x="3689604" y="60960"/>
                  </a:lnTo>
                  <a:close/>
                </a:path>
                <a:path w="7947659" h="535304">
                  <a:moveTo>
                    <a:pt x="3813048" y="60960"/>
                  </a:moveTo>
                  <a:lnTo>
                    <a:pt x="3752088" y="60960"/>
                  </a:lnTo>
                  <a:lnTo>
                    <a:pt x="3752088" y="0"/>
                  </a:lnTo>
                  <a:lnTo>
                    <a:pt x="3813048" y="0"/>
                  </a:lnTo>
                  <a:lnTo>
                    <a:pt x="3813048" y="60960"/>
                  </a:lnTo>
                  <a:close/>
                </a:path>
                <a:path w="7947659" h="535304">
                  <a:moveTo>
                    <a:pt x="3936492" y="60960"/>
                  </a:moveTo>
                  <a:lnTo>
                    <a:pt x="3875532" y="60960"/>
                  </a:lnTo>
                  <a:lnTo>
                    <a:pt x="3875532" y="0"/>
                  </a:lnTo>
                  <a:lnTo>
                    <a:pt x="3936492" y="0"/>
                  </a:lnTo>
                  <a:lnTo>
                    <a:pt x="3936492" y="60960"/>
                  </a:lnTo>
                  <a:close/>
                </a:path>
                <a:path w="7947659" h="535304">
                  <a:moveTo>
                    <a:pt x="4059936" y="60960"/>
                  </a:moveTo>
                  <a:lnTo>
                    <a:pt x="3998976" y="60960"/>
                  </a:lnTo>
                  <a:lnTo>
                    <a:pt x="3998976" y="0"/>
                  </a:lnTo>
                  <a:lnTo>
                    <a:pt x="4059936" y="0"/>
                  </a:lnTo>
                  <a:lnTo>
                    <a:pt x="4059936" y="60960"/>
                  </a:lnTo>
                  <a:close/>
                </a:path>
                <a:path w="7947659" h="535304">
                  <a:moveTo>
                    <a:pt x="4183380" y="60960"/>
                  </a:moveTo>
                  <a:lnTo>
                    <a:pt x="4120896" y="60960"/>
                  </a:lnTo>
                  <a:lnTo>
                    <a:pt x="4120896" y="0"/>
                  </a:lnTo>
                  <a:lnTo>
                    <a:pt x="4183380" y="0"/>
                  </a:lnTo>
                  <a:lnTo>
                    <a:pt x="4183380" y="60960"/>
                  </a:lnTo>
                  <a:close/>
                </a:path>
                <a:path w="7947659" h="535304">
                  <a:moveTo>
                    <a:pt x="4306824" y="60960"/>
                  </a:moveTo>
                  <a:lnTo>
                    <a:pt x="4244340" y="60960"/>
                  </a:lnTo>
                  <a:lnTo>
                    <a:pt x="4244340" y="0"/>
                  </a:lnTo>
                  <a:lnTo>
                    <a:pt x="4306824" y="0"/>
                  </a:lnTo>
                  <a:lnTo>
                    <a:pt x="4306824" y="60960"/>
                  </a:lnTo>
                  <a:close/>
                </a:path>
                <a:path w="7947659" h="535304">
                  <a:moveTo>
                    <a:pt x="4430268" y="60960"/>
                  </a:moveTo>
                  <a:lnTo>
                    <a:pt x="4367784" y="60960"/>
                  </a:lnTo>
                  <a:lnTo>
                    <a:pt x="4367784" y="0"/>
                  </a:lnTo>
                  <a:lnTo>
                    <a:pt x="4430268" y="0"/>
                  </a:lnTo>
                  <a:lnTo>
                    <a:pt x="4430268" y="60960"/>
                  </a:lnTo>
                  <a:close/>
                </a:path>
                <a:path w="7947659" h="535304">
                  <a:moveTo>
                    <a:pt x="4553712" y="60960"/>
                  </a:moveTo>
                  <a:lnTo>
                    <a:pt x="4491228" y="60960"/>
                  </a:lnTo>
                  <a:lnTo>
                    <a:pt x="4491228" y="0"/>
                  </a:lnTo>
                  <a:lnTo>
                    <a:pt x="4553712" y="0"/>
                  </a:lnTo>
                  <a:lnTo>
                    <a:pt x="4553712" y="60960"/>
                  </a:lnTo>
                  <a:close/>
                </a:path>
                <a:path w="7947659" h="535304">
                  <a:moveTo>
                    <a:pt x="4677156" y="60960"/>
                  </a:moveTo>
                  <a:lnTo>
                    <a:pt x="4614672" y="60960"/>
                  </a:lnTo>
                  <a:lnTo>
                    <a:pt x="4614672" y="0"/>
                  </a:lnTo>
                  <a:lnTo>
                    <a:pt x="4677156" y="0"/>
                  </a:lnTo>
                  <a:lnTo>
                    <a:pt x="4677156" y="60960"/>
                  </a:lnTo>
                  <a:close/>
                </a:path>
                <a:path w="7947659" h="535304">
                  <a:moveTo>
                    <a:pt x="4800600" y="60960"/>
                  </a:moveTo>
                  <a:lnTo>
                    <a:pt x="4738116" y="60960"/>
                  </a:lnTo>
                  <a:lnTo>
                    <a:pt x="4738116" y="0"/>
                  </a:lnTo>
                  <a:lnTo>
                    <a:pt x="4800600" y="0"/>
                  </a:lnTo>
                  <a:lnTo>
                    <a:pt x="4800600" y="60960"/>
                  </a:lnTo>
                  <a:close/>
                </a:path>
                <a:path w="7947659" h="535304">
                  <a:moveTo>
                    <a:pt x="4924044" y="60960"/>
                  </a:moveTo>
                  <a:lnTo>
                    <a:pt x="4861560" y="60960"/>
                  </a:lnTo>
                  <a:lnTo>
                    <a:pt x="4861560" y="0"/>
                  </a:lnTo>
                  <a:lnTo>
                    <a:pt x="4924044" y="0"/>
                  </a:lnTo>
                  <a:lnTo>
                    <a:pt x="4924044" y="60960"/>
                  </a:lnTo>
                  <a:close/>
                </a:path>
                <a:path w="7947659" h="535304">
                  <a:moveTo>
                    <a:pt x="5047488" y="60960"/>
                  </a:moveTo>
                  <a:lnTo>
                    <a:pt x="4985004" y="60960"/>
                  </a:lnTo>
                  <a:lnTo>
                    <a:pt x="4985004" y="0"/>
                  </a:lnTo>
                  <a:lnTo>
                    <a:pt x="5047488" y="0"/>
                  </a:lnTo>
                  <a:lnTo>
                    <a:pt x="5047488" y="60960"/>
                  </a:lnTo>
                  <a:close/>
                </a:path>
                <a:path w="7947659" h="535304">
                  <a:moveTo>
                    <a:pt x="5170932" y="60960"/>
                  </a:moveTo>
                  <a:lnTo>
                    <a:pt x="5108448" y="60960"/>
                  </a:lnTo>
                  <a:lnTo>
                    <a:pt x="5108448" y="0"/>
                  </a:lnTo>
                  <a:lnTo>
                    <a:pt x="5170932" y="0"/>
                  </a:lnTo>
                  <a:lnTo>
                    <a:pt x="5170932" y="60960"/>
                  </a:lnTo>
                  <a:close/>
                </a:path>
                <a:path w="7947659" h="535304">
                  <a:moveTo>
                    <a:pt x="5294376" y="60960"/>
                  </a:moveTo>
                  <a:lnTo>
                    <a:pt x="5231892" y="60960"/>
                  </a:lnTo>
                  <a:lnTo>
                    <a:pt x="5231892" y="0"/>
                  </a:lnTo>
                  <a:lnTo>
                    <a:pt x="5294376" y="0"/>
                  </a:lnTo>
                  <a:lnTo>
                    <a:pt x="5294376" y="60960"/>
                  </a:lnTo>
                  <a:close/>
                </a:path>
                <a:path w="7947659" h="535304">
                  <a:moveTo>
                    <a:pt x="5416296" y="60960"/>
                  </a:moveTo>
                  <a:lnTo>
                    <a:pt x="5355336" y="60960"/>
                  </a:lnTo>
                  <a:lnTo>
                    <a:pt x="5355336" y="0"/>
                  </a:lnTo>
                  <a:lnTo>
                    <a:pt x="5416296" y="0"/>
                  </a:lnTo>
                  <a:lnTo>
                    <a:pt x="5416296" y="60960"/>
                  </a:lnTo>
                  <a:close/>
                </a:path>
                <a:path w="7947659" h="535304">
                  <a:moveTo>
                    <a:pt x="5539740" y="60960"/>
                  </a:moveTo>
                  <a:lnTo>
                    <a:pt x="5478780" y="60960"/>
                  </a:lnTo>
                  <a:lnTo>
                    <a:pt x="5478780" y="0"/>
                  </a:lnTo>
                  <a:lnTo>
                    <a:pt x="5539740" y="0"/>
                  </a:lnTo>
                  <a:lnTo>
                    <a:pt x="5539740" y="60960"/>
                  </a:lnTo>
                  <a:close/>
                </a:path>
                <a:path w="7947659" h="535304">
                  <a:moveTo>
                    <a:pt x="5663184" y="60960"/>
                  </a:moveTo>
                  <a:lnTo>
                    <a:pt x="5602224" y="60960"/>
                  </a:lnTo>
                  <a:lnTo>
                    <a:pt x="5602224" y="0"/>
                  </a:lnTo>
                  <a:lnTo>
                    <a:pt x="5663184" y="0"/>
                  </a:lnTo>
                  <a:lnTo>
                    <a:pt x="5663184" y="60960"/>
                  </a:lnTo>
                  <a:close/>
                </a:path>
                <a:path w="7947659" h="535304">
                  <a:moveTo>
                    <a:pt x="5786628" y="60960"/>
                  </a:moveTo>
                  <a:lnTo>
                    <a:pt x="5725668" y="60960"/>
                  </a:lnTo>
                  <a:lnTo>
                    <a:pt x="5725668" y="0"/>
                  </a:lnTo>
                  <a:lnTo>
                    <a:pt x="5786628" y="0"/>
                  </a:lnTo>
                  <a:lnTo>
                    <a:pt x="5786628" y="60960"/>
                  </a:lnTo>
                  <a:close/>
                </a:path>
                <a:path w="7947659" h="535304">
                  <a:moveTo>
                    <a:pt x="5910072" y="60960"/>
                  </a:moveTo>
                  <a:lnTo>
                    <a:pt x="5849112" y="60960"/>
                  </a:lnTo>
                  <a:lnTo>
                    <a:pt x="5849112" y="0"/>
                  </a:lnTo>
                  <a:lnTo>
                    <a:pt x="5910072" y="0"/>
                  </a:lnTo>
                  <a:lnTo>
                    <a:pt x="5910072" y="60960"/>
                  </a:lnTo>
                  <a:close/>
                </a:path>
                <a:path w="7947659" h="535304">
                  <a:moveTo>
                    <a:pt x="6033516" y="60960"/>
                  </a:moveTo>
                  <a:lnTo>
                    <a:pt x="5972556" y="60960"/>
                  </a:lnTo>
                  <a:lnTo>
                    <a:pt x="5972556" y="0"/>
                  </a:lnTo>
                  <a:lnTo>
                    <a:pt x="6033516" y="0"/>
                  </a:lnTo>
                  <a:lnTo>
                    <a:pt x="6033516" y="60960"/>
                  </a:lnTo>
                  <a:close/>
                </a:path>
                <a:path w="7947659" h="535304">
                  <a:moveTo>
                    <a:pt x="6156960" y="60960"/>
                  </a:moveTo>
                  <a:lnTo>
                    <a:pt x="6096000" y="60960"/>
                  </a:lnTo>
                  <a:lnTo>
                    <a:pt x="6096000" y="0"/>
                  </a:lnTo>
                  <a:lnTo>
                    <a:pt x="6156960" y="0"/>
                  </a:lnTo>
                  <a:lnTo>
                    <a:pt x="6156960" y="60960"/>
                  </a:lnTo>
                  <a:close/>
                </a:path>
                <a:path w="7947659" h="535304">
                  <a:moveTo>
                    <a:pt x="6280404" y="60960"/>
                  </a:moveTo>
                  <a:lnTo>
                    <a:pt x="6219444" y="60960"/>
                  </a:lnTo>
                  <a:lnTo>
                    <a:pt x="6219444" y="0"/>
                  </a:lnTo>
                  <a:lnTo>
                    <a:pt x="6280404" y="0"/>
                  </a:lnTo>
                  <a:lnTo>
                    <a:pt x="6280404" y="60960"/>
                  </a:lnTo>
                  <a:close/>
                </a:path>
                <a:path w="7947659" h="535304">
                  <a:moveTo>
                    <a:pt x="6403848" y="60960"/>
                  </a:moveTo>
                  <a:lnTo>
                    <a:pt x="6342888" y="60960"/>
                  </a:lnTo>
                  <a:lnTo>
                    <a:pt x="6342888" y="0"/>
                  </a:lnTo>
                  <a:lnTo>
                    <a:pt x="6403848" y="0"/>
                  </a:lnTo>
                  <a:lnTo>
                    <a:pt x="6403848" y="60960"/>
                  </a:lnTo>
                  <a:close/>
                </a:path>
                <a:path w="7947659" h="535304">
                  <a:moveTo>
                    <a:pt x="6527292" y="60960"/>
                  </a:moveTo>
                  <a:lnTo>
                    <a:pt x="6466332" y="60960"/>
                  </a:lnTo>
                  <a:lnTo>
                    <a:pt x="6466332" y="0"/>
                  </a:lnTo>
                  <a:lnTo>
                    <a:pt x="6527292" y="0"/>
                  </a:lnTo>
                  <a:lnTo>
                    <a:pt x="6527292" y="60960"/>
                  </a:lnTo>
                  <a:close/>
                </a:path>
                <a:path w="7947659" h="535304">
                  <a:moveTo>
                    <a:pt x="6650736" y="60960"/>
                  </a:moveTo>
                  <a:lnTo>
                    <a:pt x="6588252" y="60960"/>
                  </a:lnTo>
                  <a:lnTo>
                    <a:pt x="6588252" y="0"/>
                  </a:lnTo>
                  <a:lnTo>
                    <a:pt x="6650736" y="0"/>
                  </a:lnTo>
                  <a:lnTo>
                    <a:pt x="6650736" y="60960"/>
                  </a:lnTo>
                  <a:close/>
                </a:path>
                <a:path w="7947659" h="535304">
                  <a:moveTo>
                    <a:pt x="6774180" y="60960"/>
                  </a:moveTo>
                  <a:lnTo>
                    <a:pt x="6711696" y="60960"/>
                  </a:lnTo>
                  <a:lnTo>
                    <a:pt x="6711696" y="0"/>
                  </a:lnTo>
                  <a:lnTo>
                    <a:pt x="6774180" y="0"/>
                  </a:lnTo>
                  <a:lnTo>
                    <a:pt x="6774180" y="60960"/>
                  </a:lnTo>
                  <a:close/>
                </a:path>
                <a:path w="7947659" h="535304">
                  <a:moveTo>
                    <a:pt x="6897624" y="60960"/>
                  </a:moveTo>
                  <a:lnTo>
                    <a:pt x="6835140" y="60960"/>
                  </a:lnTo>
                  <a:lnTo>
                    <a:pt x="6835140" y="0"/>
                  </a:lnTo>
                  <a:lnTo>
                    <a:pt x="6897624" y="0"/>
                  </a:lnTo>
                  <a:lnTo>
                    <a:pt x="6897624" y="60960"/>
                  </a:lnTo>
                  <a:close/>
                </a:path>
                <a:path w="7947659" h="535304">
                  <a:moveTo>
                    <a:pt x="7021068" y="60960"/>
                  </a:moveTo>
                  <a:lnTo>
                    <a:pt x="6958584" y="60960"/>
                  </a:lnTo>
                  <a:lnTo>
                    <a:pt x="6958584" y="0"/>
                  </a:lnTo>
                  <a:lnTo>
                    <a:pt x="7021068" y="0"/>
                  </a:lnTo>
                  <a:lnTo>
                    <a:pt x="7021068" y="60960"/>
                  </a:lnTo>
                  <a:close/>
                </a:path>
                <a:path w="7947659" h="535304">
                  <a:moveTo>
                    <a:pt x="7144512" y="60960"/>
                  </a:moveTo>
                  <a:lnTo>
                    <a:pt x="7082028" y="60960"/>
                  </a:lnTo>
                  <a:lnTo>
                    <a:pt x="7082028" y="0"/>
                  </a:lnTo>
                  <a:lnTo>
                    <a:pt x="7144512" y="0"/>
                  </a:lnTo>
                  <a:lnTo>
                    <a:pt x="7144512" y="60960"/>
                  </a:lnTo>
                  <a:close/>
                </a:path>
                <a:path w="7947659" h="535304">
                  <a:moveTo>
                    <a:pt x="7267956" y="60960"/>
                  </a:moveTo>
                  <a:lnTo>
                    <a:pt x="7205472" y="60960"/>
                  </a:lnTo>
                  <a:lnTo>
                    <a:pt x="7205472" y="0"/>
                  </a:lnTo>
                  <a:lnTo>
                    <a:pt x="7267956" y="0"/>
                  </a:lnTo>
                  <a:lnTo>
                    <a:pt x="7267956" y="60960"/>
                  </a:lnTo>
                  <a:close/>
                </a:path>
                <a:path w="7947659" h="535304">
                  <a:moveTo>
                    <a:pt x="7391400" y="60960"/>
                  </a:moveTo>
                  <a:lnTo>
                    <a:pt x="7328916" y="60960"/>
                  </a:lnTo>
                  <a:lnTo>
                    <a:pt x="7328916" y="0"/>
                  </a:lnTo>
                  <a:lnTo>
                    <a:pt x="7391400" y="0"/>
                  </a:lnTo>
                  <a:lnTo>
                    <a:pt x="7391400" y="60960"/>
                  </a:lnTo>
                  <a:close/>
                </a:path>
                <a:path w="7947659" h="535304">
                  <a:moveTo>
                    <a:pt x="7514844" y="60960"/>
                  </a:moveTo>
                  <a:lnTo>
                    <a:pt x="7452360" y="60960"/>
                  </a:lnTo>
                  <a:lnTo>
                    <a:pt x="7452360" y="0"/>
                  </a:lnTo>
                  <a:lnTo>
                    <a:pt x="7514844" y="0"/>
                  </a:lnTo>
                  <a:lnTo>
                    <a:pt x="7514844" y="60960"/>
                  </a:lnTo>
                  <a:close/>
                </a:path>
                <a:path w="7947659" h="535304">
                  <a:moveTo>
                    <a:pt x="7638288" y="60960"/>
                  </a:moveTo>
                  <a:lnTo>
                    <a:pt x="7575804" y="60960"/>
                  </a:lnTo>
                  <a:lnTo>
                    <a:pt x="7575804" y="0"/>
                  </a:lnTo>
                  <a:lnTo>
                    <a:pt x="7638288" y="0"/>
                  </a:lnTo>
                  <a:lnTo>
                    <a:pt x="7638288" y="60960"/>
                  </a:lnTo>
                  <a:close/>
                </a:path>
                <a:path w="7947659" h="535304">
                  <a:moveTo>
                    <a:pt x="7761732" y="60960"/>
                  </a:moveTo>
                  <a:lnTo>
                    <a:pt x="7699248" y="60960"/>
                  </a:lnTo>
                  <a:lnTo>
                    <a:pt x="7699248" y="0"/>
                  </a:lnTo>
                  <a:lnTo>
                    <a:pt x="7761732" y="0"/>
                  </a:lnTo>
                  <a:lnTo>
                    <a:pt x="7761732" y="60960"/>
                  </a:lnTo>
                  <a:close/>
                </a:path>
                <a:path w="7947659" h="535304">
                  <a:moveTo>
                    <a:pt x="7883652" y="60960"/>
                  </a:moveTo>
                  <a:lnTo>
                    <a:pt x="7822692" y="60960"/>
                  </a:lnTo>
                  <a:lnTo>
                    <a:pt x="7822692" y="0"/>
                  </a:lnTo>
                  <a:lnTo>
                    <a:pt x="7883652" y="0"/>
                  </a:lnTo>
                  <a:lnTo>
                    <a:pt x="7883652" y="60960"/>
                  </a:lnTo>
                  <a:close/>
                </a:path>
                <a:path w="7947659" h="535304">
                  <a:moveTo>
                    <a:pt x="7947660" y="121920"/>
                  </a:moveTo>
                  <a:lnTo>
                    <a:pt x="7886700" y="121920"/>
                  </a:lnTo>
                  <a:lnTo>
                    <a:pt x="7886700" y="59436"/>
                  </a:lnTo>
                  <a:lnTo>
                    <a:pt x="7947660" y="59436"/>
                  </a:lnTo>
                  <a:lnTo>
                    <a:pt x="7947660" y="121920"/>
                  </a:lnTo>
                  <a:close/>
                </a:path>
                <a:path w="7947659" h="535304">
                  <a:moveTo>
                    <a:pt x="7947660" y="245364"/>
                  </a:moveTo>
                  <a:lnTo>
                    <a:pt x="7886700" y="245364"/>
                  </a:lnTo>
                  <a:lnTo>
                    <a:pt x="7886700" y="182880"/>
                  </a:lnTo>
                  <a:lnTo>
                    <a:pt x="7947660" y="182880"/>
                  </a:lnTo>
                  <a:lnTo>
                    <a:pt x="7947660" y="245364"/>
                  </a:lnTo>
                  <a:close/>
                </a:path>
                <a:path w="7947659" h="535304">
                  <a:moveTo>
                    <a:pt x="7947660" y="368808"/>
                  </a:moveTo>
                  <a:lnTo>
                    <a:pt x="7886700" y="368808"/>
                  </a:lnTo>
                  <a:lnTo>
                    <a:pt x="7886700" y="306324"/>
                  </a:lnTo>
                  <a:lnTo>
                    <a:pt x="7947660" y="306324"/>
                  </a:lnTo>
                  <a:lnTo>
                    <a:pt x="7947660" y="368808"/>
                  </a:lnTo>
                  <a:close/>
                </a:path>
                <a:path w="7947659" h="535304">
                  <a:moveTo>
                    <a:pt x="7947660" y="492252"/>
                  </a:moveTo>
                  <a:lnTo>
                    <a:pt x="7886700" y="492252"/>
                  </a:lnTo>
                  <a:lnTo>
                    <a:pt x="7886700" y="429768"/>
                  </a:lnTo>
                  <a:lnTo>
                    <a:pt x="7947660" y="429768"/>
                  </a:lnTo>
                  <a:lnTo>
                    <a:pt x="7947660" y="492252"/>
                  </a:lnTo>
                  <a:close/>
                </a:path>
                <a:path w="7947659" h="535304">
                  <a:moveTo>
                    <a:pt x="7866888" y="534924"/>
                  </a:moveTo>
                  <a:lnTo>
                    <a:pt x="7805928" y="534924"/>
                  </a:lnTo>
                  <a:lnTo>
                    <a:pt x="7805928" y="472440"/>
                  </a:lnTo>
                  <a:lnTo>
                    <a:pt x="7866888" y="472440"/>
                  </a:lnTo>
                  <a:lnTo>
                    <a:pt x="7866888" y="534924"/>
                  </a:lnTo>
                  <a:close/>
                </a:path>
                <a:path w="7947659" h="535304">
                  <a:moveTo>
                    <a:pt x="7743444" y="534924"/>
                  </a:moveTo>
                  <a:lnTo>
                    <a:pt x="7682484" y="534924"/>
                  </a:lnTo>
                  <a:lnTo>
                    <a:pt x="7682484" y="472440"/>
                  </a:lnTo>
                  <a:lnTo>
                    <a:pt x="7743444" y="472440"/>
                  </a:lnTo>
                  <a:lnTo>
                    <a:pt x="7743444" y="534924"/>
                  </a:lnTo>
                  <a:close/>
                </a:path>
                <a:path w="7947659" h="535304">
                  <a:moveTo>
                    <a:pt x="7620000" y="534924"/>
                  </a:moveTo>
                  <a:lnTo>
                    <a:pt x="7559040" y="534924"/>
                  </a:lnTo>
                  <a:lnTo>
                    <a:pt x="7559040" y="472440"/>
                  </a:lnTo>
                  <a:lnTo>
                    <a:pt x="7620000" y="472440"/>
                  </a:lnTo>
                  <a:lnTo>
                    <a:pt x="7620000" y="534924"/>
                  </a:lnTo>
                  <a:close/>
                </a:path>
                <a:path w="7947659" h="535304">
                  <a:moveTo>
                    <a:pt x="7496556" y="534924"/>
                  </a:moveTo>
                  <a:lnTo>
                    <a:pt x="7435596" y="534924"/>
                  </a:lnTo>
                  <a:lnTo>
                    <a:pt x="7435596" y="472440"/>
                  </a:lnTo>
                  <a:lnTo>
                    <a:pt x="7496556" y="472440"/>
                  </a:lnTo>
                  <a:lnTo>
                    <a:pt x="7496556" y="534924"/>
                  </a:lnTo>
                  <a:close/>
                </a:path>
                <a:path w="7947659" h="535304">
                  <a:moveTo>
                    <a:pt x="7373112" y="534924"/>
                  </a:moveTo>
                  <a:lnTo>
                    <a:pt x="7312152" y="534924"/>
                  </a:lnTo>
                  <a:lnTo>
                    <a:pt x="7312152" y="472440"/>
                  </a:lnTo>
                  <a:lnTo>
                    <a:pt x="7373112" y="472440"/>
                  </a:lnTo>
                  <a:lnTo>
                    <a:pt x="7373112" y="534924"/>
                  </a:lnTo>
                  <a:close/>
                </a:path>
                <a:path w="7947659" h="535304">
                  <a:moveTo>
                    <a:pt x="7249668" y="534924"/>
                  </a:moveTo>
                  <a:lnTo>
                    <a:pt x="7188708" y="534924"/>
                  </a:lnTo>
                  <a:lnTo>
                    <a:pt x="7188708" y="472440"/>
                  </a:lnTo>
                  <a:lnTo>
                    <a:pt x="7249668" y="472440"/>
                  </a:lnTo>
                  <a:lnTo>
                    <a:pt x="7249668" y="534924"/>
                  </a:lnTo>
                  <a:close/>
                </a:path>
                <a:path w="7947659" h="535304">
                  <a:moveTo>
                    <a:pt x="7127748" y="534924"/>
                  </a:moveTo>
                  <a:lnTo>
                    <a:pt x="7065264" y="534924"/>
                  </a:lnTo>
                  <a:lnTo>
                    <a:pt x="7065264" y="472440"/>
                  </a:lnTo>
                  <a:lnTo>
                    <a:pt x="7127748" y="472440"/>
                  </a:lnTo>
                  <a:lnTo>
                    <a:pt x="7127748" y="534924"/>
                  </a:lnTo>
                  <a:close/>
                </a:path>
                <a:path w="7947659" h="535304">
                  <a:moveTo>
                    <a:pt x="7004304" y="534924"/>
                  </a:moveTo>
                  <a:lnTo>
                    <a:pt x="6941820" y="534924"/>
                  </a:lnTo>
                  <a:lnTo>
                    <a:pt x="6941820" y="472440"/>
                  </a:lnTo>
                  <a:lnTo>
                    <a:pt x="7004304" y="472440"/>
                  </a:lnTo>
                  <a:lnTo>
                    <a:pt x="7004304" y="534924"/>
                  </a:lnTo>
                  <a:close/>
                </a:path>
                <a:path w="7947659" h="535304">
                  <a:moveTo>
                    <a:pt x="6880860" y="534924"/>
                  </a:moveTo>
                  <a:lnTo>
                    <a:pt x="6818376" y="534924"/>
                  </a:lnTo>
                  <a:lnTo>
                    <a:pt x="6818376" y="472440"/>
                  </a:lnTo>
                  <a:lnTo>
                    <a:pt x="6880860" y="472440"/>
                  </a:lnTo>
                  <a:lnTo>
                    <a:pt x="6880860" y="534924"/>
                  </a:lnTo>
                  <a:close/>
                </a:path>
                <a:path w="7947659" h="535304">
                  <a:moveTo>
                    <a:pt x="6757416" y="534924"/>
                  </a:moveTo>
                  <a:lnTo>
                    <a:pt x="6694932" y="534924"/>
                  </a:lnTo>
                  <a:lnTo>
                    <a:pt x="6694932" y="472440"/>
                  </a:lnTo>
                  <a:lnTo>
                    <a:pt x="6757416" y="472440"/>
                  </a:lnTo>
                  <a:lnTo>
                    <a:pt x="6757416" y="534924"/>
                  </a:lnTo>
                  <a:close/>
                </a:path>
                <a:path w="7947659" h="535304">
                  <a:moveTo>
                    <a:pt x="6633972" y="534924"/>
                  </a:moveTo>
                  <a:lnTo>
                    <a:pt x="6571488" y="534924"/>
                  </a:lnTo>
                  <a:lnTo>
                    <a:pt x="6571488" y="472440"/>
                  </a:lnTo>
                  <a:lnTo>
                    <a:pt x="6633972" y="472440"/>
                  </a:lnTo>
                  <a:lnTo>
                    <a:pt x="6633972" y="534924"/>
                  </a:lnTo>
                  <a:close/>
                </a:path>
                <a:path w="7947659" h="535304">
                  <a:moveTo>
                    <a:pt x="6510528" y="534924"/>
                  </a:moveTo>
                  <a:lnTo>
                    <a:pt x="6448044" y="534924"/>
                  </a:lnTo>
                  <a:lnTo>
                    <a:pt x="6448044" y="472440"/>
                  </a:lnTo>
                  <a:lnTo>
                    <a:pt x="6510528" y="472440"/>
                  </a:lnTo>
                  <a:lnTo>
                    <a:pt x="6510528" y="534924"/>
                  </a:lnTo>
                  <a:close/>
                </a:path>
                <a:path w="7947659" h="535304">
                  <a:moveTo>
                    <a:pt x="6387084" y="534924"/>
                  </a:moveTo>
                  <a:lnTo>
                    <a:pt x="6324600" y="534924"/>
                  </a:lnTo>
                  <a:lnTo>
                    <a:pt x="6324600" y="472440"/>
                  </a:lnTo>
                  <a:lnTo>
                    <a:pt x="6387084" y="472440"/>
                  </a:lnTo>
                  <a:lnTo>
                    <a:pt x="6387084" y="534924"/>
                  </a:lnTo>
                  <a:close/>
                </a:path>
                <a:path w="7947659" h="535304">
                  <a:moveTo>
                    <a:pt x="6263640" y="534924"/>
                  </a:moveTo>
                  <a:lnTo>
                    <a:pt x="6201156" y="534924"/>
                  </a:lnTo>
                  <a:lnTo>
                    <a:pt x="6201156" y="472440"/>
                  </a:lnTo>
                  <a:lnTo>
                    <a:pt x="6263640" y="472440"/>
                  </a:lnTo>
                  <a:lnTo>
                    <a:pt x="6263640" y="534924"/>
                  </a:lnTo>
                  <a:close/>
                </a:path>
                <a:path w="7947659" h="535304">
                  <a:moveTo>
                    <a:pt x="6140196" y="534924"/>
                  </a:moveTo>
                  <a:lnTo>
                    <a:pt x="6077712" y="534924"/>
                  </a:lnTo>
                  <a:lnTo>
                    <a:pt x="6077712" y="472440"/>
                  </a:lnTo>
                  <a:lnTo>
                    <a:pt x="6140196" y="472440"/>
                  </a:lnTo>
                  <a:lnTo>
                    <a:pt x="6140196" y="534924"/>
                  </a:lnTo>
                  <a:close/>
                </a:path>
                <a:path w="7947659" h="535304">
                  <a:moveTo>
                    <a:pt x="6016752" y="534924"/>
                  </a:moveTo>
                  <a:lnTo>
                    <a:pt x="5955792" y="534924"/>
                  </a:lnTo>
                  <a:lnTo>
                    <a:pt x="5955792" y="472440"/>
                  </a:lnTo>
                  <a:lnTo>
                    <a:pt x="6016752" y="472440"/>
                  </a:lnTo>
                  <a:lnTo>
                    <a:pt x="6016752" y="534924"/>
                  </a:lnTo>
                  <a:close/>
                </a:path>
                <a:path w="7947659" h="535304">
                  <a:moveTo>
                    <a:pt x="5893308" y="534924"/>
                  </a:moveTo>
                  <a:lnTo>
                    <a:pt x="5832348" y="534924"/>
                  </a:lnTo>
                  <a:lnTo>
                    <a:pt x="5832348" y="472440"/>
                  </a:lnTo>
                  <a:lnTo>
                    <a:pt x="5893308" y="472440"/>
                  </a:lnTo>
                  <a:lnTo>
                    <a:pt x="5893308" y="534924"/>
                  </a:lnTo>
                  <a:close/>
                </a:path>
                <a:path w="7947659" h="535304">
                  <a:moveTo>
                    <a:pt x="5769864" y="534924"/>
                  </a:moveTo>
                  <a:lnTo>
                    <a:pt x="5708904" y="534924"/>
                  </a:lnTo>
                  <a:lnTo>
                    <a:pt x="5708904" y="472440"/>
                  </a:lnTo>
                  <a:lnTo>
                    <a:pt x="5769864" y="472440"/>
                  </a:lnTo>
                  <a:lnTo>
                    <a:pt x="5769864" y="534924"/>
                  </a:lnTo>
                  <a:close/>
                </a:path>
                <a:path w="7947659" h="535304">
                  <a:moveTo>
                    <a:pt x="5646420" y="534924"/>
                  </a:moveTo>
                  <a:lnTo>
                    <a:pt x="5585460" y="534924"/>
                  </a:lnTo>
                  <a:lnTo>
                    <a:pt x="5585460" y="472440"/>
                  </a:lnTo>
                  <a:lnTo>
                    <a:pt x="5646420" y="472440"/>
                  </a:lnTo>
                  <a:lnTo>
                    <a:pt x="5646420" y="534924"/>
                  </a:lnTo>
                  <a:close/>
                </a:path>
                <a:path w="7947659" h="535304">
                  <a:moveTo>
                    <a:pt x="5522976" y="534924"/>
                  </a:moveTo>
                  <a:lnTo>
                    <a:pt x="5462016" y="534924"/>
                  </a:lnTo>
                  <a:lnTo>
                    <a:pt x="5462016" y="472440"/>
                  </a:lnTo>
                  <a:lnTo>
                    <a:pt x="5522976" y="472440"/>
                  </a:lnTo>
                  <a:lnTo>
                    <a:pt x="5522976" y="534924"/>
                  </a:lnTo>
                  <a:close/>
                </a:path>
                <a:path w="7947659" h="535304">
                  <a:moveTo>
                    <a:pt x="5399532" y="534924"/>
                  </a:moveTo>
                  <a:lnTo>
                    <a:pt x="5338572" y="534924"/>
                  </a:lnTo>
                  <a:lnTo>
                    <a:pt x="5338572" y="472440"/>
                  </a:lnTo>
                  <a:lnTo>
                    <a:pt x="5399532" y="472440"/>
                  </a:lnTo>
                  <a:lnTo>
                    <a:pt x="5399532" y="534924"/>
                  </a:lnTo>
                  <a:close/>
                </a:path>
                <a:path w="7947659" h="535304">
                  <a:moveTo>
                    <a:pt x="5276088" y="534924"/>
                  </a:moveTo>
                  <a:lnTo>
                    <a:pt x="5215128" y="534924"/>
                  </a:lnTo>
                  <a:lnTo>
                    <a:pt x="5215128" y="472440"/>
                  </a:lnTo>
                  <a:lnTo>
                    <a:pt x="5276088" y="472440"/>
                  </a:lnTo>
                  <a:lnTo>
                    <a:pt x="5276088" y="534924"/>
                  </a:lnTo>
                  <a:close/>
                </a:path>
                <a:path w="7947659" h="535304">
                  <a:moveTo>
                    <a:pt x="5152644" y="534924"/>
                  </a:moveTo>
                  <a:lnTo>
                    <a:pt x="5091684" y="534924"/>
                  </a:lnTo>
                  <a:lnTo>
                    <a:pt x="5091684" y="472440"/>
                  </a:lnTo>
                  <a:lnTo>
                    <a:pt x="5152644" y="472440"/>
                  </a:lnTo>
                  <a:lnTo>
                    <a:pt x="5152644" y="534924"/>
                  </a:lnTo>
                  <a:close/>
                </a:path>
                <a:path w="7947659" h="535304">
                  <a:moveTo>
                    <a:pt x="5029200" y="534924"/>
                  </a:moveTo>
                  <a:lnTo>
                    <a:pt x="4968240" y="534924"/>
                  </a:lnTo>
                  <a:lnTo>
                    <a:pt x="4968240" y="472440"/>
                  </a:lnTo>
                  <a:lnTo>
                    <a:pt x="5029200" y="472440"/>
                  </a:lnTo>
                  <a:lnTo>
                    <a:pt x="5029200" y="534924"/>
                  </a:lnTo>
                  <a:close/>
                </a:path>
                <a:path w="7947659" h="535304">
                  <a:moveTo>
                    <a:pt x="4905756" y="534924"/>
                  </a:moveTo>
                  <a:lnTo>
                    <a:pt x="4844796" y="534924"/>
                  </a:lnTo>
                  <a:lnTo>
                    <a:pt x="4844796" y="472440"/>
                  </a:lnTo>
                  <a:lnTo>
                    <a:pt x="4905756" y="472440"/>
                  </a:lnTo>
                  <a:lnTo>
                    <a:pt x="4905756" y="534924"/>
                  </a:lnTo>
                  <a:close/>
                </a:path>
                <a:path w="7947659" h="535304">
                  <a:moveTo>
                    <a:pt x="4783836" y="534924"/>
                  </a:moveTo>
                  <a:lnTo>
                    <a:pt x="4721352" y="534924"/>
                  </a:lnTo>
                  <a:lnTo>
                    <a:pt x="4721352" y="472440"/>
                  </a:lnTo>
                  <a:lnTo>
                    <a:pt x="4783836" y="472440"/>
                  </a:lnTo>
                  <a:lnTo>
                    <a:pt x="4783836" y="534924"/>
                  </a:lnTo>
                  <a:close/>
                </a:path>
                <a:path w="7947659" h="535304">
                  <a:moveTo>
                    <a:pt x="4660392" y="534924"/>
                  </a:moveTo>
                  <a:lnTo>
                    <a:pt x="4597908" y="534924"/>
                  </a:lnTo>
                  <a:lnTo>
                    <a:pt x="4597908" y="472440"/>
                  </a:lnTo>
                  <a:lnTo>
                    <a:pt x="4660392" y="472440"/>
                  </a:lnTo>
                  <a:lnTo>
                    <a:pt x="4660392" y="534924"/>
                  </a:lnTo>
                  <a:close/>
                </a:path>
                <a:path w="7947659" h="535304">
                  <a:moveTo>
                    <a:pt x="4536948" y="534924"/>
                  </a:moveTo>
                  <a:lnTo>
                    <a:pt x="4474464" y="534924"/>
                  </a:lnTo>
                  <a:lnTo>
                    <a:pt x="4474464" y="472440"/>
                  </a:lnTo>
                  <a:lnTo>
                    <a:pt x="4536948" y="472440"/>
                  </a:lnTo>
                  <a:lnTo>
                    <a:pt x="4536948" y="534924"/>
                  </a:lnTo>
                  <a:close/>
                </a:path>
                <a:path w="7947659" h="535304">
                  <a:moveTo>
                    <a:pt x="4413504" y="534924"/>
                  </a:moveTo>
                  <a:lnTo>
                    <a:pt x="4351020" y="534924"/>
                  </a:lnTo>
                  <a:lnTo>
                    <a:pt x="4351020" y="472440"/>
                  </a:lnTo>
                  <a:lnTo>
                    <a:pt x="4413504" y="472440"/>
                  </a:lnTo>
                  <a:lnTo>
                    <a:pt x="4413504" y="534924"/>
                  </a:lnTo>
                  <a:close/>
                </a:path>
                <a:path w="7947659" h="535304">
                  <a:moveTo>
                    <a:pt x="4290060" y="534924"/>
                  </a:moveTo>
                  <a:lnTo>
                    <a:pt x="4227576" y="534924"/>
                  </a:lnTo>
                  <a:lnTo>
                    <a:pt x="4227576" y="472440"/>
                  </a:lnTo>
                  <a:lnTo>
                    <a:pt x="4290060" y="472440"/>
                  </a:lnTo>
                  <a:lnTo>
                    <a:pt x="4290060" y="534924"/>
                  </a:lnTo>
                  <a:close/>
                </a:path>
                <a:path w="7947659" h="535304">
                  <a:moveTo>
                    <a:pt x="4166616" y="534924"/>
                  </a:moveTo>
                  <a:lnTo>
                    <a:pt x="4104132" y="534924"/>
                  </a:lnTo>
                  <a:lnTo>
                    <a:pt x="4104132" y="472440"/>
                  </a:lnTo>
                  <a:lnTo>
                    <a:pt x="4166616" y="472440"/>
                  </a:lnTo>
                  <a:lnTo>
                    <a:pt x="4166616" y="534924"/>
                  </a:lnTo>
                  <a:close/>
                </a:path>
                <a:path w="7947659" h="535304">
                  <a:moveTo>
                    <a:pt x="4043172" y="534924"/>
                  </a:moveTo>
                  <a:lnTo>
                    <a:pt x="3980688" y="534924"/>
                  </a:lnTo>
                  <a:lnTo>
                    <a:pt x="3980688" y="472440"/>
                  </a:lnTo>
                  <a:lnTo>
                    <a:pt x="4043172" y="472440"/>
                  </a:lnTo>
                  <a:lnTo>
                    <a:pt x="4043172" y="534924"/>
                  </a:lnTo>
                  <a:close/>
                </a:path>
                <a:path w="7947659" h="535304">
                  <a:moveTo>
                    <a:pt x="3919728" y="534924"/>
                  </a:moveTo>
                  <a:lnTo>
                    <a:pt x="3857244" y="534924"/>
                  </a:lnTo>
                  <a:lnTo>
                    <a:pt x="3857244" y="472440"/>
                  </a:lnTo>
                  <a:lnTo>
                    <a:pt x="3919728" y="472440"/>
                  </a:lnTo>
                  <a:lnTo>
                    <a:pt x="3919728" y="534924"/>
                  </a:lnTo>
                  <a:close/>
                </a:path>
                <a:path w="7947659" h="535304">
                  <a:moveTo>
                    <a:pt x="3796284" y="534924"/>
                  </a:moveTo>
                  <a:lnTo>
                    <a:pt x="3733800" y="534924"/>
                  </a:lnTo>
                  <a:lnTo>
                    <a:pt x="3733800" y="472440"/>
                  </a:lnTo>
                  <a:lnTo>
                    <a:pt x="3796284" y="472440"/>
                  </a:lnTo>
                  <a:lnTo>
                    <a:pt x="3796284" y="534924"/>
                  </a:lnTo>
                  <a:close/>
                </a:path>
                <a:path w="7947659" h="535304">
                  <a:moveTo>
                    <a:pt x="3672840" y="534924"/>
                  </a:moveTo>
                  <a:lnTo>
                    <a:pt x="3610356" y="534924"/>
                  </a:lnTo>
                  <a:lnTo>
                    <a:pt x="3610356" y="472440"/>
                  </a:lnTo>
                  <a:lnTo>
                    <a:pt x="3672840" y="472440"/>
                  </a:lnTo>
                  <a:lnTo>
                    <a:pt x="3672840" y="534924"/>
                  </a:lnTo>
                  <a:close/>
                </a:path>
                <a:path w="7947659" h="535304">
                  <a:moveTo>
                    <a:pt x="3549396" y="534924"/>
                  </a:moveTo>
                  <a:lnTo>
                    <a:pt x="3488436" y="534924"/>
                  </a:lnTo>
                  <a:lnTo>
                    <a:pt x="3488436" y="472440"/>
                  </a:lnTo>
                  <a:lnTo>
                    <a:pt x="3549396" y="472440"/>
                  </a:lnTo>
                  <a:lnTo>
                    <a:pt x="3549396" y="534924"/>
                  </a:lnTo>
                  <a:close/>
                </a:path>
                <a:path w="7947659" h="535304">
                  <a:moveTo>
                    <a:pt x="3425952" y="534924"/>
                  </a:moveTo>
                  <a:lnTo>
                    <a:pt x="3364992" y="534924"/>
                  </a:lnTo>
                  <a:lnTo>
                    <a:pt x="3364992" y="472440"/>
                  </a:lnTo>
                  <a:lnTo>
                    <a:pt x="3425952" y="472440"/>
                  </a:lnTo>
                  <a:lnTo>
                    <a:pt x="3425952" y="534924"/>
                  </a:lnTo>
                  <a:close/>
                </a:path>
                <a:path w="7947659" h="535304">
                  <a:moveTo>
                    <a:pt x="3302508" y="534924"/>
                  </a:moveTo>
                  <a:lnTo>
                    <a:pt x="3241548" y="534924"/>
                  </a:lnTo>
                  <a:lnTo>
                    <a:pt x="3241548" y="472440"/>
                  </a:lnTo>
                  <a:lnTo>
                    <a:pt x="3302508" y="472440"/>
                  </a:lnTo>
                  <a:lnTo>
                    <a:pt x="3302508" y="534924"/>
                  </a:lnTo>
                  <a:close/>
                </a:path>
                <a:path w="7947659" h="535304">
                  <a:moveTo>
                    <a:pt x="3179064" y="534924"/>
                  </a:moveTo>
                  <a:lnTo>
                    <a:pt x="3118104" y="534924"/>
                  </a:lnTo>
                  <a:lnTo>
                    <a:pt x="3118104" y="472440"/>
                  </a:lnTo>
                  <a:lnTo>
                    <a:pt x="3179064" y="472440"/>
                  </a:lnTo>
                  <a:lnTo>
                    <a:pt x="3179064" y="534924"/>
                  </a:lnTo>
                  <a:close/>
                </a:path>
                <a:path w="7947659" h="535304">
                  <a:moveTo>
                    <a:pt x="3055620" y="534924"/>
                  </a:moveTo>
                  <a:lnTo>
                    <a:pt x="2994660" y="534924"/>
                  </a:lnTo>
                  <a:lnTo>
                    <a:pt x="2994660" y="472440"/>
                  </a:lnTo>
                  <a:lnTo>
                    <a:pt x="3055620" y="472440"/>
                  </a:lnTo>
                  <a:lnTo>
                    <a:pt x="3055620" y="534924"/>
                  </a:lnTo>
                  <a:close/>
                </a:path>
                <a:path w="7947659" h="535304">
                  <a:moveTo>
                    <a:pt x="2932176" y="534924"/>
                  </a:moveTo>
                  <a:lnTo>
                    <a:pt x="2871216" y="534924"/>
                  </a:lnTo>
                  <a:lnTo>
                    <a:pt x="2871216" y="472440"/>
                  </a:lnTo>
                  <a:lnTo>
                    <a:pt x="2932176" y="472440"/>
                  </a:lnTo>
                  <a:lnTo>
                    <a:pt x="2932176" y="534924"/>
                  </a:lnTo>
                  <a:close/>
                </a:path>
                <a:path w="7947659" h="535304">
                  <a:moveTo>
                    <a:pt x="2808732" y="534924"/>
                  </a:moveTo>
                  <a:lnTo>
                    <a:pt x="2747772" y="534924"/>
                  </a:lnTo>
                  <a:lnTo>
                    <a:pt x="2747772" y="472440"/>
                  </a:lnTo>
                  <a:lnTo>
                    <a:pt x="2808732" y="472440"/>
                  </a:lnTo>
                  <a:lnTo>
                    <a:pt x="2808732" y="534924"/>
                  </a:lnTo>
                  <a:close/>
                </a:path>
                <a:path w="7947659" h="535304">
                  <a:moveTo>
                    <a:pt x="2685288" y="534924"/>
                  </a:moveTo>
                  <a:lnTo>
                    <a:pt x="2624328" y="534924"/>
                  </a:lnTo>
                  <a:lnTo>
                    <a:pt x="2624328" y="472440"/>
                  </a:lnTo>
                  <a:lnTo>
                    <a:pt x="2685288" y="472440"/>
                  </a:lnTo>
                  <a:lnTo>
                    <a:pt x="2685288" y="534924"/>
                  </a:lnTo>
                  <a:close/>
                </a:path>
                <a:path w="7947659" h="535304">
                  <a:moveTo>
                    <a:pt x="2561844" y="534924"/>
                  </a:moveTo>
                  <a:lnTo>
                    <a:pt x="2500884" y="534924"/>
                  </a:lnTo>
                  <a:lnTo>
                    <a:pt x="2500884" y="472440"/>
                  </a:lnTo>
                  <a:lnTo>
                    <a:pt x="2561844" y="472440"/>
                  </a:lnTo>
                  <a:lnTo>
                    <a:pt x="2561844" y="534924"/>
                  </a:lnTo>
                  <a:close/>
                </a:path>
                <a:path w="7947659" h="535304">
                  <a:moveTo>
                    <a:pt x="2438400" y="534924"/>
                  </a:moveTo>
                  <a:lnTo>
                    <a:pt x="2377440" y="534924"/>
                  </a:lnTo>
                  <a:lnTo>
                    <a:pt x="2377440" y="472440"/>
                  </a:lnTo>
                  <a:lnTo>
                    <a:pt x="2438400" y="472440"/>
                  </a:lnTo>
                  <a:lnTo>
                    <a:pt x="2438400" y="534924"/>
                  </a:lnTo>
                  <a:close/>
                </a:path>
                <a:path w="7947659" h="535304">
                  <a:moveTo>
                    <a:pt x="2316480" y="534924"/>
                  </a:moveTo>
                  <a:lnTo>
                    <a:pt x="2253996" y="534924"/>
                  </a:lnTo>
                  <a:lnTo>
                    <a:pt x="2253996" y="472440"/>
                  </a:lnTo>
                  <a:lnTo>
                    <a:pt x="2316480" y="472440"/>
                  </a:lnTo>
                  <a:lnTo>
                    <a:pt x="2316480" y="534924"/>
                  </a:lnTo>
                  <a:close/>
                </a:path>
                <a:path w="7947659" h="535304">
                  <a:moveTo>
                    <a:pt x="2193036" y="534924"/>
                  </a:moveTo>
                  <a:lnTo>
                    <a:pt x="2130552" y="534924"/>
                  </a:lnTo>
                  <a:lnTo>
                    <a:pt x="2130552" y="472440"/>
                  </a:lnTo>
                  <a:lnTo>
                    <a:pt x="2193036" y="472440"/>
                  </a:lnTo>
                  <a:lnTo>
                    <a:pt x="2193036" y="534924"/>
                  </a:lnTo>
                  <a:close/>
                </a:path>
                <a:path w="7947659" h="535304">
                  <a:moveTo>
                    <a:pt x="2069592" y="534924"/>
                  </a:moveTo>
                  <a:lnTo>
                    <a:pt x="2007108" y="534924"/>
                  </a:lnTo>
                  <a:lnTo>
                    <a:pt x="2007108" y="472440"/>
                  </a:lnTo>
                  <a:lnTo>
                    <a:pt x="2069592" y="472440"/>
                  </a:lnTo>
                  <a:lnTo>
                    <a:pt x="2069592" y="534924"/>
                  </a:lnTo>
                  <a:close/>
                </a:path>
                <a:path w="7947659" h="535304">
                  <a:moveTo>
                    <a:pt x="1946148" y="534924"/>
                  </a:moveTo>
                  <a:lnTo>
                    <a:pt x="1883664" y="534924"/>
                  </a:lnTo>
                  <a:lnTo>
                    <a:pt x="1883664" y="472440"/>
                  </a:lnTo>
                  <a:lnTo>
                    <a:pt x="1946148" y="472440"/>
                  </a:lnTo>
                  <a:lnTo>
                    <a:pt x="1946148" y="534924"/>
                  </a:lnTo>
                  <a:close/>
                </a:path>
                <a:path w="7947659" h="535304">
                  <a:moveTo>
                    <a:pt x="1822704" y="534924"/>
                  </a:moveTo>
                  <a:lnTo>
                    <a:pt x="1760220" y="534924"/>
                  </a:lnTo>
                  <a:lnTo>
                    <a:pt x="1760220" y="472440"/>
                  </a:lnTo>
                  <a:lnTo>
                    <a:pt x="1822704" y="472440"/>
                  </a:lnTo>
                  <a:lnTo>
                    <a:pt x="1822704" y="534924"/>
                  </a:lnTo>
                  <a:close/>
                </a:path>
                <a:path w="7947659" h="535304">
                  <a:moveTo>
                    <a:pt x="1699260" y="534924"/>
                  </a:moveTo>
                  <a:lnTo>
                    <a:pt x="1636776" y="534924"/>
                  </a:lnTo>
                  <a:lnTo>
                    <a:pt x="1636776" y="472440"/>
                  </a:lnTo>
                  <a:lnTo>
                    <a:pt x="1699260" y="472440"/>
                  </a:lnTo>
                  <a:lnTo>
                    <a:pt x="1699260" y="534924"/>
                  </a:lnTo>
                  <a:close/>
                </a:path>
                <a:path w="7947659" h="535304">
                  <a:moveTo>
                    <a:pt x="1575816" y="534924"/>
                  </a:moveTo>
                  <a:lnTo>
                    <a:pt x="1513332" y="534924"/>
                  </a:lnTo>
                  <a:lnTo>
                    <a:pt x="1513332" y="472440"/>
                  </a:lnTo>
                  <a:lnTo>
                    <a:pt x="1575816" y="472440"/>
                  </a:lnTo>
                  <a:lnTo>
                    <a:pt x="1575816" y="534924"/>
                  </a:lnTo>
                  <a:close/>
                </a:path>
                <a:path w="7947659" h="535304">
                  <a:moveTo>
                    <a:pt x="1452372" y="534924"/>
                  </a:moveTo>
                  <a:lnTo>
                    <a:pt x="1389888" y="534924"/>
                  </a:lnTo>
                  <a:lnTo>
                    <a:pt x="1389888" y="472440"/>
                  </a:lnTo>
                  <a:lnTo>
                    <a:pt x="1452372" y="472440"/>
                  </a:lnTo>
                  <a:lnTo>
                    <a:pt x="1452372" y="534924"/>
                  </a:lnTo>
                  <a:close/>
                </a:path>
                <a:path w="7947659" h="535304">
                  <a:moveTo>
                    <a:pt x="1328928" y="534924"/>
                  </a:moveTo>
                  <a:lnTo>
                    <a:pt x="1266444" y="534924"/>
                  </a:lnTo>
                  <a:lnTo>
                    <a:pt x="1266444" y="472440"/>
                  </a:lnTo>
                  <a:lnTo>
                    <a:pt x="1328928" y="472440"/>
                  </a:lnTo>
                  <a:lnTo>
                    <a:pt x="1328928" y="534924"/>
                  </a:lnTo>
                  <a:close/>
                </a:path>
                <a:path w="7947659" h="535304">
                  <a:moveTo>
                    <a:pt x="1205484" y="534924"/>
                  </a:moveTo>
                  <a:lnTo>
                    <a:pt x="1143000" y="534924"/>
                  </a:lnTo>
                  <a:lnTo>
                    <a:pt x="1143000" y="472440"/>
                  </a:lnTo>
                  <a:lnTo>
                    <a:pt x="1205484" y="472440"/>
                  </a:lnTo>
                  <a:lnTo>
                    <a:pt x="1205484" y="534924"/>
                  </a:lnTo>
                  <a:close/>
                </a:path>
                <a:path w="7947659" h="535304">
                  <a:moveTo>
                    <a:pt x="1082040" y="534924"/>
                  </a:moveTo>
                  <a:lnTo>
                    <a:pt x="1021080" y="534924"/>
                  </a:lnTo>
                  <a:lnTo>
                    <a:pt x="1021080" y="472440"/>
                  </a:lnTo>
                  <a:lnTo>
                    <a:pt x="1082040" y="472440"/>
                  </a:lnTo>
                  <a:lnTo>
                    <a:pt x="1082040" y="534924"/>
                  </a:lnTo>
                  <a:close/>
                </a:path>
                <a:path w="7947659" h="535304">
                  <a:moveTo>
                    <a:pt x="958596" y="534924"/>
                  </a:moveTo>
                  <a:lnTo>
                    <a:pt x="897636" y="534924"/>
                  </a:lnTo>
                  <a:lnTo>
                    <a:pt x="897636" y="472440"/>
                  </a:lnTo>
                  <a:lnTo>
                    <a:pt x="958596" y="472440"/>
                  </a:lnTo>
                  <a:lnTo>
                    <a:pt x="958596" y="534924"/>
                  </a:lnTo>
                  <a:close/>
                </a:path>
                <a:path w="7947659" h="535304">
                  <a:moveTo>
                    <a:pt x="835152" y="534924"/>
                  </a:moveTo>
                  <a:lnTo>
                    <a:pt x="774192" y="534924"/>
                  </a:lnTo>
                  <a:lnTo>
                    <a:pt x="774192" y="472440"/>
                  </a:lnTo>
                  <a:lnTo>
                    <a:pt x="835152" y="472440"/>
                  </a:lnTo>
                  <a:lnTo>
                    <a:pt x="835152" y="534924"/>
                  </a:lnTo>
                  <a:close/>
                </a:path>
                <a:path w="7947659" h="535304">
                  <a:moveTo>
                    <a:pt x="711708" y="534924"/>
                  </a:moveTo>
                  <a:lnTo>
                    <a:pt x="650748" y="534924"/>
                  </a:lnTo>
                  <a:lnTo>
                    <a:pt x="650748" y="472440"/>
                  </a:lnTo>
                  <a:lnTo>
                    <a:pt x="711708" y="472440"/>
                  </a:lnTo>
                  <a:lnTo>
                    <a:pt x="711708" y="534924"/>
                  </a:lnTo>
                  <a:close/>
                </a:path>
                <a:path w="7947659" h="535304">
                  <a:moveTo>
                    <a:pt x="588264" y="534924"/>
                  </a:moveTo>
                  <a:lnTo>
                    <a:pt x="527304" y="534924"/>
                  </a:lnTo>
                  <a:lnTo>
                    <a:pt x="527304" y="472440"/>
                  </a:lnTo>
                  <a:lnTo>
                    <a:pt x="588264" y="472440"/>
                  </a:lnTo>
                  <a:lnTo>
                    <a:pt x="588264" y="534924"/>
                  </a:lnTo>
                  <a:close/>
                </a:path>
                <a:path w="7947659" h="535304">
                  <a:moveTo>
                    <a:pt x="464820" y="534924"/>
                  </a:moveTo>
                  <a:lnTo>
                    <a:pt x="403860" y="534924"/>
                  </a:lnTo>
                  <a:lnTo>
                    <a:pt x="403860" y="472440"/>
                  </a:lnTo>
                  <a:lnTo>
                    <a:pt x="464820" y="472440"/>
                  </a:lnTo>
                  <a:lnTo>
                    <a:pt x="464820" y="534924"/>
                  </a:lnTo>
                  <a:close/>
                </a:path>
                <a:path w="7947659" h="535304">
                  <a:moveTo>
                    <a:pt x="341376" y="534924"/>
                  </a:moveTo>
                  <a:lnTo>
                    <a:pt x="280416" y="534924"/>
                  </a:lnTo>
                  <a:lnTo>
                    <a:pt x="280416" y="472440"/>
                  </a:lnTo>
                  <a:lnTo>
                    <a:pt x="341376" y="472440"/>
                  </a:lnTo>
                  <a:lnTo>
                    <a:pt x="341376" y="534924"/>
                  </a:lnTo>
                  <a:close/>
                </a:path>
                <a:path w="7947659" h="535304">
                  <a:moveTo>
                    <a:pt x="217932" y="534924"/>
                  </a:moveTo>
                  <a:lnTo>
                    <a:pt x="156972" y="534924"/>
                  </a:lnTo>
                  <a:lnTo>
                    <a:pt x="156972" y="472440"/>
                  </a:lnTo>
                  <a:lnTo>
                    <a:pt x="217932" y="472440"/>
                  </a:lnTo>
                  <a:lnTo>
                    <a:pt x="217932" y="534924"/>
                  </a:lnTo>
                  <a:close/>
                </a:path>
              </a:pathLst>
            </a:custGeom>
            <a:solidFill>
              <a:srgbClr val="DFEBFF"/>
            </a:solidFill>
          </p:spPr>
          <p:txBody>
            <a:bodyPr wrap="square" lIns="0" tIns="0" rIns="0" bIns="0" rtlCol="0"/>
            <a:lstStyle/>
            <a:p>
              <a:endParaRPr/>
            </a:p>
          </p:txBody>
        </p:sp>
        <p:sp>
          <p:nvSpPr>
            <p:cNvPr id="86" name="object 85">
              <a:extLst>
                <a:ext uri="{FF2B5EF4-FFF2-40B4-BE49-F238E27FC236}">
                  <a16:creationId xmlns:a16="http://schemas.microsoft.com/office/drawing/2014/main" id="{3D280082-F048-59DD-A2BB-5EE077949922}"/>
                </a:ext>
              </a:extLst>
            </p:cNvPr>
            <p:cNvSpPr/>
            <p:nvPr/>
          </p:nvSpPr>
          <p:spPr>
            <a:xfrm>
              <a:off x="7394447" y="2737104"/>
              <a:ext cx="607060" cy="377825"/>
            </a:xfrm>
            <a:custGeom>
              <a:avLst/>
              <a:gdLst/>
              <a:ahLst/>
              <a:cxnLst/>
              <a:rect l="l" t="t" r="r" b="b"/>
              <a:pathLst>
                <a:path w="607059" h="377825">
                  <a:moveTo>
                    <a:pt x="562356" y="252984"/>
                  </a:moveTo>
                  <a:lnTo>
                    <a:pt x="562356" y="32004"/>
                  </a:lnTo>
                  <a:lnTo>
                    <a:pt x="83820" y="32004"/>
                  </a:lnTo>
                  <a:lnTo>
                    <a:pt x="83820" y="0"/>
                  </a:lnTo>
                  <a:lnTo>
                    <a:pt x="606552" y="0"/>
                  </a:lnTo>
                  <a:lnTo>
                    <a:pt x="606552" y="251460"/>
                  </a:lnTo>
                  <a:lnTo>
                    <a:pt x="590002" y="251698"/>
                  </a:lnTo>
                  <a:lnTo>
                    <a:pt x="575881" y="252222"/>
                  </a:lnTo>
                  <a:lnTo>
                    <a:pt x="566046" y="252745"/>
                  </a:lnTo>
                  <a:lnTo>
                    <a:pt x="562356" y="252984"/>
                  </a:lnTo>
                  <a:close/>
                </a:path>
                <a:path w="607059" h="377825">
                  <a:moveTo>
                    <a:pt x="522732" y="286512"/>
                  </a:moveTo>
                  <a:lnTo>
                    <a:pt x="522732" y="64008"/>
                  </a:lnTo>
                  <a:lnTo>
                    <a:pt x="42672" y="64008"/>
                  </a:lnTo>
                  <a:lnTo>
                    <a:pt x="42672" y="32004"/>
                  </a:lnTo>
                  <a:lnTo>
                    <a:pt x="562356" y="32004"/>
                  </a:lnTo>
                  <a:lnTo>
                    <a:pt x="562356" y="284988"/>
                  </a:lnTo>
                  <a:lnTo>
                    <a:pt x="547806" y="285226"/>
                  </a:lnTo>
                  <a:lnTo>
                    <a:pt x="535114" y="285750"/>
                  </a:lnTo>
                  <a:lnTo>
                    <a:pt x="526137" y="286273"/>
                  </a:lnTo>
                  <a:lnTo>
                    <a:pt x="522732" y="286512"/>
                  </a:lnTo>
                  <a:close/>
                </a:path>
                <a:path w="607059" h="377825">
                  <a:moveTo>
                    <a:pt x="111005" y="377556"/>
                  </a:moveTo>
                  <a:lnTo>
                    <a:pt x="60024" y="373521"/>
                  </a:lnTo>
                  <a:lnTo>
                    <a:pt x="0" y="364236"/>
                  </a:lnTo>
                  <a:lnTo>
                    <a:pt x="0" y="64008"/>
                  </a:ln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close/>
                </a:path>
              </a:pathLst>
            </a:custGeom>
            <a:solidFill>
              <a:srgbClr val="FCB0B6"/>
            </a:solidFill>
          </p:spPr>
          <p:txBody>
            <a:bodyPr wrap="square" lIns="0" tIns="0" rIns="0" bIns="0" rtlCol="0"/>
            <a:lstStyle/>
            <a:p>
              <a:endParaRPr/>
            </a:p>
          </p:txBody>
        </p:sp>
        <p:sp>
          <p:nvSpPr>
            <p:cNvPr id="87" name="object 86">
              <a:extLst>
                <a:ext uri="{FF2B5EF4-FFF2-40B4-BE49-F238E27FC236}">
                  <a16:creationId xmlns:a16="http://schemas.microsoft.com/office/drawing/2014/main" id="{85006F4A-283D-6348-6072-FD98EC25E423}"/>
                </a:ext>
              </a:extLst>
            </p:cNvPr>
            <p:cNvSpPr/>
            <p:nvPr/>
          </p:nvSpPr>
          <p:spPr>
            <a:xfrm>
              <a:off x="7394447" y="2737103"/>
              <a:ext cx="607060" cy="377825"/>
            </a:xfrm>
            <a:custGeom>
              <a:avLst/>
              <a:gdLst/>
              <a:ahLst/>
              <a:cxnLst/>
              <a:rect l="l" t="t" r="r" b="b"/>
              <a:pathLst>
                <a:path w="607059" h="377825">
                  <a:moveTo>
                    <a:pt x="0" y="64008"/>
                  </a:moveTo>
                  <a:lnTo>
                    <a:pt x="522732" y="64008"/>
                  </a:lnTo>
                  <a:lnTo>
                    <a:pt x="522732" y="315468"/>
                  </a:lnTo>
                  <a:lnTo>
                    <a:pt x="462358" y="317358"/>
                  </a:lnTo>
                  <a:lnTo>
                    <a:pt x="411091" y="322467"/>
                  </a:lnTo>
                  <a:lnTo>
                    <a:pt x="367117" y="329946"/>
                  </a:lnTo>
                  <a:lnTo>
                    <a:pt x="328619" y="338948"/>
                  </a:lnTo>
                  <a:lnTo>
                    <a:pt x="293783" y="348629"/>
                  </a:lnTo>
                  <a:lnTo>
                    <a:pt x="260794" y="358140"/>
                  </a:lnTo>
                  <a:lnTo>
                    <a:pt x="227837" y="366634"/>
                  </a:lnTo>
                  <a:lnTo>
                    <a:pt x="193096" y="373267"/>
                  </a:lnTo>
                  <a:lnTo>
                    <a:pt x="154757" y="377190"/>
                  </a:lnTo>
                  <a:lnTo>
                    <a:pt x="111005" y="377556"/>
                  </a:lnTo>
                  <a:lnTo>
                    <a:pt x="60024" y="373521"/>
                  </a:lnTo>
                  <a:lnTo>
                    <a:pt x="0" y="364236"/>
                  </a:lnTo>
                  <a:lnTo>
                    <a:pt x="0" y="64008"/>
                  </a:lnTo>
                  <a:close/>
                </a:path>
                <a:path w="607059" h="377825">
                  <a:moveTo>
                    <a:pt x="42672" y="64008"/>
                  </a:moveTo>
                  <a:lnTo>
                    <a:pt x="42672" y="32004"/>
                  </a:lnTo>
                  <a:lnTo>
                    <a:pt x="562356" y="32004"/>
                  </a:lnTo>
                  <a:lnTo>
                    <a:pt x="562356" y="284988"/>
                  </a:lnTo>
                  <a:lnTo>
                    <a:pt x="547806" y="285226"/>
                  </a:lnTo>
                  <a:lnTo>
                    <a:pt x="535114" y="285750"/>
                  </a:lnTo>
                  <a:lnTo>
                    <a:pt x="526137" y="286273"/>
                  </a:lnTo>
                  <a:lnTo>
                    <a:pt x="522732" y="286512"/>
                  </a:lnTo>
                </a:path>
                <a:path w="607059" h="377825">
                  <a:moveTo>
                    <a:pt x="83820" y="32004"/>
                  </a:moveTo>
                  <a:lnTo>
                    <a:pt x="83820" y="0"/>
                  </a:lnTo>
                  <a:lnTo>
                    <a:pt x="606552" y="0"/>
                  </a:lnTo>
                  <a:lnTo>
                    <a:pt x="606552" y="251460"/>
                  </a:lnTo>
                  <a:lnTo>
                    <a:pt x="590002" y="251698"/>
                  </a:lnTo>
                  <a:lnTo>
                    <a:pt x="575881" y="252222"/>
                  </a:lnTo>
                  <a:lnTo>
                    <a:pt x="566046" y="252745"/>
                  </a:lnTo>
                  <a:lnTo>
                    <a:pt x="562356" y="252984"/>
                  </a:lnTo>
                </a:path>
              </a:pathLst>
            </a:custGeom>
            <a:ln w="6096">
              <a:solidFill>
                <a:srgbClr val="A19BC1"/>
              </a:solidFill>
            </a:ln>
          </p:spPr>
          <p:txBody>
            <a:bodyPr wrap="square" lIns="0" tIns="0" rIns="0" bIns="0" rtlCol="0"/>
            <a:lstStyle/>
            <a:p>
              <a:endParaRPr/>
            </a:p>
          </p:txBody>
        </p:sp>
      </p:grpSp>
      <p:sp>
        <p:nvSpPr>
          <p:cNvPr id="88" name="object 87">
            <a:extLst>
              <a:ext uri="{FF2B5EF4-FFF2-40B4-BE49-F238E27FC236}">
                <a16:creationId xmlns:a16="http://schemas.microsoft.com/office/drawing/2014/main" id="{81C56425-9D55-28FC-1266-992B5D632E52}"/>
              </a:ext>
            </a:extLst>
          </p:cNvPr>
          <p:cNvSpPr txBox="1"/>
          <p:nvPr/>
        </p:nvSpPr>
        <p:spPr>
          <a:xfrm>
            <a:off x="7943571" y="1826087"/>
            <a:ext cx="50800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介護被保</a:t>
            </a:r>
            <a:endParaRPr sz="900">
              <a:latin typeface="Meiryo UI"/>
              <a:cs typeface="Meiryo UI"/>
            </a:endParaRPr>
          </a:p>
        </p:txBody>
      </p:sp>
      <p:sp>
        <p:nvSpPr>
          <p:cNvPr id="89" name="object 88">
            <a:extLst>
              <a:ext uri="{FF2B5EF4-FFF2-40B4-BE49-F238E27FC236}">
                <a16:creationId xmlns:a16="http://schemas.microsoft.com/office/drawing/2014/main" id="{3404DAB2-B98B-7CE5-B8BD-C44BA3ED3719}"/>
              </a:ext>
            </a:extLst>
          </p:cNvPr>
          <p:cNvSpPr txBox="1"/>
          <p:nvPr/>
        </p:nvSpPr>
        <p:spPr>
          <a:xfrm>
            <a:off x="7930871" y="1963439"/>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険者情報</a:t>
            </a:r>
            <a:endParaRPr sz="900">
              <a:latin typeface="Meiryo UI"/>
              <a:cs typeface="Meiryo UI"/>
            </a:endParaRPr>
          </a:p>
        </p:txBody>
      </p:sp>
      <p:grpSp>
        <p:nvGrpSpPr>
          <p:cNvPr id="90" name="object 89">
            <a:extLst>
              <a:ext uri="{FF2B5EF4-FFF2-40B4-BE49-F238E27FC236}">
                <a16:creationId xmlns:a16="http://schemas.microsoft.com/office/drawing/2014/main" id="{DD329A4E-BE29-0187-3ACD-1FF27B998E13}"/>
              </a:ext>
            </a:extLst>
          </p:cNvPr>
          <p:cNvGrpSpPr/>
          <p:nvPr/>
        </p:nvGrpSpPr>
        <p:grpSpPr>
          <a:xfrm>
            <a:off x="687847" y="4582142"/>
            <a:ext cx="367665" cy="321945"/>
            <a:chOff x="170687" y="5556503"/>
            <a:chExt cx="367665" cy="321945"/>
          </a:xfrm>
        </p:grpSpPr>
        <p:sp>
          <p:nvSpPr>
            <p:cNvPr id="91" name="object 90">
              <a:extLst>
                <a:ext uri="{FF2B5EF4-FFF2-40B4-BE49-F238E27FC236}">
                  <a16:creationId xmlns:a16="http://schemas.microsoft.com/office/drawing/2014/main" id="{EE00B9C2-0ABF-7BF5-058C-5FEA875ABE23}"/>
                </a:ext>
              </a:extLst>
            </p:cNvPr>
            <p:cNvSpPr/>
            <p:nvPr/>
          </p:nvSpPr>
          <p:spPr>
            <a:xfrm>
              <a:off x="175259" y="5736335"/>
              <a:ext cx="355600" cy="137160"/>
            </a:xfrm>
            <a:custGeom>
              <a:avLst/>
              <a:gdLst/>
              <a:ahLst/>
              <a:cxnLst/>
              <a:rect l="l" t="t" r="r" b="b"/>
              <a:pathLst>
                <a:path w="355600" h="137160">
                  <a:moveTo>
                    <a:pt x="355092" y="137160"/>
                  </a:moveTo>
                  <a:lnTo>
                    <a:pt x="0" y="137160"/>
                  </a:lnTo>
                  <a:lnTo>
                    <a:pt x="0" y="0"/>
                  </a:lnTo>
                  <a:lnTo>
                    <a:pt x="355092" y="0"/>
                  </a:lnTo>
                  <a:lnTo>
                    <a:pt x="355092" y="137160"/>
                  </a:lnTo>
                  <a:close/>
                </a:path>
              </a:pathLst>
            </a:custGeom>
            <a:solidFill>
              <a:srgbClr val="F1F1F1"/>
            </a:solidFill>
          </p:spPr>
          <p:txBody>
            <a:bodyPr wrap="square" lIns="0" tIns="0" rIns="0" bIns="0" rtlCol="0"/>
            <a:lstStyle/>
            <a:p>
              <a:endParaRPr/>
            </a:p>
          </p:txBody>
        </p:sp>
        <p:sp>
          <p:nvSpPr>
            <p:cNvPr id="92" name="object 91">
              <a:extLst>
                <a:ext uri="{FF2B5EF4-FFF2-40B4-BE49-F238E27FC236}">
                  <a16:creationId xmlns:a16="http://schemas.microsoft.com/office/drawing/2014/main" id="{D5581CFB-4DB1-48E5-92C6-43E141101665}"/>
                </a:ext>
              </a:extLst>
            </p:cNvPr>
            <p:cNvSpPr/>
            <p:nvPr/>
          </p:nvSpPr>
          <p:spPr>
            <a:xfrm>
              <a:off x="170688" y="5556503"/>
              <a:ext cx="367665" cy="321945"/>
            </a:xfrm>
            <a:custGeom>
              <a:avLst/>
              <a:gdLst/>
              <a:ahLst/>
              <a:cxnLst/>
              <a:rect l="l" t="t" r="r" b="b"/>
              <a:pathLst>
                <a:path w="367665" h="321945">
                  <a:moveTo>
                    <a:pt x="7620" y="242328"/>
                  </a:moveTo>
                  <a:lnTo>
                    <a:pt x="0" y="242328"/>
                  </a:lnTo>
                  <a:lnTo>
                    <a:pt x="0" y="269760"/>
                  </a:lnTo>
                  <a:lnTo>
                    <a:pt x="7620" y="269760"/>
                  </a:lnTo>
                  <a:lnTo>
                    <a:pt x="7620" y="242328"/>
                  </a:lnTo>
                  <a:close/>
                </a:path>
                <a:path w="367665" h="321945">
                  <a:moveTo>
                    <a:pt x="7620" y="195084"/>
                  </a:moveTo>
                  <a:lnTo>
                    <a:pt x="0" y="195084"/>
                  </a:lnTo>
                  <a:lnTo>
                    <a:pt x="0" y="222516"/>
                  </a:lnTo>
                  <a:lnTo>
                    <a:pt x="7620" y="222516"/>
                  </a:lnTo>
                  <a:lnTo>
                    <a:pt x="7620" y="195084"/>
                  </a:lnTo>
                  <a:close/>
                </a:path>
                <a:path w="367665" h="321945">
                  <a:moveTo>
                    <a:pt x="32004" y="313956"/>
                  </a:moveTo>
                  <a:lnTo>
                    <a:pt x="7620" y="313956"/>
                  </a:lnTo>
                  <a:lnTo>
                    <a:pt x="7620" y="289572"/>
                  </a:lnTo>
                  <a:lnTo>
                    <a:pt x="0" y="289572"/>
                  </a:lnTo>
                  <a:lnTo>
                    <a:pt x="0" y="317004"/>
                  </a:lnTo>
                  <a:lnTo>
                    <a:pt x="4572" y="317004"/>
                  </a:lnTo>
                  <a:lnTo>
                    <a:pt x="4572" y="321576"/>
                  </a:lnTo>
                  <a:lnTo>
                    <a:pt x="32004" y="321576"/>
                  </a:lnTo>
                  <a:lnTo>
                    <a:pt x="32004" y="317004"/>
                  </a:lnTo>
                  <a:lnTo>
                    <a:pt x="32004" y="313956"/>
                  </a:lnTo>
                  <a:close/>
                </a:path>
                <a:path w="367665" h="321945">
                  <a:moveTo>
                    <a:pt x="38100" y="176796"/>
                  </a:moveTo>
                  <a:lnTo>
                    <a:pt x="10668" y="176796"/>
                  </a:lnTo>
                  <a:lnTo>
                    <a:pt x="10668" y="182892"/>
                  </a:lnTo>
                  <a:lnTo>
                    <a:pt x="38100" y="182892"/>
                  </a:lnTo>
                  <a:lnTo>
                    <a:pt x="38100" y="176796"/>
                  </a:lnTo>
                  <a:close/>
                </a:path>
                <a:path w="367665" h="321945">
                  <a:moveTo>
                    <a:pt x="80772" y="313956"/>
                  </a:moveTo>
                  <a:lnTo>
                    <a:pt x="53340" y="313956"/>
                  </a:lnTo>
                  <a:lnTo>
                    <a:pt x="53340" y="321576"/>
                  </a:lnTo>
                  <a:lnTo>
                    <a:pt x="80772" y="321576"/>
                  </a:lnTo>
                  <a:lnTo>
                    <a:pt x="80772" y="313956"/>
                  </a:lnTo>
                  <a:close/>
                </a:path>
                <a:path w="367665" h="321945">
                  <a:moveTo>
                    <a:pt x="85344" y="176796"/>
                  </a:moveTo>
                  <a:lnTo>
                    <a:pt x="57912" y="176796"/>
                  </a:lnTo>
                  <a:lnTo>
                    <a:pt x="57912" y="182892"/>
                  </a:lnTo>
                  <a:lnTo>
                    <a:pt x="85344" y="182892"/>
                  </a:lnTo>
                  <a:lnTo>
                    <a:pt x="85344" y="176796"/>
                  </a:lnTo>
                  <a:close/>
                </a:path>
                <a:path w="367665" h="321945">
                  <a:moveTo>
                    <a:pt x="128016" y="313956"/>
                  </a:moveTo>
                  <a:lnTo>
                    <a:pt x="100584" y="313956"/>
                  </a:lnTo>
                  <a:lnTo>
                    <a:pt x="100584" y="321576"/>
                  </a:lnTo>
                  <a:lnTo>
                    <a:pt x="128016" y="321576"/>
                  </a:lnTo>
                  <a:lnTo>
                    <a:pt x="128016" y="313956"/>
                  </a:lnTo>
                  <a:close/>
                </a:path>
                <a:path w="367665" h="321945">
                  <a:moveTo>
                    <a:pt x="134112" y="176796"/>
                  </a:moveTo>
                  <a:lnTo>
                    <a:pt x="106680" y="176796"/>
                  </a:lnTo>
                  <a:lnTo>
                    <a:pt x="106680" y="182892"/>
                  </a:lnTo>
                  <a:lnTo>
                    <a:pt x="134112" y="182892"/>
                  </a:lnTo>
                  <a:lnTo>
                    <a:pt x="134112" y="176796"/>
                  </a:lnTo>
                  <a:close/>
                </a:path>
                <a:path w="367665" h="321945">
                  <a:moveTo>
                    <a:pt x="176784" y="313956"/>
                  </a:moveTo>
                  <a:lnTo>
                    <a:pt x="149352" y="313956"/>
                  </a:lnTo>
                  <a:lnTo>
                    <a:pt x="149352" y="321576"/>
                  </a:lnTo>
                  <a:lnTo>
                    <a:pt x="176784" y="321576"/>
                  </a:lnTo>
                  <a:lnTo>
                    <a:pt x="176784" y="313956"/>
                  </a:lnTo>
                  <a:close/>
                </a:path>
                <a:path w="367665" h="321945">
                  <a:moveTo>
                    <a:pt x="181356" y="176796"/>
                  </a:moveTo>
                  <a:lnTo>
                    <a:pt x="153924" y="176796"/>
                  </a:lnTo>
                  <a:lnTo>
                    <a:pt x="153924" y="182892"/>
                  </a:lnTo>
                  <a:lnTo>
                    <a:pt x="181356" y="182892"/>
                  </a:lnTo>
                  <a:lnTo>
                    <a:pt x="181356" y="176796"/>
                  </a:lnTo>
                  <a:close/>
                </a:path>
                <a:path w="367665" h="321945">
                  <a:moveTo>
                    <a:pt x="224028" y="313956"/>
                  </a:moveTo>
                  <a:lnTo>
                    <a:pt x="196596" y="313956"/>
                  </a:lnTo>
                  <a:lnTo>
                    <a:pt x="196596" y="321576"/>
                  </a:lnTo>
                  <a:lnTo>
                    <a:pt x="224028" y="321576"/>
                  </a:lnTo>
                  <a:lnTo>
                    <a:pt x="224028" y="313956"/>
                  </a:lnTo>
                  <a:close/>
                </a:path>
                <a:path w="367665" h="321945">
                  <a:moveTo>
                    <a:pt x="230124" y="176796"/>
                  </a:moveTo>
                  <a:lnTo>
                    <a:pt x="202692" y="176796"/>
                  </a:lnTo>
                  <a:lnTo>
                    <a:pt x="202692" y="182892"/>
                  </a:lnTo>
                  <a:lnTo>
                    <a:pt x="230124" y="182892"/>
                  </a:lnTo>
                  <a:lnTo>
                    <a:pt x="230124" y="176796"/>
                  </a:lnTo>
                  <a:close/>
                </a:path>
                <a:path w="367665" h="321945">
                  <a:moveTo>
                    <a:pt x="272796" y="313956"/>
                  </a:moveTo>
                  <a:lnTo>
                    <a:pt x="245364" y="313956"/>
                  </a:lnTo>
                  <a:lnTo>
                    <a:pt x="245364" y="321576"/>
                  </a:lnTo>
                  <a:lnTo>
                    <a:pt x="272796" y="321576"/>
                  </a:lnTo>
                  <a:lnTo>
                    <a:pt x="272796" y="313956"/>
                  </a:lnTo>
                  <a:close/>
                </a:path>
                <a:path w="367665" h="321945">
                  <a:moveTo>
                    <a:pt x="277368" y="176796"/>
                  </a:moveTo>
                  <a:lnTo>
                    <a:pt x="249936" y="176796"/>
                  </a:lnTo>
                  <a:lnTo>
                    <a:pt x="249936" y="182892"/>
                  </a:lnTo>
                  <a:lnTo>
                    <a:pt x="277368" y="182892"/>
                  </a:lnTo>
                  <a:lnTo>
                    <a:pt x="277368" y="176796"/>
                  </a:lnTo>
                  <a:close/>
                </a:path>
                <a:path w="367665" h="321945">
                  <a:moveTo>
                    <a:pt x="320040" y="313956"/>
                  </a:moveTo>
                  <a:lnTo>
                    <a:pt x="292608" y="313956"/>
                  </a:lnTo>
                  <a:lnTo>
                    <a:pt x="292608" y="321576"/>
                  </a:lnTo>
                  <a:lnTo>
                    <a:pt x="320040" y="321576"/>
                  </a:lnTo>
                  <a:lnTo>
                    <a:pt x="320040" y="313956"/>
                  </a:lnTo>
                  <a:close/>
                </a:path>
                <a:path w="367665" h="321945">
                  <a:moveTo>
                    <a:pt x="326136" y="176796"/>
                  </a:moveTo>
                  <a:lnTo>
                    <a:pt x="298704" y="176796"/>
                  </a:lnTo>
                  <a:lnTo>
                    <a:pt x="298704" y="182892"/>
                  </a:lnTo>
                  <a:lnTo>
                    <a:pt x="326136" y="182892"/>
                  </a:lnTo>
                  <a:lnTo>
                    <a:pt x="326136" y="176796"/>
                  </a:lnTo>
                  <a:close/>
                </a:path>
                <a:path w="367665" h="321945">
                  <a:moveTo>
                    <a:pt x="364236" y="309384"/>
                  </a:moveTo>
                  <a:lnTo>
                    <a:pt x="356616" y="309384"/>
                  </a:lnTo>
                  <a:lnTo>
                    <a:pt x="356616" y="313956"/>
                  </a:lnTo>
                  <a:lnTo>
                    <a:pt x="341376" y="313956"/>
                  </a:lnTo>
                  <a:lnTo>
                    <a:pt x="341376" y="321576"/>
                  </a:lnTo>
                  <a:lnTo>
                    <a:pt x="364236" y="321576"/>
                  </a:lnTo>
                  <a:lnTo>
                    <a:pt x="364236" y="317004"/>
                  </a:lnTo>
                  <a:lnTo>
                    <a:pt x="364236" y="313956"/>
                  </a:lnTo>
                  <a:lnTo>
                    <a:pt x="364236" y="309384"/>
                  </a:lnTo>
                  <a:close/>
                </a:path>
                <a:path w="367665" h="321945">
                  <a:moveTo>
                    <a:pt x="364236" y="262140"/>
                  </a:moveTo>
                  <a:lnTo>
                    <a:pt x="356616" y="262140"/>
                  </a:lnTo>
                  <a:lnTo>
                    <a:pt x="356616" y="289572"/>
                  </a:lnTo>
                  <a:lnTo>
                    <a:pt x="364236" y="289572"/>
                  </a:lnTo>
                  <a:lnTo>
                    <a:pt x="364236" y="262140"/>
                  </a:lnTo>
                  <a:close/>
                </a:path>
                <a:path w="367665" h="321945">
                  <a:moveTo>
                    <a:pt x="364236" y="213372"/>
                  </a:moveTo>
                  <a:lnTo>
                    <a:pt x="356616" y="213372"/>
                  </a:lnTo>
                  <a:lnTo>
                    <a:pt x="356616" y="240804"/>
                  </a:lnTo>
                  <a:lnTo>
                    <a:pt x="364236" y="240804"/>
                  </a:lnTo>
                  <a:lnTo>
                    <a:pt x="364236" y="213372"/>
                  </a:lnTo>
                  <a:close/>
                </a:path>
                <a:path w="367665" h="321945">
                  <a:moveTo>
                    <a:pt x="364236" y="176796"/>
                  </a:moveTo>
                  <a:lnTo>
                    <a:pt x="345948" y="176796"/>
                  </a:lnTo>
                  <a:lnTo>
                    <a:pt x="345948" y="182892"/>
                  </a:lnTo>
                  <a:lnTo>
                    <a:pt x="356616" y="182892"/>
                  </a:lnTo>
                  <a:lnTo>
                    <a:pt x="356616" y="193560"/>
                  </a:lnTo>
                  <a:lnTo>
                    <a:pt x="364236" y="193560"/>
                  </a:lnTo>
                  <a:lnTo>
                    <a:pt x="364236" y="182892"/>
                  </a:lnTo>
                  <a:lnTo>
                    <a:pt x="364236" y="179844"/>
                  </a:lnTo>
                  <a:lnTo>
                    <a:pt x="364236" y="176796"/>
                  </a:lnTo>
                  <a:close/>
                </a:path>
                <a:path w="367665" h="321945">
                  <a:moveTo>
                    <a:pt x="367284" y="0"/>
                  </a:moveTo>
                  <a:lnTo>
                    <a:pt x="348996" y="0"/>
                  </a:lnTo>
                  <a:lnTo>
                    <a:pt x="348996" y="3048"/>
                  </a:lnTo>
                  <a:lnTo>
                    <a:pt x="329184" y="3048"/>
                  </a:lnTo>
                  <a:lnTo>
                    <a:pt x="329184" y="0"/>
                  </a:lnTo>
                  <a:lnTo>
                    <a:pt x="301752" y="0"/>
                  </a:lnTo>
                  <a:lnTo>
                    <a:pt x="301752" y="3048"/>
                  </a:lnTo>
                  <a:lnTo>
                    <a:pt x="280416" y="3048"/>
                  </a:lnTo>
                  <a:lnTo>
                    <a:pt x="280416" y="0"/>
                  </a:lnTo>
                  <a:lnTo>
                    <a:pt x="252984" y="0"/>
                  </a:lnTo>
                  <a:lnTo>
                    <a:pt x="252984" y="3048"/>
                  </a:lnTo>
                  <a:lnTo>
                    <a:pt x="233172" y="3048"/>
                  </a:lnTo>
                  <a:lnTo>
                    <a:pt x="233172" y="0"/>
                  </a:lnTo>
                  <a:lnTo>
                    <a:pt x="205740" y="0"/>
                  </a:lnTo>
                  <a:lnTo>
                    <a:pt x="205740" y="3048"/>
                  </a:lnTo>
                  <a:lnTo>
                    <a:pt x="184404" y="3048"/>
                  </a:lnTo>
                  <a:lnTo>
                    <a:pt x="184404" y="0"/>
                  </a:lnTo>
                  <a:lnTo>
                    <a:pt x="156972" y="0"/>
                  </a:lnTo>
                  <a:lnTo>
                    <a:pt x="156972" y="3048"/>
                  </a:lnTo>
                  <a:lnTo>
                    <a:pt x="137160" y="3048"/>
                  </a:lnTo>
                  <a:lnTo>
                    <a:pt x="137160" y="0"/>
                  </a:lnTo>
                  <a:lnTo>
                    <a:pt x="109728" y="0"/>
                  </a:lnTo>
                  <a:lnTo>
                    <a:pt x="109728" y="3048"/>
                  </a:lnTo>
                  <a:lnTo>
                    <a:pt x="88392" y="3048"/>
                  </a:lnTo>
                  <a:lnTo>
                    <a:pt x="88392" y="0"/>
                  </a:lnTo>
                  <a:lnTo>
                    <a:pt x="60960" y="0"/>
                  </a:lnTo>
                  <a:lnTo>
                    <a:pt x="60960" y="3048"/>
                  </a:lnTo>
                  <a:lnTo>
                    <a:pt x="41148" y="3048"/>
                  </a:lnTo>
                  <a:lnTo>
                    <a:pt x="41148" y="0"/>
                  </a:lnTo>
                  <a:lnTo>
                    <a:pt x="13716" y="0"/>
                  </a:lnTo>
                  <a:lnTo>
                    <a:pt x="13716" y="3048"/>
                  </a:lnTo>
                  <a:lnTo>
                    <a:pt x="7620" y="3048"/>
                  </a:lnTo>
                  <a:lnTo>
                    <a:pt x="7620" y="18288"/>
                  </a:lnTo>
                  <a:lnTo>
                    <a:pt x="3048" y="18288"/>
                  </a:lnTo>
                  <a:lnTo>
                    <a:pt x="3048" y="45720"/>
                  </a:lnTo>
                  <a:lnTo>
                    <a:pt x="7620" y="45720"/>
                  </a:lnTo>
                  <a:lnTo>
                    <a:pt x="7620" y="65532"/>
                  </a:lnTo>
                  <a:lnTo>
                    <a:pt x="3048" y="65532"/>
                  </a:lnTo>
                  <a:lnTo>
                    <a:pt x="3048" y="92964"/>
                  </a:lnTo>
                  <a:lnTo>
                    <a:pt x="7620" y="92964"/>
                  </a:lnTo>
                  <a:lnTo>
                    <a:pt x="7620" y="114300"/>
                  </a:lnTo>
                  <a:lnTo>
                    <a:pt x="3048" y="114300"/>
                  </a:lnTo>
                  <a:lnTo>
                    <a:pt x="3048" y="141732"/>
                  </a:lnTo>
                  <a:lnTo>
                    <a:pt x="7620" y="141732"/>
                  </a:lnTo>
                  <a:lnTo>
                    <a:pt x="7620" y="144780"/>
                  </a:lnTo>
                  <a:lnTo>
                    <a:pt x="35052" y="144780"/>
                  </a:lnTo>
                  <a:lnTo>
                    <a:pt x="35052" y="141732"/>
                  </a:lnTo>
                  <a:lnTo>
                    <a:pt x="56388" y="141732"/>
                  </a:lnTo>
                  <a:lnTo>
                    <a:pt x="56388" y="144780"/>
                  </a:lnTo>
                  <a:lnTo>
                    <a:pt x="83820" y="144780"/>
                  </a:lnTo>
                  <a:lnTo>
                    <a:pt x="83820" y="141732"/>
                  </a:lnTo>
                  <a:lnTo>
                    <a:pt x="103632" y="141732"/>
                  </a:lnTo>
                  <a:lnTo>
                    <a:pt x="103632" y="144780"/>
                  </a:lnTo>
                  <a:lnTo>
                    <a:pt x="131064" y="144780"/>
                  </a:lnTo>
                  <a:lnTo>
                    <a:pt x="131064" y="141732"/>
                  </a:lnTo>
                  <a:lnTo>
                    <a:pt x="152400" y="141732"/>
                  </a:lnTo>
                  <a:lnTo>
                    <a:pt x="152400" y="144780"/>
                  </a:lnTo>
                  <a:lnTo>
                    <a:pt x="179832" y="144780"/>
                  </a:lnTo>
                  <a:lnTo>
                    <a:pt x="179832" y="141732"/>
                  </a:lnTo>
                  <a:lnTo>
                    <a:pt x="199644" y="141732"/>
                  </a:lnTo>
                  <a:lnTo>
                    <a:pt x="199644" y="144780"/>
                  </a:lnTo>
                  <a:lnTo>
                    <a:pt x="227076" y="144780"/>
                  </a:lnTo>
                  <a:lnTo>
                    <a:pt x="227076" y="141732"/>
                  </a:lnTo>
                  <a:lnTo>
                    <a:pt x="248412" y="141732"/>
                  </a:lnTo>
                  <a:lnTo>
                    <a:pt x="248412" y="144780"/>
                  </a:lnTo>
                  <a:lnTo>
                    <a:pt x="275844" y="144780"/>
                  </a:lnTo>
                  <a:lnTo>
                    <a:pt x="275844" y="141732"/>
                  </a:lnTo>
                  <a:lnTo>
                    <a:pt x="295656" y="141732"/>
                  </a:lnTo>
                  <a:lnTo>
                    <a:pt x="295656" y="144780"/>
                  </a:lnTo>
                  <a:lnTo>
                    <a:pt x="323088" y="144780"/>
                  </a:lnTo>
                  <a:lnTo>
                    <a:pt x="323088" y="141732"/>
                  </a:lnTo>
                  <a:lnTo>
                    <a:pt x="344424" y="141732"/>
                  </a:lnTo>
                  <a:lnTo>
                    <a:pt x="344424" y="144780"/>
                  </a:lnTo>
                  <a:lnTo>
                    <a:pt x="367284" y="144780"/>
                  </a:lnTo>
                  <a:lnTo>
                    <a:pt x="367284" y="141732"/>
                  </a:lnTo>
                  <a:lnTo>
                    <a:pt x="367284" y="137160"/>
                  </a:lnTo>
                  <a:lnTo>
                    <a:pt x="367284" y="132588"/>
                  </a:lnTo>
                  <a:lnTo>
                    <a:pt x="362712" y="132588"/>
                  </a:lnTo>
                  <a:lnTo>
                    <a:pt x="362712" y="112776"/>
                  </a:lnTo>
                  <a:lnTo>
                    <a:pt x="367284" y="112776"/>
                  </a:lnTo>
                  <a:lnTo>
                    <a:pt x="367284" y="85344"/>
                  </a:lnTo>
                  <a:lnTo>
                    <a:pt x="362712" y="85344"/>
                  </a:lnTo>
                  <a:lnTo>
                    <a:pt x="362712" y="64008"/>
                  </a:lnTo>
                  <a:lnTo>
                    <a:pt x="367284" y="64008"/>
                  </a:lnTo>
                  <a:lnTo>
                    <a:pt x="367284" y="36576"/>
                  </a:lnTo>
                  <a:lnTo>
                    <a:pt x="362712" y="36576"/>
                  </a:lnTo>
                  <a:lnTo>
                    <a:pt x="362712" y="16764"/>
                  </a:lnTo>
                  <a:lnTo>
                    <a:pt x="367284" y="16764"/>
                  </a:lnTo>
                  <a:lnTo>
                    <a:pt x="367284" y="7620"/>
                  </a:lnTo>
                  <a:lnTo>
                    <a:pt x="367284" y="3048"/>
                  </a:lnTo>
                  <a:lnTo>
                    <a:pt x="367284" y="0"/>
                  </a:lnTo>
                  <a:close/>
                </a:path>
              </a:pathLst>
            </a:custGeom>
            <a:solidFill>
              <a:srgbClr val="BEBEBE"/>
            </a:solidFill>
          </p:spPr>
          <p:txBody>
            <a:bodyPr wrap="square" lIns="0" tIns="0" rIns="0" bIns="0" rtlCol="0"/>
            <a:lstStyle/>
            <a:p>
              <a:endParaRPr/>
            </a:p>
          </p:txBody>
        </p:sp>
      </p:grpSp>
      <p:sp>
        <p:nvSpPr>
          <p:cNvPr id="93" name="object 92">
            <a:extLst>
              <a:ext uri="{FF2B5EF4-FFF2-40B4-BE49-F238E27FC236}">
                <a16:creationId xmlns:a16="http://schemas.microsoft.com/office/drawing/2014/main" id="{8C4DC673-12C0-3797-2395-E6407FB93FC2}"/>
              </a:ext>
            </a:extLst>
          </p:cNvPr>
          <p:cNvSpPr txBox="1"/>
          <p:nvPr/>
        </p:nvSpPr>
        <p:spPr>
          <a:xfrm>
            <a:off x="1104905" y="4570096"/>
            <a:ext cx="1564005" cy="324485"/>
          </a:xfrm>
          <a:prstGeom prst="rect">
            <a:avLst/>
          </a:prstGeom>
        </p:spPr>
        <p:txBody>
          <a:bodyPr vert="horz" wrap="square" lIns="0" tIns="12065" rIns="0" bIns="0" rtlCol="0">
            <a:spAutoFit/>
          </a:bodyPr>
          <a:lstStyle/>
          <a:p>
            <a:pPr marL="12700" marR="5080">
              <a:lnSpc>
                <a:spcPct val="115300"/>
              </a:lnSpc>
              <a:spcBef>
                <a:spcPts val="95"/>
              </a:spcBef>
            </a:pPr>
            <a:r>
              <a:rPr sz="850" spc="-5" dirty="0">
                <a:latin typeface="UD デジタル 教科書体 NK-R"/>
                <a:cs typeface="UD デジタル 教科書体 NK-R"/>
              </a:rPr>
              <a:t>既に情報共有が可能である主体今後情報共有が可能となる主体</a:t>
            </a:r>
            <a:endParaRPr sz="850">
              <a:latin typeface="UD デジタル 教科書体 NK-R"/>
              <a:cs typeface="UD デジタル 教科書体 NK-R"/>
            </a:endParaRPr>
          </a:p>
        </p:txBody>
      </p:sp>
      <p:grpSp>
        <p:nvGrpSpPr>
          <p:cNvPr id="94" name="object 93">
            <a:extLst>
              <a:ext uri="{FF2B5EF4-FFF2-40B4-BE49-F238E27FC236}">
                <a16:creationId xmlns:a16="http://schemas.microsoft.com/office/drawing/2014/main" id="{593E9EEF-BDCC-FB62-529A-6CB3525897EA}"/>
              </a:ext>
            </a:extLst>
          </p:cNvPr>
          <p:cNvGrpSpPr/>
          <p:nvPr/>
        </p:nvGrpSpPr>
        <p:grpSpPr>
          <a:xfrm>
            <a:off x="5635387" y="3319381"/>
            <a:ext cx="1346200" cy="375285"/>
            <a:chOff x="5118227" y="4293742"/>
            <a:chExt cx="1346200" cy="375285"/>
          </a:xfrm>
        </p:grpSpPr>
        <p:sp>
          <p:nvSpPr>
            <p:cNvPr id="95" name="object 94">
              <a:extLst>
                <a:ext uri="{FF2B5EF4-FFF2-40B4-BE49-F238E27FC236}">
                  <a16:creationId xmlns:a16="http://schemas.microsoft.com/office/drawing/2014/main" id="{82F9C28F-35BA-9B49-C3D9-DC256CA0D31E}"/>
                </a:ext>
              </a:extLst>
            </p:cNvPr>
            <p:cNvSpPr/>
            <p:nvPr/>
          </p:nvSpPr>
          <p:spPr>
            <a:xfrm>
              <a:off x="5125212" y="4300727"/>
              <a:ext cx="1332230" cy="361315"/>
            </a:xfrm>
            <a:custGeom>
              <a:avLst/>
              <a:gdLst/>
              <a:ahLst/>
              <a:cxnLst/>
              <a:rect l="l" t="t" r="r" b="b"/>
              <a:pathLst>
                <a:path w="1332229" h="361314">
                  <a:moveTo>
                    <a:pt x="1152144" y="361187"/>
                  </a:moveTo>
                  <a:lnTo>
                    <a:pt x="1152144" y="271271"/>
                  </a:lnTo>
                  <a:lnTo>
                    <a:pt x="179832" y="271271"/>
                  </a:lnTo>
                  <a:lnTo>
                    <a:pt x="179832" y="361187"/>
                  </a:lnTo>
                  <a:lnTo>
                    <a:pt x="0" y="181355"/>
                  </a:lnTo>
                  <a:lnTo>
                    <a:pt x="179832" y="0"/>
                  </a:lnTo>
                  <a:lnTo>
                    <a:pt x="179832" y="89915"/>
                  </a:lnTo>
                  <a:lnTo>
                    <a:pt x="1152144" y="89915"/>
                  </a:lnTo>
                  <a:lnTo>
                    <a:pt x="1152144" y="0"/>
                  </a:lnTo>
                  <a:lnTo>
                    <a:pt x="1331976" y="181355"/>
                  </a:lnTo>
                  <a:lnTo>
                    <a:pt x="1152144" y="361187"/>
                  </a:lnTo>
                  <a:close/>
                </a:path>
              </a:pathLst>
            </a:custGeom>
            <a:solidFill>
              <a:srgbClr val="FFFFFF"/>
            </a:solidFill>
          </p:spPr>
          <p:txBody>
            <a:bodyPr wrap="square" lIns="0" tIns="0" rIns="0" bIns="0" rtlCol="0"/>
            <a:lstStyle/>
            <a:p>
              <a:endParaRPr/>
            </a:p>
          </p:txBody>
        </p:sp>
        <p:sp>
          <p:nvSpPr>
            <p:cNvPr id="96" name="object 95">
              <a:extLst>
                <a:ext uri="{FF2B5EF4-FFF2-40B4-BE49-F238E27FC236}">
                  <a16:creationId xmlns:a16="http://schemas.microsoft.com/office/drawing/2014/main" id="{911D27CB-4B36-08F9-6A48-B0DCE947C112}"/>
                </a:ext>
              </a:extLst>
            </p:cNvPr>
            <p:cNvSpPr/>
            <p:nvPr/>
          </p:nvSpPr>
          <p:spPr>
            <a:xfrm>
              <a:off x="5125212" y="4300727"/>
              <a:ext cx="1332230" cy="361315"/>
            </a:xfrm>
            <a:custGeom>
              <a:avLst/>
              <a:gdLst/>
              <a:ahLst/>
              <a:cxnLst/>
              <a:rect l="l" t="t" r="r" b="b"/>
              <a:pathLst>
                <a:path w="1332229" h="361314">
                  <a:moveTo>
                    <a:pt x="0" y="181355"/>
                  </a:moveTo>
                  <a:lnTo>
                    <a:pt x="179832" y="0"/>
                  </a:lnTo>
                  <a:lnTo>
                    <a:pt x="179832" y="89915"/>
                  </a:lnTo>
                  <a:lnTo>
                    <a:pt x="1152144" y="89915"/>
                  </a:lnTo>
                  <a:lnTo>
                    <a:pt x="1152144" y="0"/>
                  </a:lnTo>
                  <a:lnTo>
                    <a:pt x="1331976" y="181355"/>
                  </a:lnTo>
                  <a:lnTo>
                    <a:pt x="1152144" y="361187"/>
                  </a:lnTo>
                  <a:lnTo>
                    <a:pt x="1152144" y="271271"/>
                  </a:lnTo>
                  <a:lnTo>
                    <a:pt x="179832" y="271271"/>
                  </a:lnTo>
                  <a:lnTo>
                    <a:pt x="179832" y="361187"/>
                  </a:lnTo>
                  <a:lnTo>
                    <a:pt x="0" y="181355"/>
                  </a:lnTo>
                  <a:close/>
                </a:path>
              </a:pathLst>
            </a:custGeom>
            <a:ln w="13716">
              <a:solidFill>
                <a:srgbClr val="7E7E7E"/>
              </a:solidFill>
            </a:ln>
          </p:spPr>
          <p:txBody>
            <a:bodyPr wrap="square" lIns="0" tIns="0" rIns="0" bIns="0" rtlCol="0"/>
            <a:lstStyle/>
            <a:p>
              <a:endParaRPr/>
            </a:p>
          </p:txBody>
        </p:sp>
      </p:grpSp>
      <p:sp>
        <p:nvSpPr>
          <p:cNvPr id="97" name="object 96">
            <a:extLst>
              <a:ext uri="{FF2B5EF4-FFF2-40B4-BE49-F238E27FC236}">
                <a16:creationId xmlns:a16="http://schemas.microsoft.com/office/drawing/2014/main" id="{8B502A1B-6158-C338-E303-94AA1EF1FEB3}"/>
              </a:ext>
            </a:extLst>
          </p:cNvPr>
          <p:cNvSpPr txBox="1"/>
          <p:nvPr/>
        </p:nvSpPr>
        <p:spPr>
          <a:xfrm>
            <a:off x="6131027" y="3374390"/>
            <a:ext cx="355600" cy="223520"/>
          </a:xfrm>
          <a:prstGeom prst="rect">
            <a:avLst/>
          </a:prstGeom>
        </p:spPr>
        <p:txBody>
          <a:bodyPr vert="horz" wrap="square" lIns="0" tIns="12065" rIns="0" bIns="0" rtlCol="0">
            <a:spAutoFit/>
          </a:bodyPr>
          <a:lstStyle/>
          <a:p>
            <a:pPr marL="12700">
              <a:lnSpc>
                <a:spcPct val="100000"/>
              </a:lnSpc>
              <a:spcBef>
                <a:spcPts val="95"/>
              </a:spcBef>
            </a:pPr>
            <a:r>
              <a:rPr sz="1300" spc="-35" dirty="0">
                <a:latin typeface="UD デジタル 教科書体 NK-R"/>
                <a:cs typeface="UD デジタル 教科書体 NK-R"/>
              </a:rPr>
              <a:t>連携</a:t>
            </a:r>
            <a:endParaRPr sz="1300">
              <a:latin typeface="UD デジタル 教科書体 NK-R"/>
              <a:cs typeface="UD デジタル 教科書体 NK-R"/>
            </a:endParaRPr>
          </a:p>
        </p:txBody>
      </p:sp>
      <p:grpSp>
        <p:nvGrpSpPr>
          <p:cNvPr id="98" name="object 97">
            <a:extLst>
              <a:ext uri="{FF2B5EF4-FFF2-40B4-BE49-F238E27FC236}">
                <a16:creationId xmlns:a16="http://schemas.microsoft.com/office/drawing/2014/main" id="{EFAFCAA8-4252-E2EA-05BE-0F1E4B2CBB03}"/>
              </a:ext>
            </a:extLst>
          </p:cNvPr>
          <p:cNvGrpSpPr/>
          <p:nvPr/>
        </p:nvGrpSpPr>
        <p:grpSpPr>
          <a:xfrm>
            <a:off x="7143385" y="1473056"/>
            <a:ext cx="702945" cy="317500"/>
            <a:chOff x="6626225" y="2447417"/>
            <a:chExt cx="702945" cy="317500"/>
          </a:xfrm>
        </p:grpSpPr>
        <p:sp>
          <p:nvSpPr>
            <p:cNvPr id="99" name="object 98">
              <a:extLst>
                <a:ext uri="{FF2B5EF4-FFF2-40B4-BE49-F238E27FC236}">
                  <a16:creationId xmlns:a16="http://schemas.microsoft.com/office/drawing/2014/main" id="{9FEC0A69-893C-D6EF-18C6-25F947079452}"/>
                </a:ext>
              </a:extLst>
            </p:cNvPr>
            <p:cNvSpPr/>
            <p:nvPr/>
          </p:nvSpPr>
          <p:spPr>
            <a:xfrm>
              <a:off x="6629400" y="2450591"/>
              <a:ext cx="696595" cy="311150"/>
            </a:xfrm>
            <a:custGeom>
              <a:avLst/>
              <a:gdLst/>
              <a:ahLst/>
              <a:cxnLst/>
              <a:rect l="l" t="t" r="r" b="b"/>
              <a:pathLst>
                <a:path w="696595" h="311150">
                  <a:moveTo>
                    <a:pt x="644652" y="208788"/>
                  </a:moveTo>
                  <a:lnTo>
                    <a:pt x="644652" y="25908"/>
                  </a:lnTo>
                  <a:lnTo>
                    <a:pt x="94488" y="25908"/>
                  </a:lnTo>
                  <a:lnTo>
                    <a:pt x="94488" y="0"/>
                  </a:lnTo>
                  <a:lnTo>
                    <a:pt x="696468" y="0"/>
                  </a:lnTo>
                  <a:lnTo>
                    <a:pt x="696468" y="207264"/>
                  </a:lnTo>
                  <a:lnTo>
                    <a:pt x="677441" y="207502"/>
                  </a:lnTo>
                  <a:lnTo>
                    <a:pt x="660844" y="208026"/>
                  </a:lnTo>
                  <a:lnTo>
                    <a:pt x="644652" y="208788"/>
                  </a:lnTo>
                  <a:close/>
                </a:path>
                <a:path w="696595" h="311150">
                  <a:moveTo>
                    <a:pt x="598932" y="236220"/>
                  </a:moveTo>
                  <a:lnTo>
                    <a:pt x="598932" y="53340"/>
                  </a:lnTo>
                  <a:lnTo>
                    <a:pt x="48768" y="53340"/>
                  </a:lnTo>
                  <a:lnTo>
                    <a:pt x="48768" y="25908"/>
                  </a:lnTo>
                  <a:lnTo>
                    <a:pt x="644652" y="25908"/>
                  </a:lnTo>
                  <a:lnTo>
                    <a:pt x="644652" y="234696"/>
                  </a:lnTo>
                  <a:lnTo>
                    <a:pt x="627864" y="234934"/>
                  </a:lnTo>
                  <a:lnTo>
                    <a:pt x="613219" y="235458"/>
                  </a:lnTo>
                  <a:lnTo>
                    <a:pt x="602861" y="235981"/>
                  </a:lnTo>
                  <a:lnTo>
                    <a:pt x="598932" y="236220"/>
                  </a:lnTo>
                  <a:close/>
                </a:path>
                <a:path w="696595" h="311150">
                  <a:moveTo>
                    <a:pt x="166433" y="311103"/>
                  </a:moveTo>
                  <a:lnTo>
                    <a:pt x="118834" y="310796"/>
                  </a:lnTo>
                  <a:lnTo>
                    <a:pt x="63901" y="307352"/>
                  </a:lnTo>
                  <a:lnTo>
                    <a:pt x="0" y="300228"/>
                  </a:lnTo>
                  <a:lnTo>
                    <a:pt x="0" y="53340"/>
                  </a:lnTo>
                  <a:lnTo>
                    <a:pt x="598932" y="53340"/>
                  </a:lnTo>
                  <a:lnTo>
                    <a:pt x="598932" y="260604"/>
                  </a:lnTo>
                  <a:lnTo>
                    <a:pt x="534705" y="261920"/>
                  </a:lnTo>
                  <a:lnTo>
                    <a:pt x="479502" y="265509"/>
                  </a:lnTo>
                  <a:lnTo>
                    <a:pt x="431686" y="270830"/>
                  </a:lnTo>
                  <a:lnTo>
                    <a:pt x="389623" y="277340"/>
                  </a:lnTo>
                  <a:lnTo>
                    <a:pt x="351675" y="284501"/>
                  </a:lnTo>
                  <a:lnTo>
                    <a:pt x="281586" y="298604"/>
                  </a:lnTo>
                  <a:lnTo>
                    <a:pt x="246174" y="304466"/>
                  </a:lnTo>
                  <a:lnTo>
                    <a:pt x="208335" y="308812"/>
                  </a:lnTo>
                  <a:lnTo>
                    <a:pt x="166433" y="311103"/>
                  </a:lnTo>
                  <a:close/>
                </a:path>
              </a:pathLst>
            </a:custGeom>
            <a:solidFill>
              <a:srgbClr val="FCB0B6"/>
            </a:solidFill>
          </p:spPr>
          <p:txBody>
            <a:bodyPr wrap="square" lIns="0" tIns="0" rIns="0" bIns="0" rtlCol="0"/>
            <a:lstStyle/>
            <a:p>
              <a:endParaRPr/>
            </a:p>
          </p:txBody>
        </p:sp>
        <p:sp>
          <p:nvSpPr>
            <p:cNvPr id="100" name="object 99">
              <a:extLst>
                <a:ext uri="{FF2B5EF4-FFF2-40B4-BE49-F238E27FC236}">
                  <a16:creationId xmlns:a16="http://schemas.microsoft.com/office/drawing/2014/main" id="{4982324E-F7B3-CEA9-9AE8-E1D452807E52}"/>
                </a:ext>
              </a:extLst>
            </p:cNvPr>
            <p:cNvSpPr/>
            <p:nvPr/>
          </p:nvSpPr>
          <p:spPr>
            <a:xfrm>
              <a:off x="6629400" y="2450592"/>
              <a:ext cx="696595" cy="311150"/>
            </a:xfrm>
            <a:custGeom>
              <a:avLst/>
              <a:gdLst/>
              <a:ahLst/>
              <a:cxnLst/>
              <a:rect l="l" t="t" r="r" b="b"/>
              <a:pathLst>
                <a:path w="696595" h="311150">
                  <a:moveTo>
                    <a:pt x="0" y="53339"/>
                  </a:moveTo>
                  <a:lnTo>
                    <a:pt x="598932" y="53339"/>
                  </a:lnTo>
                  <a:lnTo>
                    <a:pt x="598932" y="260603"/>
                  </a:lnTo>
                  <a:lnTo>
                    <a:pt x="534705" y="261920"/>
                  </a:lnTo>
                  <a:lnTo>
                    <a:pt x="479502" y="265509"/>
                  </a:lnTo>
                  <a:lnTo>
                    <a:pt x="431686" y="270830"/>
                  </a:lnTo>
                  <a:lnTo>
                    <a:pt x="389623" y="277340"/>
                  </a:lnTo>
                  <a:lnTo>
                    <a:pt x="351675" y="284501"/>
                  </a:lnTo>
                  <a:lnTo>
                    <a:pt x="316208" y="291769"/>
                  </a:lnTo>
                  <a:lnTo>
                    <a:pt x="281586" y="298604"/>
                  </a:lnTo>
                  <a:lnTo>
                    <a:pt x="246174" y="304466"/>
                  </a:lnTo>
                  <a:lnTo>
                    <a:pt x="208335" y="308812"/>
                  </a:lnTo>
                  <a:lnTo>
                    <a:pt x="166433" y="311103"/>
                  </a:lnTo>
                  <a:lnTo>
                    <a:pt x="118834" y="310796"/>
                  </a:lnTo>
                  <a:lnTo>
                    <a:pt x="63901" y="307352"/>
                  </a:lnTo>
                  <a:lnTo>
                    <a:pt x="0" y="300227"/>
                  </a:lnTo>
                  <a:lnTo>
                    <a:pt x="0" y="53339"/>
                  </a:lnTo>
                  <a:close/>
                </a:path>
                <a:path w="696595" h="311150">
                  <a:moveTo>
                    <a:pt x="48768" y="53339"/>
                  </a:moveTo>
                  <a:lnTo>
                    <a:pt x="48768" y="25907"/>
                  </a:lnTo>
                  <a:lnTo>
                    <a:pt x="644652" y="25907"/>
                  </a:lnTo>
                  <a:lnTo>
                    <a:pt x="644652" y="234695"/>
                  </a:lnTo>
                  <a:lnTo>
                    <a:pt x="627864" y="234934"/>
                  </a:lnTo>
                  <a:lnTo>
                    <a:pt x="613219" y="235457"/>
                  </a:lnTo>
                  <a:lnTo>
                    <a:pt x="602861" y="235981"/>
                  </a:lnTo>
                  <a:lnTo>
                    <a:pt x="598932" y="236219"/>
                  </a:lnTo>
                </a:path>
                <a:path w="696595" h="311150">
                  <a:moveTo>
                    <a:pt x="94488" y="25907"/>
                  </a:moveTo>
                  <a:lnTo>
                    <a:pt x="94488" y="0"/>
                  </a:lnTo>
                  <a:lnTo>
                    <a:pt x="696468" y="0"/>
                  </a:lnTo>
                  <a:lnTo>
                    <a:pt x="696468" y="207263"/>
                  </a:lnTo>
                  <a:lnTo>
                    <a:pt x="677441" y="207502"/>
                  </a:lnTo>
                  <a:lnTo>
                    <a:pt x="660844" y="208025"/>
                  </a:lnTo>
                  <a:lnTo>
                    <a:pt x="649104" y="208549"/>
                  </a:lnTo>
                  <a:lnTo>
                    <a:pt x="644652" y="208787"/>
                  </a:lnTo>
                </a:path>
              </a:pathLst>
            </a:custGeom>
            <a:ln w="6096">
              <a:solidFill>
                <a:srgbClr val="A19BC1"/>
              </a:solidFill>
            </a:ln>
          </p:spPr>
          <p:txBody>
            <a:bodyPr wrap="square" lIns="0" tIns="0" rIns="0" bIns="0" rtlCol="0"/>
            <a:lstStyle/>
            <a:p>
              <a:endParaRPr/>
            </a:p>
          </p:txBody>
        </p:sp>
      </p:grpSp>
      <p:sp>
        <p:nvSpPr>
          <p:cNvPr id="101" name="object 100">
            <a:extLst>
              <a:ext uri="{FF2B5EF4-FFF2-40B4-BE49-F238E27FC236}">
                <a16:creationId xmlns:a16="http://schemas.microsoft.com/office/drawing/2014/main" id="{AEBE77D0-F34C-EE37-5B27-80A96317B2A5}"/>
              </a:ext>
            </a:extLst>
          </p:cNvPr>
          <p:cNvSpPr txBox="1"/>
          <p:nvPr/>
        </p:nvSpPr>
        <p:spPr>
          <a:xfrm>
            <a:off x="7203940" y="1570085"/>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予診情報</a:t>
            </a:r>
            <a:endParaRPr sz="900">
              <a:latin typeface="Meiryo UI"/>
              <a:cs typeface="Meiryo UI"/>
            </a:endParaRPr>
          </a:p>
        </p:txBody>
      </p:sp>
      <p:grpSp>
        <p:nvGrpSpPr>
          <p:cNvPr id="102" name="object 101">
            <a:extLst>
              <a:ext uri="{FF2B5EF4-FFF2-40B4-BE49-F238E27FC236}">
                <a16:creationId xmlns:a16="http://schemas.microsoft.com/office/drawing/2014/main" id="{79660BB7-45EB-86F5-2BBD-C0C846F925FB}"/>
              </a:ext>
            </a:extLst>
          </p:cNvPr>
          <p:cNvGrpSpPr/>
          <p:nvPr/>
        </p:nvGrpSpPr>
        <p:grpSpPr>
          <a:xfrm>
            <a:off x="7916052" y="1444099"/>
            <a:ext cx="645160" cy="317500"/>
            <a:chOff x="7398892" y="2418460"/>
            <a:chExt cx="645160" cy="317500"/>
          </a:xfrm>
        </p:grpSpPr>
        <p:sp>
          <p:nvSpPr>
            <p:cNvPr id="103" name="object 102">
              <a:extLst>
                <a:ext uri="{FF2B5EF4-FFF2-40B4-BE49-F238E27FC236}">
                  <a16:creationId xmlns:a16="http://schemas.microsoft.com/office/drawing/2014/main" id="{D4135482-0045-F831-4A4D-620A49288676}"/>
                </a:ext>
              </a:extLst>
            </p:cNvPr>
            <p:cNvSpPr/>
            <p:nvPr/>
          </p:nvSpPr>
          <p:spPr>
            <a:xfrm>
              <a:off x="7402067" y="2421636"/>
              <a:ext cx="638810" cy="311150"/>
            </a:xfrm>
            <a:custGeom>
              <a:avLst/>
              <a:gdLst/>
              <a:ahLst/>
              <a:cxnLst/>
              <a:rect l="l" t="t" r="r" b="b"/>
              <a:pathLst>
                <a:path w="638809" h="311150">
                  <a:moveTo>
                    <a:pt x="591312" y="208788"/>
                  </a:moveTo>
                  <a:lnTo>
                    <a:pt x="591312" y="25908"/>
                  </a:lnTo>
                  <a:lnTo>
                    <a:pt x="88392" y="25908"/>
                  </a:lnTo>
                  <a:lnTo>
                    <a:pt x="88392" y="0"/>
                  </a:lnTo>
                  <a:lnTo>
                    <a:pt x="638556" y="0"/>
                  </a:lnTo>
                  <a:lnTo>
                    <a:pt x="638556" y="207264"/>
                  </a:lnTo>
                  <a:lnTo>
                    <a:pt x="620887" y="207502"/>
                  </a:lnTo>
                  <a:lnTo>
                    <a:pt x="605790" y="208026"/>
                  </a:lnTo>
                  <a:lnTo>
                    <a:pt x="595264" y="208549"/>
                  </a:lnTo>
                  <a:lnTo>
                    <a:pt x="591312" y="208788"/>
                  </a:lnTo>
                  <a:close/>
                </a:path>
                <a:path w="638809" h="311150">
                  <a:moveTo>
                    <a:pt x="548640" y="236220"/>
                  </a:moveTo>
                  <a:lnTo>
                    <a:pt x="548640" y="53340"/>
                  </a:lnTo>
                  <a:lnTo>
                    <a:pt x="45720" y="53340"/>
                  </a:lnTo>
                  <a:lnTo>
                    <a:pt x="45720" y="25908"/>
                  </a:lnTo>
                  <a:lnTo>
                    <a:pt x="591312" y="25908"/>
                  </a:lnTo>
                  <a:lnTo>
                    <a:pt x="591312" y="234696"/>
                  </a:lnTo>
                  <a:lnTo>
                    <a:pt x="575643" y="234934"/>
                  </a:lnTo>
                  <a:lnTo>
                    <a:pt x="561975" y="235458"/>
                  </a:lnTo>
                  <a:lnTo>
                    <a:pt x="552307" y="235981"/>
                  </a:lnTo>
                  <a:lnTo>
                    <a:pt x="548640" y="236220"/>
                  </a:lnTo>
                  <a:close/>
                </a:path>
                <a:path w="638809" h="311150">
                  <a:moveTo>
                    <a:pt x="116840" y="311051"/>
                  </a:moveTo>
                  <a:lnTo>
                    <a:pt x="63182" y="307772"/>
                  </a:lnTo>
                  <a:lnTo>
                    <a:pt x="0" y="300228"/>
                  </a:lnTo>
                  <a:lnTo>
                    <a:pt x="0" y="53340"/>
                  </a:lnTo>
                  <a:lnTo>
                    <a:pt x="548640" y="53340"/>
                  </a:lnTo>
                  <a:lnTo>
                    <a:pt x="548640" y="260604"/>
                  </a:lnTo>
                  <a:lnTo>
                    <a:pt x="485457" y="262140"/>
                  </a:lnTo>
                  <a:lnTo>
                    <a:pt x="431800" y="266290"/>
                  </a:lnTo>
                  <a:lnTo>
                    <a:pt x="385762" y="272367"/>
                  </a:lnTo>
                  <a:lnTo>
                    <a:pt x="345440" y="279682"/>
                  </a:lnTo>
                  <a:lnTo>
                    <a:pt x="274320" y="295275"/>
                  </a:lnTo>
                  <a:lnTo>
                    <a:pt x="239712" y="302177"/>
                  </a:lnTo>
                  <a:lnTo>
                    <a:pt x="203200" y="307565"/>
                  </a:lnTo>
                  <a:lnTo>
                    <a:pt x="162877" y="310753"/>
                  </a:lnTo>
                  <a:lnTo>
                    <a:pt x="116840" y="311051"/>
                  </a:lnTo>
                  <a:close/>
                </a:path>
              </a:pathLst>
            </a:custGeom>
            <a:solidFill>
              <a:srgbClr val="FCB0B6"/>
            </a:solidFill>
          </p:spPr>
          <p:txBody>
            <a:bodyPr wrap="square" lIns="0" tIns="0" rIns="0" bIns="0" rtlCol="0"/>
            <a:lstStyle/>
            <a:p>
              <a:endParaRPr/>
            </a:p>
          </p:txBody>
        </p:sp>
        <p:sp>
          <p:nvSpPr>
            <p:cNvPr id="104" name="object 103">
              <a:extLst>
                <a:ext uri="{FF2B5EF4-FFF2-40B4-BE49-F238E27FC236}">
                  <a16:creationId xmlns:a16="http://schemas.microsoft.com/office/drawing/2014/main" id="{4B9C7235-6DF8-A2B9-2766-69F717DF19C5}"/>
                </a:ext>
              </a:extLst>
            </p:cNvPr>
            <p:cNvSpPr/>
            <p:nvPr/>
          </p:nvSpPr>
          <p:spPr>
            <a:xfrm>
              <a:off x="7402067" y="2421635"/>
              <a:ext cx="638810" cy="311150"/>
            </a:xfrm>
            <a:custGeom>
              <a:avLst/>
              <a:gdLst/>
              <a:ahLst/>
              <a:cxnLst/>
              <a:rect l="l" t="t" r="r" b="b"/>
              <a:pathLst>
                <a:path w="638809" h="311150">
                  <a:moveTo>
                    <a:pt x="0" y="53339"/>
                  </a:moveTo>
                  <a:lnTo>
                    <a:pt x="548640" y="53339"/>
                  </a:lnTo>
                  <a:lnTo>
                    <a:pt x="548640" y="260603"/>
                  </a:lnTo>
                  <a:lnTo>
                    <a:pt x="485457" y="262140"/>
                  </a:lnTo>
                  <a:lnTo>
                    <a:pt x="431800" y="266290"/>
                  </a:lnTo>
                  <a:lnTo>
                    <a:pt x="385762" y="272367"/>
                  </a:lnTo>
                  <a:lnTo>
                    <a:pt x="345440" y="279682"/>
                  </a:lnTo>
                  <a:lnTo>
                    <a:pt x="308927" y="287547"/>
                  </a:lnTo>
                  <a:lnTo>
                    <a:pt x="274320" y="295274"/>
                  </a:lnTo>
                  <a:lnTo>
                    <a:pt x="239712" y="302177"/>
                  </a:lnTo>
                  <a:lnTo>
                    <a:pt x="203199" y="307565"/>
                  </a:lnTo>
                  <a:lnTo>
                    <a:pt x="162877" y="310753"/>
                  </a:lnTo>
                  <a:lnTo>
                    <a:pt x="116839" y="311051"/>
                  </a:lnTo>
                  <a:lnTo>
                    <a:pt x="63182" y="307772"/>
                  </a:lnTo>
                  <a:lnTo>
                    <a:pt x="0" y="300227"/>
                  </a:lnTo>
                  <a:lnTo>
                    <a:pt x="0" y="53339"/>
                  </a:lnTo>
                  <a:close/>
                </a:path>
                <a:path w="638809" h="311150">
                  <a:moveTo>
                    <a:pt x="45719" y="53339"/>
                  </a:moveTo>
                  <a:lnTo>
                    <a:pt x="45719" y="25907"/>
                  </a:lnTo>
                  <a:lnTo>
                    <a:pt x="591312" y="25907"/>
                  </a:lnTo>
                  <a:lnTo>
                    <a:pt x="591312" y="234695"/>
                  </a:lnTo>
                  <a:lnTo>
                    <a:pt x="575643" y="234934"/>
                  </a:lnTo>
                  <a:lnTo>
                    <a:pt x="561975" y="235457"/>
                  </a:lnTo>
                  <a:lnTo>
                    <a:pt x="552307" y="235981"/>
                  </a:lnTo>
                  <a:lnTo>
                    <a:pt x="548640" y="236219"/>
                  </a:lnTo>
                </a:path>
                <a:path w="638809" h="311150">
                  <a:moveTo>
                    <a:pt x="88391" y="25907"/>
                  </a:moveTo>
                  <a:lnTo>
                    <a:pt x="88391" y="0"/>
                  </a:lnTo>
                  <a:lnTo>
                    <a:pt x="638556" y="0"/>
                  </a:lnTo>
                  <a:lnTo>
                    <a:pt x="638556" y="207263"/>
                  </a:lnTo>
                  <a:lnTo>
                    <a:pt x="620887" y="207502"/>
                  </a:lnTo>
                  <a:lnTo>
                    <a:pt x="605790" y="208025"/>
                  </a:lnTo>
                  <a:lnTo>
                    <a:pt x="595264" y="208549"/>
                  </a:lnTo>
                  <a:lnTo>
                    <a:pt x="591312" y="208787"/>
                  </a:lnTo>
                </a:path>
              </a:pathLst>
            </a:custGeom>
            <a:ln w="6096">
              <a:solidFill>
                <a:srgbClr val="A19BC1"/>
              </a:solidFill>
            </a:ln>
          </p:spPr>
          <p:txBody>
            <a:bodyPr wrap="square" lIns="0" tIns="0" rIns="0" bIns="0" rtlCol="0"/>
            <a:lstStyle/>
            <a:p>
              <a:endParaRPr/>
            </a:p>
          </p:txBody>
        </p:sp>
      </p:grpSp>
      <p:sp>
        <p:nvSpPr>
          <p:cNvPr id="105" name="object 104">
            <a:extLst>
              <a:ext uri="{FF2B5EF4-FFF2-40B4-BE49-F238E27FC236}">
                <a16:creationId xmlns:a16="http://schemas.microsoft.com/office/drawing/2014/main" id="{35E2029F-FEC0-A1CD-0D17-BE4659C471CB}"/>
              </a:ext>
            </a:extLst>
          </p:cNvPr>
          <p:cNvSpPr txBox="1"/>
          <p:nvPr/>
        </p:nvSpPr>
        <p:spPr>
          <a:xfrm>
            <a:off x="7952253" y="1542626"/>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検診情報</a:t>
            </a:r>
            <a:endParaRPr sz="900">
              <a:latin typeface="Meiryo UI"/>
              <a:cs typeface="Meiryo UI"/>
            </a:endParaRPr>
          </a:p>
        </p:txBody>
      </p:sp>
      <p:grpSp>
        <p:nvGrpSpPr>
          <p:cNvPr id="106" name="object 105">
            <a:extLst>
              <a:ext uri="{FF2B5EF4-FFF2-40B4-BE49-F238E27FC236}">
                <a16:creationId xmlns:a16="http://schemas.microsoft.com/office/drawing/2014/main" id="{79594A47-2240-6A85-C758-739F0460604C}"/>
              </a:ext>
            </a:extLst>
          </p:cNvPr>
          <p:cNvGrpSpPr/>
          <p:nvPr/>
        </p:nvGrpSpPr>
        <p:grpSpPr>
          <a:xfrm>
            <a:off x="4807093" y="1465435"/>
            <a:ext cx="602615" cy="318135"/>
            <a:chOff x="4289933" y="2439796"/>
            <a:chExt cx="602615" cy="318135"/>
          </a:xfrm>
        </p:grpSpPr>
        <p:sp>
          <p:nvSpPr>
            <p:cNvPr id="107" name="object 106">
              <a:extLst>
                <a:ext uri="{FF2B5EF4-FFF2-40B4-BE49-F238E27FC236}">
                  <a16:creationId xmlns:a16="http://schemas.microsoft.com/office/drawing/2014/main" id="{0A04865B-E0CF-F9B8-6AFD-C8457F13EC35}"/>
                </a:ext>
              </a:extLst>
            </p:cNvPr>
            <p:cNvSpPr/>
            <p:nvPr/>
          </p:nvSpPr>
          <p:spPr>
            <a:xfrm>
              <a:off x="4293108" y="2442971"/>
              <a:ext cx="596265" cy="311785"/>
            </a:xfrm>
            <a:custGeom>
              <a:avLst/>
              <a:gdLst/>
              <a:ahLst/>
              <a:cxnLst/>
              <a:rect l="l" t="t" r="r" b="b"/>
              <a:pathLst>
                <a:path w="596264" h="311785">
                  <a:moveTo>
                    <a:pt x="595884" y="208788"/>
                  </a:moveTo>
                  <a:lnTo>
                    <a:pt x="551688" y="208788"/>
                  </a:lnTo>
                  <a:lnTo>
                    <a:pt x="551688" y="25908"/>
                  </a:lnTo>
                  <a:lnTo>
                    <a:pt x="82296" y="25908"/>
                  </a:lnTo>
                  <a:lnTo>
                    <a:pt x="82296" y="0"/>
                  </a:lnTo>
                  <a:lnTo>
                    <a:pt x="595884" y="0"/>
                  </a:lnTo>
                  <a:lnTo>
                    <a:pt x="595884" y="208788"/>
                  </a:lnTo>
                  <a:close/>
                </a:path>
                <a:path w="596264" h="311785">
                  <a:moveTo>
                    <a:pt x="513588" y="236220"/>
                  </a:moveTo>
                  <a:lnTo>
                    <a:pt x="513588" y="53340"/>
                  </a:lnTo>
                  <a:lnTo>
                    <a:pt x="41148" y="53340"/>
                  </a:lnTo>
                  <a:lnTo>
                    <a:pt x="41148" y="25908"/>
                  </a:lnTo>
                  <a:lnTo>
                    <a:pt x="551688" y="25908"/>
                  </a:lnTo>
                  <a:lnTo>
                    <a:pt x="551688" y="234696"/>
                  </a:lnTo>
                  <a:lnTo>
                    <a:pt x="537376" y="234934"/>
                  </a:lnTo>
                  <a:lnTo>
                    <a:pt x="525208" y="235458"/>
                  </a:lnTo>
                  <a:lnTo>
                    <a:pt x="516755" y="235981"/>
                  </a:lnTo>
                  <a:lnTo>
                    <a:pt x="5135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08" name="object 107">
              <a:extLst>
                <a:ext uri="{FF2B5EF4-FFF2-40B4-BE49-F238E27FC236}">
                  <a16:creationId xmlns:a16="http://schemas.microsoft.com/office/drawing/2014/main" id="{7C1BD3C6-6D28-928B-C7DB-F63E6B322AE2}"/>
                </a:ext>
              </a:extLst>
            </p:cNvPr>
            <p:cNvSpPr/>
            <p:nvPr/>
          </p:nvSpPr>
          <p:spPr>
            <a:xfrm>
              <a:off x="4293108" y="2442971"/>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1148" y="53339"/>
                  </a:moveTo>
                  <a:lnTo>
                    <a:pt x="41148" y="25907"/>
                  </a:lnTo>
                  <a:lnTo>
                    <a:pt x="551688" y="25907"/>
                  </a:lnTo>
                  <a:lnTo>
                    <a:pt x="551688" y="234695"/>
                  </a:lnTo>
                  <a:lnTo>
                    <a:pt x="537376" y="234934"/>
                  </a:lnTo>
                  <a:lnTo>
                    <a:pt x="525208" y="235457"/>
                  </a:lnTo>
                  <a:lnTo>
                    <a:pt x="516755" y="235981"/>
                  </a:lnTo>
                  <a:lnTo>
                    <a:pt x="513588" y="236219"/>
                  </a:lnTo>
                </a:path>
                <a:path w="596264" h="311785">
                  <a:moveTo>
                    <a:pt x="82296" y="25907"/>
                  </a:moveTo>
                  <a:lnTo>
                    <a:pt x="82296" y="0"/>
                  </a:lnTo>
                  <a:lnTo>
                    <a:pt x="595884" y="0"/>
                  </a:lnTo>
                  <a:lnTo>
                    <a:pt x="595884" y="208787"/>
                  </a:lnTo>
                  <a:lnTo>
                    <a:pt x="579977" y="208787"/>
                  </a:lnTo>
                  <a:lnTo>
                    <a:pt x="565785" y="208787"/>
                  </a:lnTo>
                  <a:lnTo>
                    <a:pt x="555593" y="208787"/>
                  </a:lnTo>
                  <a:lnTo>
                    <a:pt x="551688" y="208787"/>
                  </a:lnTo>
                </a:path>
              </a:pathLst>
            </a:custGeom>
            <a:ln w="6096">
              <a:solidFill>
                <a:srgbClr val="A19BC1"/>
              </a:solidFill>
            </a:ln>
          </p:spPr>
          <p:txBody>
            <a:bodyPr wrap="square" lIns="0" tIns="0" rIns="0" bIns="0" rtlCol="0"/>
            <a:lstStyle/>
            <a:p>
              <a:endParaRPr/>
            </a:p>
          </p:txBody>
        </p:sp>
      </p:grpSp>
      <p:sp>
        <p:nvSpPr>
          <p:cNvPr id="109" name="object 108">
            <a:extLst>
              <a:ext uri="{FF2B5EF4-FFF2-40B4-BE49-F238E27FC236}">
                <a16:creationId xmlns:a16="http://schemas.microsoft.com/office/drawing/2014/main" id="{362C903F-FDFF-FA09-58CA-53F6C74F8E52}"/>
              </a:ext>
            </a:extLst>
          </p:cNvPr>
          <p:cNvSpPr txBox="1"/>
          <p:nvPr/>
        </p:nvSpPr>
        <p:spPr>
          <a:xfrm>
            <a:off x="4808209" y="1563946"/>
            <a:ext cx="516890"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カルテ情報</a:t>
            </a:r>
            <a:endParaRPr sz="900">
              <a:latin typeface="Meiryo UI"/>
              <a:cs typeface="Meiryo UI"/>
            </a:endParaRPr>
          </a:p>
        </p:txBody>
      </p:sp>
      <p:grpSp>
        <p:nvGrpSpPr>
          <p:cNvPr id="110" name="object 109">
            <a:extLst>
              <a:ext uri="{FF2B5EF4-FFF2-40B4-BE49-F238E27FC236}">
                <a16:creationId xmlns:a16="http://schemas.microsoft.com/office/drawing/2014/main" id="{3DB3EDC7-1185-E388-8697-ADAA00464831}"/>
              </a:ext>
            </a:extLst>
          </p:cNvPr>
          <p:cNvGrpSpPr/>
          <p:nvPr/>
        </p:nvGrpSpPr>
        <p:grpSpPr>
          <a:xfrm>
            <a:off x="4805569" y="1826624"/>
            <a:ext cx="602615" cy="318135"/>
            <a:chOff x="4288409" y="2800985"/>
            <a:chExt cx="602615" cy="318135"/>
          </a:xfrm>
        </p:grpSpPr>
        <p:sp>
          <p:nvSpPr>
            <p:cNvPr id="111" name="object 110">
              <a:extLst>
                <a:ext uri="{FF2B5EF4-FFF2-40B4-BE49-F238E27FC236}">
                  <a16:creationId xmlns:a16="http://schemas.microsoft.com/office/drawing/2014/main" id="{1FD64E72-BF36-C04C-6114-2E98BF071F0B}"/>
                </a:ext>
              </a:extLst>
            </p:cNvPr>
            <p:cNvSpPr/>
            <p:nvPr/>
          </p:nvSpPr>
          <p:spPr>
            <a:xfrm>
              <a:off x="4291584" y="2804160"/>
              <a:ext cx="596265" cy="311785"/>
            </a:xfrm>
            <a:custGeom>
              <a:avLst/>
              <a:gdLst/>
              <a:ahLst/>
              <a:cxnLst/>
              <a:rect l="l" t="t" r="r" b="b"/>
              <a:pathLst>
                <a:path w="596264" h="311785">
                  <a:moveTo>
                    <a:pt x="551688" y="210312"/>
                  </a:moveTo>
                  <a:lnTo>
                    <a:pt x="551688" y="27432"/>
                  </a:lnTo>
                  <a:lnTo>
                    <a:pt x="82296" y="27432"/>
                  </a:lnTo>
                  <a:lnTo>
                    <a:pt x="82296" y="0"/>
                  </a:lnTo>
                  <a:lnTo>
                    <a:pt x="595884" y="0"/>
                  </a:lnTo>
                  <a:lnTo>
                    <a:pt x="595884" y="208788"/>
                  </a:lnTo>
                  <a:lnTo>
                    <a:pt x="579977" y="209026"/>
                  </a:lnTo>
                  <a:lnTo>
                    <a:pt x="565785" y="209550"/>
                  </a:lnTo>
                  <a:lnTo>
                    <a:pt x="551688" y="210312"/>
                  </a:lnTo>
                  <a:close/>
                </a:path>
                <a:path w="596264" h="311785">
                  <a:moveTo>
                    <a:pt x="551688" y="236220"/>
                  </a:moveTo>
                  <a:lnTo>
                    <a:pt x="513588" y="236220"/>
                  </a:lnTo>
                  <a:lnTo>
                    <a:pt x="513588" y="53340"/>
                  </a:lnTo>
                  <a:lnTo>
                    <a:pt x="42672" y="53340"/>
                  </a:lnTo>
                  <a:lnTo>
                    <a:pt x="42672" y="27432"/>
                  </a:lnTo>
                  <a:lnTo>
                    <a:pt x="551688" y="27432"/>
                  </a:lnTo>
                  <a:lnTo>
                    <a:pt x="551688" y="236220"/>
                  </a:lnTo>
                  <a:close/>
                </a:path>
                <a:path w="596264" h="311785">
                  <a:moveTo>
                    <a:pt x="109057" y="311580"/>
                  </a:moveTo>
                  <a:lnTo>
                    <a:pt x="58971" y="308092"/>
                  </a:lnTo>
                  <a:lnTo>
                    <a:pt x="0" y="300228"/>
                  </a:lnTo>
                  <a:lnTo>
                    <a:pt x="0" y="53340"/>
                  </a:lnTo>
                  <a:lnTo>
                    <a:pt x="513588" y="53340"/>
                  </a:lnTo>
                  <a:lnTo>
                    <a:pt x="513588" y="260604"/>
                  </a:lnTo>
                  <a:lnTo>
                    <a:pt x="454267" y="262169"/>
                  </a:lnTo>
                  <a:lnTo>
                    <a:pt x="403895" y="266396"/>
                  </a:lnTo>
                  <a:lnTo>
                    <a:pt x="360687" y="272581"/>
                  </a:lnTo>
                  <a:lnTo>
                    <a:pt x="322862" y="280020"/>
                  </a:lnTo>
                  <a:lnTo>
                    <a:pt x="256222" y="295846"/>
                  </a:lnTo>
                  <a:lnTo>
                    <a:pt x="223841" y="302825"/>
                  </a:lnTo>
                  <a:lnTo>
                    <a:pt x="189709" y="308243"/>
                  </a:lnTo>
                  <a:lnTo>
                    <a:pt x="152042" y="311396"/>
                  </a:lnTo>
                  <a:lnTo>
                    <a:pt x="109057" y="311580"/>
                  </a:lnTo>
                  <a:close/>
                </a:path>
              </a:pathLst>
            </a:custGeom>
            <a:solidFill>
              <a:srgbClr val="FCB0B6"/>
            </a:solidFill>
          </p:spPr>
          <p:txBody>
            <a:bodyPr wrap="square" lIns="0" tIns="0" rIns="0" bIns="0" rtlCol="0"/>
            <a:lstStyle/>
            <a:p>
              <a:endParaRPr/>
            </a:p>
          </p:txBody>
        </p:sp>
        <p:sp>
          <p:nvSpPr>
            <p:cNvPr id="112" name="object 111">
              <a:extLst>
                <a:ext uri="{FF2B5EF4-FFF2-40B4-BE49-F238E27FC236}">
                  <a16:creationId xmlns:a16="http://schemas.microsoft.com/office/drawing/2014/main" id="{352A72EF-44FD-8FCA-3570-C7B0A3B4DC23}"/>
                </a:ext>
              </a:extLst>
            </p:cNvPr>
            <p:cNvSpPr/>
            <p:nvPr/>
          </p:nvSpPr>
          <p:spPr>
            <a:xfrm>
              <a:off x="4291584" y="2804160"/>
              <a:ext cx="596265" cy="311785"/>
            </a:xfrm>
            <a:custGeom>
              <a:avLst/>
              <a:gdLst/>
              <a:ahLst/>
              <a:cxnLst/>
              <a:rect l="l" t="t" r="r" b="b"/>
              <a:pathLst>
                <a:path w="596264" h="311785">
                  <a:moveTo>
                    <a:pt x="0" y="53339"/>
                  </a:moveTo>
                  <a:lnTo>
                    <a:pt x="513588" y="53339"/>
                  </a:lnTo>
                  <a:lnTo>
                    <a:pt x="513588" y="260603"/>
                  </a:lnTo>
                  <a:lnTo>
                    <a:pt x="454267" y="262169"/>
                  </a:lnTo>
                  <a:lnTo>
                    <a:pt x="403895" y="266396"/>
                  </a:lnTo>
                  <a:lnTo>
                    <a:pt x="360687" y="272581"/>
                  </a:lnTo>
                  <a:lnTo>
                    <a:pt x="322862" y="280020"/>
                  </a:lnTo>
                  <a:lnTo>
                    <a:pt x="288634" y="288010"/>
                  </a:lnTo>
                  <a:lnTo>
                    <a:pt x="256222" y="295846"/>
                  </a:lnTo>
                  <a:lnTo>
                    <a:pt x="223841" y="302825"/>
                  </a:lnTo>
                  <a:lnTo>
                    <a:pt x="189709" y="308243"/>
                  </a:lnTo>
                  <a:lnTo>
                    <a:pt x="152042" y="311396"/>
                  </a:lnTo>
                  <a:lnTo>
                    <a:pt x="109057" y="311580"/>
                  </a:lnTo>
                  <a:lnTo>
                    <a:pt x="58971" y="308092"/>
                  </a:lnTo>
                  <a:lnTo>
                    <a:pt x="0" y="300227"/>
                  </a:lnTo>
                  <a:lnTo>
                    <a:pt x="0" y="53339"/>
                  </a:lnTo>
                  <a:close/>
                </a:path>
                <a:path w="596264" h="311785">
                  <a:moveTo>
                    <a:pt x="42672" y="53339"/>
                  </a:moveTo>
                  <a:lnTo>
                    <a:pt x="42672" y="27431"/>
                  </a:lnTo>
                  <a:lnTo>
                    <a:pt x="551688" y="27431"/>
                  </a:lnTo>
                  <a:lnTo>
                    <a:pt x="551688" y="236219"/>
                  </a:lnTo>
                  <a:lnTo>
                    <a:pt x="537376" y="236219"/>
                  </a:lnTo>
                  <a:lnTo>
                    <a:pt x="525208" y="236219"/>
                  </a:lnTo>
                  <a:lnTo>
                    <a:pt x="516755" y="236219"/>
                  </a:lnTo>
                  <a:lnTo>
                    <a:pt x="513588" y="236219"/>
                  </a:lnTo>
                </a:path>
                <a:path w="596264" h="311785">
                  <a:moveTo>
                    <a:pt x="82296" y="27431"/>
                  </a:moveTo>
                  <a:lnTo>
                    <a:pt x="82296" y="0"/>
                  </a:lnTo>
                  <a:lnTo>
                    <a:pt x="595884" y="0"/>
                  </a:lnTo>
                  <a:lnTo>
                    <a:pt x="595884" y="208787"/>
                  </a:lnTo>
                  <a:lnTo>
                    <a:pt x="579977" y="209026"/>
                  </a:lnTo>
                  <a:lnTo>
                    <a:pt x="565785" y="209549"/>
                  </a:lnTo>
                  <a:lnTo>
                    <a:pt x="555593" y="210073"/>
                  </a:lnTo>
                  <a:lnTo>
                    <a:pt x="551688" y="210311"/>
                  </a:lnTo>
                </a:path>
              </a:pathLst>
            </a:custGeom>
            <a:ln w="6096">
              <a:solidFill>
                <a:srgbClr val="A19BC1"/>
              </a:solidFill>
            </a:ln>
          </p:spPr>
          <p:txBody>
            <a:bodyPr wrap="square" lIns="0" tIns="0" rIns="0" bIns="0" rtlCol="0"/>
            <a:lstStyle/>
            <a:p>
              <a:endParaRPr/>
            </a:p>
          </p:txBody>
        </p:sp>
      </p:grpSp>
      <p:sp>
        <p:nvSpPr>
          <p:cNvPr id="113" name="object 112">
            <a:extLst>
              <a:ext uri="{FF2B5EF4-FFF2-40B4-BE49-F238E27FC236}">
                <a16:creationId xmlns:a16="http://schemas.microsoft.com/office/drawing/2014/main" id="{FE31CA69-A931-CBB7-5762-F9A88E0A6927}"/>
              </a:ext>
            </a:extLst>
          </p:cNvPr>
          <p:cNvSpPr txBox="1"/>
          <p:nvPr/>
        </p:nvSpPr>
        <p:spPr>
          <a:xfrm>
            <a:off x="4836152" y="1856560"/>
            <a:ext cx="504190" cy="163195"/>
          </a:xfrm>
          <a:prstGeom prst="rect">
            <a:avLst/>
          </a:prstGeom>
        </p:spPr>
        <p:txBody>
          <a:bodyPr vert="horz" wrap="square" lIns="0" tIns="12700" rIns="0" bIns="0" rtlCol="0">
            <a:spAutoFit/>
          </a:bodyPr>
          <a:lstStyle/>
          <a:p>
            <a:pPr>
              <a:lnSpc>
                <a:spcPct val="100000"/>
              </a:lnSpc>
              <a:spcBef>
                <a:spcPts val="100"/>
              </a:spcBef>
            </a:pPr>
            <a:r>
              <a:rPr sz="900" spc="-15" dirty="0">
                <a:latin typeface="Meiryo UI"/>
                <a:cs typeface="Meiryo UI"/>
              </a:rPr>
              <a:t>診療情報</a:t>
            </a:r>
            <a:endParaRPr sz="900">
              <a:latin typeface="Meiryo UI"/>
              <a:cs typeface="Meiryo UI"/>
            </a:endParaRPr>
          </a:p>
        </p:txBody>
      </p:sp>
      <p:sp>
        <p:nvSpPr>
          <p:cNvPr id="114" name="object 113">
            <a:extLst>
              <a:ext uri="{FF2B5EF4-FFF2-40B4-BE49-F238E27FC236}">
                <a16:creationId xmlns:a16="http://schemas.microsoft.com/office/drawing/2014/main" id="{94C69F49-5E1D-2FA5-BE69-01228FC1C6EE}"/>
              </a:ext>
            </a:extLst>
          </p:cNvPr>
          <p:cNvSpPr txBox="1"/>
          <p:nvPr/>
        </p:nvSpPr>
        <p:spPr>
          <a:xfrm>
            <a:off x="4879891" y="1993913"/>
            <a:ext cx="36893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提供書</a:t>
            </a:r>
            <a:endParaRPr sz="900">
              <a:latin typeface="Meiryo UI"/>
              <a:cs typeface="Meiryo UI"/>
            </a:endParaRPr>
          </a:p>
        </p:txBody>
      </p:sp>
      <p:grpSp>
        <p:nvGrpSpPr>
          <p:cNvPr id="115" name="object 114">
            <a:extLst>
              <a:ext uri="{FF2B5EF4-FFF2-40B4-BE49-F238E27FC236}">
                <a16:creationId xmlns:a16="http://schemas.microsoft.com/office/drawing/2014/main" id="{FDD6415C-98EE-A11C-E18F-26C955BA9E4C}"/>
              </a:ext>
            </a:extLst>
          </p:cNvPr>
          <p:cNvGrpSpPr/>
          <p:nvPr/>
        </p:nvGrpSpPr>
        <p:grpSpPr>
          <a:xfrm>
            <a:off x="5488320" y="1473056"/>
            <a:ext cx="587375" cy="319405"/>
            <a:chOff x="4971160" y="2447417"/>
            <a:chExt cx="587375" cy="319405"/>
          </a:xfrm>
        </p:grpSpPr>
        <p:sp>
          <p:nvSpPr>
            <p:cNvPr id="116" name="object 115">
              <a:extLst>
                <a:ext uri="{FF2B5EF4-FFF2-40B4-BE49-F238E27FC236}">
                  <a16:creationId xmlns:a16="http://schemas.microsoft.com/office/drawing/2014/main" id="{85A80F83-57AE-212C-3892-948AA50912F5}"/>
                </a:ext>
              </a:extLst>
            </p:cNvPr>
            <p:cNvSpPr/>
            <p:nvPr/>
          </p:nvSpPr>
          <p:spPr>
            <a:xfrm>
              <a:off x="4974335" y="2450591"/>
              <a:ext cx="581025" cy="313055"/>
            </a:xfrm>
            <a:custGeom>
              <a:avLst/>
              <a:gdLst/>
              <a:ahLst/>
              <a:cxnLst/>
              <a:rect l="l" t="t" r="r" b="b"/>
              <a:pathLst>
                <a:path w="581025" h="313055">
                  <a:moveTo>
                    <a:pt x="537972" y="210312"/>
                  </a:moveTo>
                  <a:lnTo>
                    <a:pt x="537972" y="27432"/>
                  </a:lnTo>
                  <a:lnTo>
                    <a:pt x="79248" y="27432"/>
                  </a:lnTo>
                  <a:lnTo>
                    <a:pt x="79248" y="0"/>
                  </a:lnTo>
                  <a:lnTo>
                    <a:pt x="580644" y="0"/>
                  </a:lnTo>
                  <a:lnTo>
                    <a:pt x="580644" y="208788"/>
                  </a:lnTo>
                  <a:lnTo>
                    <a:pt x="564975" y="209026"/>
                  </a:lnTo>
                  <a:lnTo>
                    <a:pt x="551307" y="209550"/>
                  </a:lnTo>
                  <a:lnTo>
                    <a:pt x="541639" y="210073"/>
                  </a:lnTo>
                  <a:lnTo>
                    <a:pt x="537972" y="210312"/>
                  </a:lnTo>
                  <a:close/>
                </a:path>
                <a:path w="581025" h="313055">
                  <a:moveTo>
                    <a:pt x="499872" y="237744"/>
                  </a:moveTo>
                  <a:lnTo>
                    <a:pt x="499872" y="53340"/>
                  </a:lnTo>
                  <a:lnTo>
                    <a:pt x="41148" y="53340"/>
                  </a:lnTo>
                  <a:lnTo>
                    <a:pt x="41148" y="27432"/>
                  </a:lnTo>
                  <a:lnTo>
                    <a:pt x="537972" y="27432"/>
                  </a:lnTo>
                  <a:lnTo>
                    <a:pt x="537972" y="236220"/>
                  </a:lnTo>
                  <a:lnTo>
                    <a:pt x="524303" y="236458"/>
                  </a:lnTo>
                  <a:lnTo>
                    <a:pt x="512064" y="236982"/>
                  </a:lnTo>
                  <a:lnTo>
                    <a:pt x="503253" y="237505"/>
                  </a:lnTo>
                  <a:lnTo>
                    <a:pt x="499872" y="237744"/>
                  </a:lnTo>
                  <a:close/>
                </a:path>
                <a:path w="581025" h="313055">
                  <a:moveTo>
                    <a:pt x="114546" y="312634"/>
                  </a:moveTo>
                  <a:lnTo>
                    <a:pt x="62343" y="309724"/>
                  </a:lnTo>
                  <a:lnTo>
                    <a:pt x="0" y="301752"/>
                  </a:lnTo>
                  <a:lnTo>
                    <a:pt x="0" y="53340"/>
                  </a:lnTo>
                  <a:lnTo>
                    <a:pt x="499872" y="53340"/>
                  </a:lnTo>
                  <a:lnTo>
                    <a:pt x="499872" y="260604"/>
                  </a:lnTo>
                  <a:lnTo>
                    <a:pt x="437528" y="262455"/>
                  </a:lnTo>
                  <a:lnTo>
                    <a:pt x="385325" y="267405"/>
                  </a:lnTo>
                  <a:lnTo>
                    <a:pt x="341009" y="274546"/>
                  </a:lnTo>
                  <a:lnTo>
                    <a:pt x="302326" y="282972"/>
                  </a:lnTo>
                  <a:lnTo>
                    <a:pt x="232847" y="300051"/>
                  </a:lnTo>
                  <a:lnTo>
                    <a:pt x="197545" y="306890"/>
                  </a:lnTo>
                  <a:lnTo>
                    <a:pt x="158862" y="311387"/>
                  </a:lnTo>
                  <a:lnTo>
                    <a:pt x="114546" y="312634"/>
                  </a:lnTo>
                  <a:close/>
                </a:path>
              </a:pathLst>
            </a:custGeom>
            <a:solidFill>
              <a:srgbClr val="FCB0B6"/>
            </a:solidFill>
          </p:spPr>
          <p:txBody>
            <a:bodyPr wrap="square" lIns="0" tIns="0" rIns="0" bIns="0" rtlCol="0"/>
            <a:lstStyle/>
            <a:p>
              <a:endParaRPr/>
            </a:p>
          </p:txBody>
        </p:sp>
        <p:sp>
          <p:nvSpPr>
            <p:cNvPr id="117" name="object 116">
              <a:extLst>
                <a:ext uri="{FF2B5EF4-FFF2-40B4-BE49-F238E27FC236}">
                  <a16:creationId xmlns:a16="http://schemas.microsoft.com/office/drawing/2014/main" id="{14A8ACBF-3427-B0D8-2385-66B234B77C02}"/>
                </a:ext>
              </a:extLst>
            </p:cNvPr>
            <p:cNvSpPr/>
            <p:nvPr/>
          </p:nvSpPr>
          <p:spPr>
            <a:xfrm>
              <a:off x="4974335" y="2450592"/>
              <a:ext cx="581025" cy="313055"/>
            </a:xfrm>
            <a:custGeom>
              <a:avLst/>
              <a:gdLst/>
              <a:ahLst/>
              <a:cxnLst/>
              <a:rect l="l" t="t" r="r" b="b"/>
              <a:pathLst>
                <a:path w="581025" h="313055">
                  <a:moveTo>
                    <a:pt x="0" y="53339"/>
                  </a:moveTo>
                  <a:lnTo>
                    <a:pt x="499872" y="53339"/>
                  </a:lnTo>
                  <a:lnTo>
                    <a:pt x="499872" y="260603"/>
                  </a:lnTo>
                  <a:lnTo>
                    <a:pt x="437528" y="262455"/>
                  </a:lnTo>
                  <a:lnTo>
                    <a:pt x="385325" y="267405"/>
                  </a:lnTo>
                  <a:lnTo>
                    <a:pt x="341009" y="274546"/>
                  </a:lnTo>
                  <a:lnTo>
                    <a:pt x="302326" y="282972"/>
                  </a:lnTo>
                  <a:lnTo>
                    <a:pt x="267024" y="291776"/>
                  </a:lnTo>
                  <a:lnTo>
                    <a:pt x="232847" y="300051"/>
                  </a:lnTo>
                  <a:lnTo>
                    <a:pt x="197545" y="306890"/>
                  </a:lnTo>
                  <a:lnTo>
                    <a:pt x="158862" y="311387"/>
                  </a:lnTo>
                  <a:lnTo>
                    <a:pt x="114546" y="312634"/>
                  </a:lnTo>
                  <a:lnTo>
                    <a:pt x="62343" y="309724"/>
                  </a:lnTo>
                  <a:lnTo>
                    <a:pt x="0" y="301751"/>
                  </a:lnTo>
                  <a:lnTo>
                    <a:pt x="0" y="53339"/>
                  </a:lnTo>
                  <a:close/>
                </a:path>
                <a:path w="581025" h="313055">
                  <a:moveTo>
                    <a:pt x="41148" y="53339"/>
                  </a:moveTo>
                  <a:lnTo>
                    <a:pt x="41148" y="27431"/>
                  </a:lnTo>
                  <a:lnTo>
                    <a:pt x="537972" y="27431"/>
                  </a:lnTo>
                  <a:lnTo>
                    <a:pt x="537972" y="236219"/>
                  </a:lnTo>
                  <a:lnTo>
                    <a:pt x="524303" y="236458"/>
                  </a:lnTo>
                  <a:lnTo>
                    <a:pt x="512064" y="236981"/>
                  </a:lnTo>
                  <a:lnTo>
                    <a:pt x="503253" y="237505"/>
                  </a:lnTo>
                  <a:lnTo>
                    <a:pt x="499872" y="237743"/>
                  </a:lnTo>
                </a:path>
                <a:path w="581025" h="313055">
                  <a:moveTo>
                    <a:pt x="79248" y="27431"/>
                  </a:moveTo>
                  <a:lnTo>
                    <a:pt x="79248" y="0"/>
                  </a:lnTo>
                  <a:lnTo>
                    <a:pt x="580644" y="0"/>
                  </a:lnTo>
                  <a:lnTo>
                    <a:pt x="580644" y="208787"/>
                  </a:lnTo>
                  <a:lnTo>
                    <a:pt x="564975" y="209026"/>
                  </a:lnTo>
                  <a:lnTo>
                    <a:pt x="551307" y="209549"/>
                  </a:lnTo>
                  <a:lnTo>
                    <a:pt x="541639" y="210073"/>
                  </a:lnTo>
                  <a:lnTo>
                    <a:pt x="537972" y="210311"/>
                  </a:lnTo>
                </a:path>
              </a:pathLst>
            </a:custGeom>
            <a:ln w="6096">
              <a:solidFill>
                <a:srgbClr val="A19BC1"/>
              </a:solidFill>
            </a:ln>
          </p:spPr>
          <p:txBody>
            <a:bodyPr wrap="square" lIns="0" tIns="0" rIns="0" bIns="0" rtlCol="0"/>
            <a:lstStyle/>
            <a:p>
              <a:endParaRPr/>
            </a:p>
          </p:txBody>
        </p:sp>
      </p:grpSp>
      <p:sp>
        <p:nvSpPr>
          <p:cNvPr id="118" name="object 117">
            <a:extLst>
              <a:ext uri="{FF2B5EF4-FFF2-40B4-BE49-F238E27FC236}">
                <a16:creationId xmlns:a16="http://schemas.microsoft.com/office/drawing/2014/main" id="{ACEB951D-266F-BC5E-C035-4FC8F7D26E62}"/>
              </a:ext>
            </a:extLst>
          </p:cNvPr>
          <p:cNvSpPr txBox="1"/>
          <p:nvPr/>
        </p:nvSpPr>
        <p:spPr>
          <a:xfrm>
            <a:off x="5551693" y="1503001"/>
            <a:ext cx="455930" cy="163195"/>
          </a:xfrm>
          <a:prstGeom prst="rect">
            <a:avLst/>
          </a:prstGeom>
        </p:spPr>
        <p:txBody>
          <a:bodyPr vert="horz" wrap="square" lIns="0" tIns="12700" rIns="0" bIns="0" rtlCol="0">
            <a:spAutoFit/>
          </a:bodyPr>
          <a:lstStyle/>
          <a:p>
            <a:pPr marL="17145">
              <a:lnSpc>
                <a:spcPct val="100000"/>
              </a:lnSpc>
              <a:spcBef>
                <a:spcPts val="100"/>
              </a:spcBef>
            </a:pPr>
            <a:r>
              <a:rPr sz="900" spc="-20" dirty="0">
                <a:latin typeface="Meiryo UI"/>
                <a:cs typeface="Meiryo UI"/>
              </a:rPr>
              <a:t>退院時</a:t>
            </a:r>
            <a:endParaRPr sz="900">
              <a:latin typeface="Meiryo UI"/>
              <a:cs typeface="Meiryo UI"/>
            </a:endParaRPr>
          </a:p>
        </p:txBody>
      </p:sp>
      <p:sp>
        <p:nvSpPr>
          <p:cNvPr id="119" name="object 118">
            <a:extLst>
              <a:ext uri="{FF2B5EF4-FFF2-40B4-BE49-F238E27FC236}">
                <a16:creationId xmlns:a16="http://schemas.microsoft.com/office/drawing/2014/main" id="{0DCEA326-2DFC-EC17-E51F-5332393CD3CF}"/>
              </a:ext>
            </a:extLst>
          </p:cNvPr>
          <p:cNvSpPr txBox="1"/>
          <p:nvPr/>
        </p:nvSpPr>
        <p:spPr>
          <a:xfrm>
            <a:off x="5603811" y="1640354"/>
            <a:ext cx="272415" cy="163195"/>
          </a:xfrm>
          <a:prstGeom prst="rect">
            <a:avLst/>
          </a:prstGeom>
        </p:spPr>
        <p:txBody>
          <a:bodyPr vert="horz" wrap="square" lIns="0" tIns="12700" rIns="0" bIns="0" rtlCol="0">
            <a:spAutoFit/>
          </a:bodyPr>
          <a:lstStyle/>
          <a:p>
            <a:pPr marL="12700">
              <a:lnSpc>
                <a:spcPct val="100000"/>
              </a:lnSpc>
              <a:spcBef>
                <a:spcPts val="100"/>
              </a:spcBef>
            </a:pPr>
            <a:r>
              <a:rPr sz="900" spc="-20" dirty="0">
                <a:latin typeface="Meiryo UI"/>
                <a:cs typeface="Meiryo UI"/>
              </a:rPr>
              <a:t>サマリ</a:t>
            </a:r>
            <a:endParaRPr sz="900">
              <a:latin typeface="Meiryo UI"/>
              <a:cs typeface="Meiryo UI"/>
            </a:endParaRPr>
          </a:p>
        </p:txBody>
      </p:sp>
      <p:grpSp>
        <p:nvGrpSpPr>
          <p:cNvPr id="120" name="object 119">
            <a:extLst>
              <a:ext uri="{FF2B5EF4-FFF2-40B4-BE49-F238E27FC236}">
                <a16:creationId xmlns:a16="http://schemas.microsoft.com/office/drawing/2014/main" id="{401BEDF4-80F1-1E41-C259-60ACFC98C925}"/>
              </a:ext>
            </a:extLst>
          </p:cNvPr>
          <p:cNvGrpSpPr/>
          <p:nvPr/>
        </p:nvGrpSpPr>
        <p:grpSpPr>
          <a:xfrm>
            <a:off x="7135765" y="1808335"/>
            <a:ext cx="710565" cy="318135"/>
            <a:chOff x="6618605" y="2782696"/>
            <a:chExt cx="710565" cy="318135"/>
          </a:xfrm>
        </p:grpSpPr>
        <p:sp>
          <p:nvSpPr>
            <p:cNvPr id="121" name="object 120">
              <a:extLst>
                <a:ext uri="{FF2B5EF4-FFF2-40B4-BE49-F238E27FC236}">
                  <a16:creationId xmlns:a16="http://schemas.microsoft.com/office/drawing/2014/main" id="{3604A7ED-22D2-BBA8-D962-602B9749DAA6}"/>
                </a:ext>
              </a:extLst>
            </p:cNvPr>
            <p:cNvSpPr/>
            <p:nvPr/>
          </p:nvSpPr>
          <p:spPr>
            <a:xfrm>
              <a:off x="6621780" y="2785871"/>
              <a:ext cx="704215" cy="311785"/>
            </a:xfrm>
            <a:custGeom>
              <a:avLst/>
              <a:gdLst/>
              <a:ahLst/>
              <a:cxnLst/>
              <a:rect l="l" t="t" r="r" b="b"/>
              <a:pathLst>
                <a:path w="704215" h="311785">
                  <a:moveTo>
                    <a:pt x="704088" y="208788"/>
                  </a:moveTo>
                  <a:lnTo>
                    <a:pt x="652272" y="208788"/>
                  </a:lnTo>
                  <a:lnTo>
                    <a:pt x="652272" y="25908"/>
                  </a:lnTo>
                  <a:lnTo>
                    <a:pt x="97536" y="25908"/>
                  </a:lnTo>
                  <a:lnTo>
                    <a:pt x="97536" y="0"/>
                  </a:lnTo>
                  <a:lnTo>
                    <a:pt x="704088" y="0"/>
                  </a:lnTo>
                  <a:lnTo>
                    <a:pt x="704088" y="208788"/>
                  </a:lnTo>
                  <a:close/>
                </a:path>
                <a:path w="704215" h="311785">
                  <a:moveTo>
                    <a:pt x="606552" y="236220"/>
                  </a:moveTo>
                  <a:lnTo>
                    <a:pt x="606552" y="53340"/>
                  </a:lnTo>
                  <a:lnTo>
                    <a:pt x="50292" y="53340"/>
                  </a:lnTo>
                  <a:lnTo>
                    <a:pt x="50292" y="25908"/>
                  </a:lnTo>
                  <a:lnTo>
                    <a:pt x="652272" y="25908"/>
                  </a:lnTo>
                  <a:lnTo>
                    <a:pt x="652272" y="234696"/>
                  </a:lnTo>
                  <a:lnTo>
                    <a:pt x="635484" y="234934"/>
                  </a:lnTo>
                  <a:lnTo>
                    <a:pt x="620839" y="235458"/>
                  </a:lnTo>
                  <a:lnTo>
                    <a:pt x="610481" y="235981"/>
                  </a:lnTo>
                  <a:lnTo>
                    <a:pt x="606552" y="236220"/>
                  </a:lnTo>
                  <a:close/>
                </a:path>
                <a:path w="704215" h="311785">
                  <a:moveTo>
                    <a:pt x="159153" y="311274"/>
                  </a:moveTo>
                  <a:lnTo>
                    <a:pt x="113175" y="310509"/>
                  </a:lnTo>
                  <a:lnTo>
                    <a:pt x="60566" y="306971"/>
                  </a:lnTo>
                  <a:lnTo>
                    <a:pt x="0" y="300228"/>
                  </a:lnTo>
                  <a:lnTo>
                    <a:pt x="0" y="53340"/>
                  </a:lnTo>
                  <a:lnTo>
                    <a:pt x="606552" y="53340"/>
                  </a:lnTo>
                  <a:lnTo>
                    <a:pt x="606552" y="260604"/>
                  </a:lnTo>
                  <a:lnTo>
                    <a:pt x="545985" y="261744"/>
                  </a:lnTo>
                  <a:lnTo>
                    <a:pt x="493376" y="264878"/>
                  </a:lnTo>
                  <a:lnTo>
                    <a:pt x="447398" y="269571"/>
                  </a:lnTo>
                  <a:lnTo>
                    <a:pt x="406725" y="275390"/>
                  </a:lnTo>
                  <a:lnTo>
                    <a:pt x="370032" y="281903"/>
                  </a:lnTo>
                  <a:lnTo>
                    <a:pt x="303276" y="295275"/>
                  </a:lnTo>
                  <a:lnTo>
                    <a:pt x="270561" y="301267"/>
                  </a:lnTo>
                  <a:lnTo>
                    <a:pt x="236519" y="306220"/>
                  </a:lnTo>
                  <a:lnTo>
                    <a:pt x="199826" y="309700"/>
                  </a:lnTo>
                  <a:lnTo>
                    <a:pt x="159153" y="311274"/>
                  </a:lnTo>
                  <a:close/>
                </a:path>
              </a:pathLst>
            </a:custGeom>
            <a:solidFill>
              <a:srgbClr val="FCB0B6"/>
            </a:solidFill>
          </p:spPr>
          <p:txBody>
            <a:bodyPr wrap="square" lIns="0" tIns="0" rIns="0" bIns="0" rtlCol="0"/>
            <a:lstStyle/>
            <a:p>
              <a:endParaRPr/>
            </a:p>
          </p:txBody>
        </p:sp>
        <p:sp>
          <p:nvSpPr>
            <p:cNvPr id="122" name="object 121">
              <a:extLst>
                <a:ext uri="{FF2B5EF4-FFF2-40B4-BE49-F238E27FC236}">
                  <a16:creationId xmlns:a16="http://schemas.microsoft.com/office/drawing/2014/main" id="{42ED6CF3-1AC9-1243-5E44-916D164FB9C1}"/>
                </a:ext>
              </a:extLst>
            </p:cNvPr>
            <p:cNvSpPr/>
            <p:nvPr/>
          </p:nvSpPr>
          <p:spPr>
            <a:xfrm>
              <a:off x="6621780" y="2785871"/>
              <a:ext cx="704215" cy="311785"/>
            </a:xfrm>
            <a:custGeom>
              <a:avLst/>
              <a:gdLst/>
              <a:ahLst/>
              <a:cxnLst/>
              <a:rect l="l" t="t" r="r" b="b"/>
              <a:pathLst>
                <a:path w="704215" h="311785">
                  <a:moveTo>
                    <a:pt x="0" y="53339"/>
                  </a:moveTo>
                  <a:lnTo>
                    <a:pt x="606552" y="53339"/>
                  </a:lnTo>
                  <a:lnTo>
                    <a:pt x="606552" y="260603"/>
                  </a:lnTo>
                  <a:lnTo>
                    <a:pt x="545985" y="261744"/>
                  </a:lnTo>
                  <a:lnTo>
                    <a:pt x="493376" y="264878"/>
                  </a:lnTo>
                  <a:lnTo>
                    <a:pt x="447398" y="269571"/>
                  </a:lnTo>
                  <a:lnTo>
                    <a:pt x="406725" y="275390"/>
                  </a:lnTo>
                  <a:lnTo>
                    <a:pt x="335990" y="288675"/>
                  </a:lnTo>
                  <a:lnTo>
                    <a:pt x="303276" y="295274"/>
                  </a:lnTo>
                  <a:lnTo>
                    <a:pt x="270561" y="301267"/>
                  </a:lnTo>
                  <a:lnTo>
                    <a:pt x="236519" y="306220"/>
                  </a:lnTo>
                  <a:lnTo>
                    <a:pt x="199826" y="309700"/>
                  </a:lnTo>
                  <a:lnTo>
                    <a:pt x="159153" y="311274"/>
                  </a:lnTo>
                  <a:lnTo>
                    <a:pt x="113175" y="310509"/>
                  </a:lnTo>
                  <a:lnTo>
                    <a:pt x="60566" y="306971"/>
                  </a:lnTo>
                  <a:lnTo>
                    <a:pt x="0" y="300227"/>
                  </a:lnTo>
                  <a:lnTo>
                    <a:pt x="0" y="53339"/>
                  </a:lnTo>
                  <a:close/>
                </a:path>
                <a:path w="704215" h="311785">
                  <a:moveTo>
                    <a:pt x="50292" y="53339"/>
                  </a:moveTo>
                  <a:lnTo>
                    <a:pt x="50292" y="25907"/>
                  </a:lnTo>
                  <a:lnTo>
                    <a:pt x="652272" y="25907"/>
                  </a:lnTo>
                  <a:lnTo>
                    <a:pt x="652272" y="234695"/>
                  </a:lnTo>
                  <a:lnTo>
                    <a:pt x="635484" y="234934"/>
                  </a:lnTo>
                  <a:lnTo>
                    <a:pt x="620839" y="235457"/>
                  </a:lnTo>
                  <a:lnTo>
                    <a:pt x="610481" y="235981"/>
                  </a:lnTo>
                  <a:lnTo>
                    <a:pt x="606552" y="236219"/>
                  </a:lnTo>
                </a:path>
                <a:path w="704215" h="311785">
                  <a:moveTo>
                    <a:pt x="97536" y="25907"/>
                  </a:moveTo>
                  <a:lnTo>
                    <a:pt x="97536" y="0"/>
                  </a:lnTo>
                  <a:lnTo>
                    <a:pt x="704088" y="0"/>
                  </a:lnTo>
                  <a:lnTo>
                    <a:pt x="704088" y="208787"/>
                  </a:lnTo>
                  <a:lnTo>
                    <a:pt x="685061" y="208787"/>
                  </a:lnTo>
                  <a:lnTo>
                    <a:pt x="668464" y="208787"/>
                  </a:lnTo>
                  <a:lnTo>
                    <a:pt x="656724" y="208787"/>
                  </a:lnTo>
                  <a:lnTo>
                    <a:pt x="652272" y="208787"/>
                  </a:lnTo>
                </a:path>
              </a:pathLst>
            </a:custGeom>
            <a:ln w="6096">
              <a:solidFill>
                <a:srgbClr val="A19BC1"/>
              </a:solidFill>
            </a:ln>
          </p:spPr>
          <p:txBody>
            <a:bodyPr wrap="square" lIns="0" tIns="0" rIns="0" bIns="0" rtlCol="0"/>
            <a:lstStyle/>
            <a:p>
              <a:endParaRPr/>
            </a:p>
          </p:txBody>
        </p:sp>
      </p:grpSp>
      <p:sp>
        <p:nvSpPr>
          <p:cNvPr id="123" name="object 122">
            <a:extLst>
              <a:ext uri="{FF2B5EF4-FFF2-40B4-BE49-F238E27FC236}">
                <a16:creationId xmlns:a16="http://schemas.microsoft.com/office/drawing/2014/main" id="{81466ABC-1FC7-7B7D-0BB4-023D25CBECD7}"/>
              </a:ext>
            </a:extLst>
          </p:cNvPr>
          <p:cNvSpPr txBox="1"/>
          <p:nvPr/>
        </p:nvSpPr>
        <p:spPr>
          <a:xfrm>
            <a:off x="7199371" y="1906844"/>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接種記録</a:t>
            </a:r>
            <a:endParaRPr sz="900">
              <a:latin typeface="Meiryo UI"/>
              <a:cs typeface="Meiryo UI"/>
            </a:endParaRPr>
          </a:p>
        </p:txBody>
      </p:sp>
      <p:grpSp>
        <p:nvGrpSpPr>
          <p:cNvPr id="124" name="object 123">
            <a:extLst>
              <a:ext uri="{FF2B5EF4-FFF2-40B4-BE49-F238E27FC236}">
                <a16:creationId xmlns:a16="http://schemas.microsoft.com/office/drawing/2014/main" id="{EC76C1DD-B33E-2664-1FD4-EEABA86AF12B}"/>
              </a:ext>
            </a:extLst>
          </p:cNvPr>
          <p:cNvGrpSpPr/>
          <p:nvPr/>
        </p:nvGrpSpPr>
        <p:grpSpPr>
          <a:xfrm>
            <a:off x="8626237" y="1802239"/>
            <a:ext cx="582930" cy="287020"/>
            <a:chOff x="8109077" y="2776600"/>
            <a:chExt cx="582930" cy="287020"/>
          </a:xfrm>
        </p:grpSpPr>
        <p:sp>
          <p:nvSpPr>
            <p:cNvPr id="125" name="object 124">
              <a:extLst>
                <a:ext uri="{FF2B5EF4-FFF2-40B4-BE49-F238E27FC236}">
                  <a16:creationId xmlns:a16="http://schemas.microsoft.com/office/drawing/2014/main" id="{F943DD65-4942-2F83-8C7B-5B5FD7AD033C}"/>
                </a:ext>
              </a:extLst>
            </p:cNvPr>
            <p:cNvSpPr/>
            <p:nvPr/>
          </p:nvSpPr>
          <p:spPr>
            <a:xfrm>
              <a:off x="8112252" y="2779776"/>
              <a:ext cx="576580" cy="280670"/>
            </a:xfrm>
            <a:custGeom>
              <a:avLst/>
              <a:gdLst/>
              <a:ahLst/>
              <a:cxnLst/>
              <a:rect l="l" t="t" r="r" b="b"/>
              <a:pathLst>
                <a:path w="576579" h="280669">
                  <a:moveTo>
                    <a:pt x="533400" y="188976"/>
                  </a:moveTo>
                  <a:lnTo>
                    <a:pt x="533400" y="24384"/>
                  </a:lnTo>
                  <a:lnTo>
                    <a:pt x="79248" y="24384"/>
                  </a:lnTo>
                  <a:lnTo>
                    <a:pt x="79248" y="0"/>
                  </a:lnTo>
                  <a:lnTo>
                    <a:pt x="576072" y="0"/>
                  </a:lnTo>
                  <a:lnTo>
                    <a:pt x="576072" y="187452"/>
                  </a:lnTo>
                  <a:lnTo>
                    <a:pt x="560403" y="187690"/>
                  </a:lnTo>
                  <a:lnTo>
                    <a:pt x="546735" y="188214"/>
                  </a:lnTo>
                  <a:lnTo>
                    <a:pt x="537067" y="188737"/>
                  </a:lnTo>
                  <a:lnTo>
                    <a:pt x="533400" y="188976"/>
                  </a:lnTo>
                  <a:close/>
                </a:path>
                <a:path w="576579" h="280669">
                  <a:moveTo>
                    <a:pt x="496824" y="213360"/>
                  </a:moveTo>
                  <a:lnTo>
                    <a:pt x="496824" y="47244"/>
                  </a:lnTo>
                  <a:lnTo>
                    <a:pt x="41148" y="47244"/>
                  </a:lnTo>
                  <a:lnTo>
                    <a:pt x="41148" y="24384"/>
                  </a:lnTo>
                  <a:lnTo>
                    <a:pt x="533400" y="24384"/>
                  </a:lnTo>
                  <a:lnTo>
                    <a:pt x="533400" y="211836"/>
                  </a:lnTo>
                  <a:lnTo>
                    <a:pt x="519969" y="212074"/>
                  </a:lnTo>
                  <a:lnTo>
                    <a:pt x="508254" y="212598"/>
                  </a:lnTo>
                  <a:lnTo>
                    <a:pt x="499967" y="213121"/>
                  </a:lnTo>
                  <a:lnTo>
                    <a:pt x="496824" y="213360"/>
                  </a:lnTo>
                  <a:close/>
                </a:path>
                <a:path w="576579" h="280669">
                  <a:moveTo>
                    <a:pt x="113847" y="280048"/>
                  </a:moveTo>
                  <a:lnTo>
                    <a:pt x="61963" y="277175"/>
                  </a:lnTo>
                  <a:lnTo>
                    <a:pt x="0" y="269748"/>
                  </a:lnTo>
                  <a:lnTo>
                    <a:pt x="0" y="47244"/>
                  </a:lnTo>
                  <a:lnTo>
                    <a:pt x="496824" y="47244"/>
                  </a:lnTo>
                  <a:lnTo>
                    <a:pt x="496824" y="234696"/>
                  </a:lnTo>
                  <a:lnTo>
                    <a:pt x="434860" y="236336"/>
                  </a:lnTo>
                  <a:lnTo>
                    <a:pt x="382976" y="240718"/>
                  </a:lnTo>
                  <a:lnTo>
                    <a:pt x="338930" y="247031"/>
                  </a:lnTo>
                  <a:lnTo>
                    <a:pt x="300483" y="254463"/>
                  </a:lnTo>
                  <a:lnTo>
                    <a:pt x="231428" y="269444"/>
                  </a:lnTo>
                  <a:lnTo>
                    <a:pt x="196340" y="275372"/>
                  </a:lnTo>
                  <a:lnTo>
                    <a:pt x="157893" y="279177"/>
                  </a:lnTo>
                  <a:lnTo>
                    <a:pt x="113847" y="280048"/>
                  </a:lnTo>
                  <a:close/>
                </a:path>
              </a:pathLst>
            </a:custGeom>
            <a:solidFill>
              <a:srgbClr val="FCB0B6"/>
            </a:solidFill>
          </p:spPr>
          <p:txBody>
            <a:bodyPr wrap="square" lIns="0" tIns="0" rIns="0" bIns="0" rtlCol="0"/>
            <a:lstStyle/>
            <a:p>
              <a:endParaRPr/>
            </a:p>
          </p:txBody>
        </p:sp>
        <p:sp>
          <p:nvSpPr>
            <p:cNvPr id="126" name="object 125">
              <a:extLst>
                <a:ext uri="{FF2B5EF4-FFF2-40B4-BE49-F238E27FC236}">
                  <a16:creationId xmlns:a16="http://schemas.microsoft.com/office/drawing/2014/main" id="{008F9EDB-977D-EA42-0E61-ECFE978C7998}"/>
                </a:ext>
              </a:extLst>
            </p:cNvPr>
            <p:cNvSpPr/>
            <p:nvPr/>
          </p:nvSpPr>
          <p:spPr>
            <a:xfrm>
              <a:off x="8112252" y="2779775"/>
              <a:ext cx="576580" cy="280670"/>
            </a:xfrm>
            <a:custGeom>
              <a:avLst/>
              <a:gdLst/>
              <a:ahLst/>
              <a:cxnLst/>
              <a:rect l="l" t="t" r="r" b="b"/>
              <a:pathLst>
                <a:path w="576579" h="280669">
                  <a:moveTo>
                    <a:pt x="0" y="47244"/>
                  </a:moveTo>
                  <a:lnTo>
                    <a:pt x="496823" y="47244"/>
                  </a:lnTo>
                  <a:lnTo>
                    <a:pt x="496823" y="234696"/>
                  </a:lnTo>
                  <a:lnTo>
                    <a:pt x="434860" y="236336"/>
                  </a:lnTo>
                  <a:lnTo>
                    <a:pt x="382976" y="240718"/>
                  </a:lnTo>
                  <a:lnTo>
                    <a:pt x="338930" y="247031"/>
                  </a:lnTo>
                  <a:lnTo>
                    <a:pt x="300483" y="254463"/>
                  </a:lnTo>
                  <a:lnTo>
                    <a:pt x="265395" y="262204"/>
                  </a:lnTo>
                  <a:lnTo>
                    <a:pt x="231428" y="269444"/>
                  </a:lnTo>
                  <a:lnTo>
                    <a:pt x="196340" y="275372"/>
                  </a:lnTo>
                  <a:lnTo>
                    <a:pt x="157893" y="279177"/>
                  </a:lnTo>
                  <a:lnTo>
                    <a:pt x="113847" y="280048"/>
                  </a:lnTo>
                  <a:lnTo>
                    <a:pt x="61963" y="277175"/>
                  </a:lnTo>
                  <a:lnTo>
                    <a:pt x="0" y="269748"/>
                  </a:lnTo>
                  <a:lnTo>
                    <a:pt x="0" y="47244"/>
                  </a:lnTo>
                  <a:close/>
                </a:path>
                <a:path w="576579" h="280669">
                  <a:moveTo>
                    <a:pt x="41148" y="47244"/>
                  </a:moveTo>
                  <a:lnTo>
                    <a:pt x="41148" y="24384"/>
                  </a:lnTo>
                  <a:lnTo>
                    <a:pt x="533400" y="24384"/>
                  </a:lnTo>
                  <a:lnTo>
                    <a:pt x="533400" y="211836"/>
                  </a:lnTo>
                  <a:lnTo>
                    <a:pt x="519969" y="212074"/>
                  </a:lnTo>
                  <a:lnTo>
                    <a:pt x="508254" y="212598"/>
                  </a:lnTo>
                  <a:lnTo>
                    <a:pt x="499967" y="213121"/>
                  </a:lnTo>
                  <a:lnTo>
                    <a:pt x="496823" y="213360"/>
                  </a:lnTo>
                </a:path>
                <a:path w="576579" h="280669">
                  <a:moveTo>
                    <a:pt x="79248" y="24384"/>
                  </a:moveTo>
                  <a:lnTo>
                    <a:pt x="79248" y="0"/>
                  </a:lnTo>
                  <a:lnTo>
                    <a:pt x="576072" y="0"/>
                  </a:lnTo>
                  <a:lnTo>
                    <a:pt x="576072" y="187452"/>
                  </a:lnTo>
                  <a:lnTo>
                    <a:pt x="560403" y="187690"/>
                  </a:lnTo>
                  <a:lnTo>
                    <a:pt x="546735" y="188214"/>
                  </a:lnTo>
                  <a:lnTo>
                    <a:pt x="537067" y="188737"/>
                  </a:lnTo>
                  <a:lnTo>
                    <a:pt x="533400" y="188976"/>
                  </a:lnTo>
                </a:path>
              </a:pathLst>
            </a:custGeom>
            <a:ln w="6096">
              <a:solidFill>
                <a:srgbClr val="A19BC1"/>
              </a:solidFill>
            </a:ln>
          </p:spPr>
          <p:txBody>
            <a:bodyPr wrap="square" lIns="0" tIns="0" rIns="0" bIns="0" rtlCol="0"/>
            <a:lstStyle/>
            <a:p>
              <a:endParaRPr/>
            </a:p>
          </p:txBody>
        </p:sp>
      </p:grpSp>
      <p:sp>
        <p:nvSpPr>
          <p:cNvPr id="127" name="object 126">
            <a:extLst>
              <a:ext uri="{FF2B5EF4-FFF2-40B4-BE49-F238E27FC236}">
                <a16:creationId xmlns:a16="http://schemas.microsoft.com/office/drawing/2014/main" id="{FA9F011A-B302-C26F-771C-BBFFCB8A54D7}"/>
              </a:ext>
            </a:extLst>
          </p:cNvPr>
          <p:cNvSpPr txBox="1"/>
          <p:nvPr/>
        </p:nvSpPr>
        <p:spPr>
          <a:xfrm>
            <a:off x="8619746" y="1471021"/>
            <a:ext cx="521970" cy="643255"/>
          </a:xfrm>
          <a:prstGeom prst="rect">
            <a:avLst/>
          </a:prstGeom>
        </p:spPr>
        <p:txBody>
          <a:bodyPr vert="horz" wrap="square" lIns="0" tIns="12700" rIns="0" bIns="0" rtlCol="0">
            <a:spAutoFit/>
          </a:bodyPr>
          <a:lstStyle/>
          <a:p>
            <a:pPr marL="127000" marR="43180" indent="-114935">
              <a:lnSpc>
                <a:spcPct val="100000"/>
              </a:lnSpc>
              <a:spcBef>
                <a:spcPts val="100"/>
              </a:spcBef>
            </a:pPr>
            <a:r>
              <a:rPr sz="900" spc="-15" dirty="0">
                <a:latin typeface="Meiryo UI"/>
                <a:cs typeface="Meiryo UI"/>
              </a:rPr>
              <a:t>介護認定</a:t>
            </a:r>
            <a:r>
              <a:rPr sz="900" spc="-25" dirty="0">
                <a:latin typeface="Meiryo UI"/>
                <a:cs typeface="Meiryo UI"/>
              </a:rPr>
              <a:t>情報</a:t>
            </a:r>
            <a:endParaRPr sz="900">
              <a:latin typeface="Meiryo UI"/>
              <a:cs typeface="Meiryo UI"/>
            </a:endParaRPr>
          </a:p>
          <a:p>
            <a:pPr marL="142240" marR="27940" indent="-114935">
              <a:lnSpc>
                <a:spcPct val="100000"/>
              </a:lnSpc>
              <a:spcBef>
                <a:spcPts val="540"/>
              </a:spcBef>
            </a:pPr>
            <a:r>
              <a:rPr sz="900" spc="-15" dirty="0">
                <a:latin typeface="Meiryo UI"/>
                <a:cs typeface="Meiryo UI"/>
              </a:rPr>
              <a:t>難病認定</a:t>
            </a:r>
            <a:r>
              <a:rPr sz="900" spc="-25" dirty="0">
                <a:latin typeface="Meiryo UI"/>
                <a:cs typeface="Meiryo UI"/>
              </a:rPr>
              <a:t>情報</a:t>
            </a:r>
            <a:endParaRPr sz="900">
              <a:latin typeface="Meiryo UI"/>
              <a:cs typeface="Meiryo UI"/>
            </a:endParaRPr>
          </a:p>
        </p:txBody>
      </p:sp>
      <p:grpSp>
        <p:nvGrpSpPr>
          <p:cNvPr id="128" name="object 127">
            <a:extLst>
              <a:ext uri="{FF2B5EF4-FFF2-40B4-BE49-F238E27FC236}">
                <a16:creationId xmlns:a16="http://schemas.microsoft.com/office/drawing/2014/main" id="{D3A31BB7-D627-2A2D-9EA6-631A9FED84B9}"/>
              </a:ext>
            </a:extLst>
          </p:cNvPr>
          <p:cNvGrpSpPr/>
          <p:nvPr/>
        </p:nvGrpSpPr>
        <p:grpSpPr>
          <a:xfrm>
            <a:off x="3083449" y="1473056"/>
            <a:ext cx="607060" cy="321945"/>
            <a:chOff x="2566289" y="2447417"/>
            <a:chExt cx="607060" cy="321945"/>
          </a:xfrm>
        </p:grpSpPr>
        <p:sp>
          <p:nvSpPr>
            <p:cNvPr id="129" name="object 128">
              <a:extLst>
                <a:ext uri="{FF2B5EF4-FFF2-40B4-BE49-F238E27FC236}">
                  <a16:creationId xmlns:a16="http://schemas.microsoft.com/office/drawing/2014/main" id="{3F24115A-DE4F-7833-6FD6-2E4AA9ABF068}"/>
                </a:ext>
              </a:extLst>
            </p:cNvPr>
            <p:cNvSpPr/>
            <p:nvPr/>
          </p:nvSpPr>
          <p:spPr>
            <a:xfrm>
              <a:off x="2569464" y="2450591"/>
              <a:ext cx="600710" cy="315595"/>
            </a:xfrm>
            <a:custGeom>
              <a:avLst/>
              <a:gdLst/>
              <a:ahLst/>
              <a:cxnLst/>
              <a:rect l="l" t="t" r="r" b="b"/>
              <a:pathLst>
                <a:path w="600710" h="315594">
                  <a:moveTo>
                    <a:pt x="600456" y="211836"/>
                  </a:moveTo>
                  <a:lnTo>
                    <a:pt x="556260" y="211836"/>
                  </a:lnTo>
                  <a:lnTo>
                    <a:pt x="556260" y="27432"/>
                  </a:lnTo>
                  <a:lnTo>
                    <a:pt x="82296" y="27432"/>
                  </a:lnTo>
                  <a:lnTo>
                    <a:pt x="82296" y="0"/>
                  </a:lnTo>
                  <a:lnTo>
                    <a:pt x="600456" y="0"/>
                  </a:lnTo>
                  <a:lnTo>
                    <a:pt x="600456"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10341" y="315510"/>
                  </a:moveTo>
                  <a:lnTo>
                    <a:pt x="59671" y="312314"/>
                  </a:lnTo>
                  <a:lnTo>
                    <a:pt x="0" y="304800"/>
                  </a:lnTo>
                  <a:lnTo>
                    <a:pt x="0" y="54864"/>
                  </a:lnTo>
                  <a:lnTo>
                    <a:pt x="516636" y="54864"/>
                  </a:lnTo>
                  <a:lnTo>
                    <a:pt x="516636" y="263652"/>
                  </a:lnTo>
                  <a:lnTo>
                    <a:pt x="457313" y="265218"/>
                  </a:lnTo>
                  <a:lnTo>
                    <a:pt x="406929" y="269451"/>
                  </a:lnTo>
                  <a:lnTo>
                    <a:pt x="363688" y="275653"/>
                  </a:lnTo>
                  <a:lnTo>
                    <a:pt x="325797" y="283125"/>
                  </a:lnTo>
                  <a:lnTo>
                    <a:pt x="258889" y="299085"/>
                  </a:lnTo>
                  <a:lnTo>
                    <a:pt x="226284" y="306175"/>
                  </a:lnTo>
                  <a:lnTo>
                    <a:pt x="191854" y="311742"/>
                  </a:lnTo>
                  <a:lnTo>
                    <a:pt x="153804" y="315087"/>
                  </a:lnTo>
                  <a:lnTo>
                    <a:pt x="110341" y="315510"/>
                  </a:lnTo>
                  <a:close/>
                </a:path>
              </a:pathLst>
            </a:custGeom>
            <a:solidFill>
              <a:srgbClr val="9DD3CF"/>
            </a:solidFill>
          </p:spPr>
          <p:txBody>
            <a:bodyPr wrap="square" lIns="0" tIns="0" rIns="0" bIns="0" rtlCol="0"/>
            <a:lstStyle/>
            <a:p>
              <a:endParaRPr/>
            </a:p>
          </p:txBody>
        </p:sp>
        <p:sp>
          <p:nvSpPr>
            <p:cNvPr id="130" name="object 129">
              <a:extLst>
                <a:ext uri="{FF2B5EF4-FFF2-40B4-BE49-F238E27FC236}">
                  <a16:creationId xmlns:a16="http://schemas.microsoft.com/office/drawing/2014/main" id="{D1D5505A-8DAD-770F-B8F6-0626E3E2F16D}"/>
                </a:ext>
              </a:extLst>
            </p:cNvPr>
            <p:cNvSpPr/>
            <p:nvPr/>
          </p:nvSpPr>
          <p:spPr>
            <a:xfrm>
              <a:off x="2569464" y="2450592"/>
              <a:ext cx="600710" cy="315595"/>
            </a:xfrm>
            <a:custGeom>
              <a:avLst/>
              <a:gdLst/>
              <a:ahLst/>
              <a:cxnLst/>
              <a:rect l="l" t="t" r="r" b="b"/>
              <a:pathLst>
                <a:path w="600710" h="315594">
                  <a:moveTo>
                    <a:pt x="0" y="54863"/>
                  </a:moveTo>
                  <a:lnTo>
                    <a:pt x="516636" y="54863"/>
                  </a:lnTo>
                  <a:lnTo>
                    <a:pt x="516636" y="263651"/>
                  </a:lnTo>
                  <a:lnTo>
                    <a:pt x="457313" y="265218"/>
                  </a:lnTo>
                  <a:lnTo>
                    <a:pt x="406929" y="269451"/>
                  </a:lnTo>
                  <a:lnTo>
                    <a:pt x="363688" y="275653"/>
                  </a:lnTo>
                  <a:lnTo>
                    <a:pt x="325797" y="283125"/>
                  </a:lnTo>
                  <a:lnTo>
                    <a:pt x="291462" y="291168"/>
                  </a:lnTo>
                  <a:lnTo>
                    <a:pt x="258889" y="299084"/>
                  </a:lnTo>
                  <a:lnTo>
                    <a:pt x="226284" y="306175"/>
                  </a:lnTo>
                  <a:lnTo>
                    <a:pt x="191854" y="311742"/>
                  </a:lnTo>
                  <a:lnTo>
                    <a:pt x="153804" y="315086"/>
                  </a:lnTo>
                  <a:lnTo>
                    <a:pt x="110341" y="315510"/>
                  </a:lnTo>
                  <a:lnTo>
                    <a:pt x="59671"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1835"/>
                  </a:lnTo>
                  <a:lnTo>
                    <a:pt x="584549" y="211835"/>
                  </a:lnTo>
                  <a:lnTo>
                    <a:pt x="570357" y="211835"/>
                  </a:lnTo>
                  <a:lnTo>
                    <a:pt x="560165" y="211835"/>
                  </a:lnTo>
                  <a:lnTo>
                    <a:pt x="556260" y="211835"/>
                  </a:lnTo>
                </a:path>
              </a:pathLst>
            </a:custGeom>
            <a:ln w="6096">
              <a:solidFill>
                <a:srgbClr val="A19BC1"/>
              </a:solidFill>
            </a:ln>
          </p:spPr>
          <p:txBody>
            <a:bodyPr wrap="square" lIns="0" tIns="0" rIns="0" bIns="0" rtlCol="0"/>
            <a:lstStyle/>
            <a:p>
              <a:endParaRPr/>
            </a:p>
          </p:txBody>
        </p:sp>
      </p:grpSp>
      <p:sp>
        <p:nvSpPr>
          <p:cNvPr id="131" name="object 130">
            <a:extLst>
              <a:ext uri="{FF2B5EF4-FFF2-40B4-BE49-F238E27FC236}">
                <a16:creationId xmlns:a16="http://schemas.microsoft.com/office/drawing/2014/main" id="{28A4B9B0-C96B-F5E8-4F50-86EB61563A5A}"/>
              </a:ext>
            </a:extLst>
          </p:cNvPr>
          <p:cNvSpPr txBox="1"/>
          <p:nvPr/>
        </p:nvSpPr>
        <p:spPr>
          <a:xfrm>
            <a:off x="3102881" y="1574661"/>
            <a:ext cx="483234" cy="163195"/>
          </a:xfrm>
          <a:prstGeom prst="rect">
            <a:avLst/>
          </a:prstGeom>
        </p:spPr>
        <p:txBody>
          <a:bodyPr vert="horz" wrap="square" lIns="0" tIns="12700" rIns="0" bIns="0" rtlCol="0">
            <a:spAutoFit/>
          </a:bodyPr>
          <a:lstStyle/>
          <a:p>
            <a:pPr marL="12700">
              <a:lnSpc>
                <a:spcPct val="100000"/>
              </a:lnSpc>
              <a:spcBef>
                <a:spcPts val="100"/>
              </a:spcBef>
            </a:pPr>
            <a:r>
              <a:rPr sz="900" spc="-15" dirty="0">
                <a:latin typeface="Meiryo UI"/>
                <a:cs typeface="Meiryo UI"/>
              </a:rPr>
              <a:t>薬剤情報</a:t>
            </a:r>
            <a:endParaRPr sz="900">
              <a:latin typeface="Meiryo UI"/>
              <a:cs typeface="Meiryo UI"/>
            </a:endParaRPr>
          </a:p>
        </p:txBody>
      </p:sp>
      <p:grpSp>
        <p:nvGrpSpPr>
          <p:cNvPr id="132" name="object 131">
            <a:extLst>
              <a:ext uri="{FF2B5EF4-FFF2-40B4-BE49-F238E27FC236}">
                <a16:creationId xmlns:a16="http://schemas.microsoft.com/office/drawing/2014/main" id="{3561693F-E8FC-A785-63EB-5016EF03F001}"/>
              </a:ext>
            </a:extLst>
          </p:cNvPr>
          <p:cNvGrpSpPr/>
          <p:nvPr/>
        </p:nvGrpSpPr>
        <p:grpSpPr>
          <a:xfrm>
            <a:off x="1801764" y="1477627"/>
            <a:ext cx="1253490" cy="329565"/>
            <a:chOff x="1284604" y="2451988"/>
            <a:chExt cx="1253490" cy="329565"/>
          </a:xfrm>
        </p:grpSpPr>
        <p:sp>
          <p:nvSpPr>
            <p:cNvPr id="133" name="object 132">
              <a:extLst>
                <a:ext uri="{FF2B5EF4-FFF2-40B4-BE49-F238E27FC236}">
                  <a16:creationId xmlns:a16="http://schemas.microsoft.com/office/drawing/2014/main" id="{0D922E3F-EA2E-F752-9F5F-42CB85BFEFFC}"/>
                </a:ext>
              </a:extLst>
            </p:cNvPr>
            <p:cNvSpPr/>
            <p:nvPr/>
          </p:nvSpPr>
          <p:spPr>
            <a:xfrm>
              <a:off x="1933955" y="246278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4864"/>
                  </a:lnTo>
                  <a:lnTo>
                    <a:pt x="42672" y="54864"/>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4864"/>
                  </a:lnTo>
                  <a:lnTo>
                    <a:pt x="516636" y="54864"/>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4" name="object 133">
              <a:extLst>
                <a:ext uri="{FF2B5EF4-FFF2-40B4-BE49-F238E27FC236}">
                  <a16:creationId xmlns:a16="http://schemas.microsoft.com/office/drawing/2014/main" id="{A61760D4-C3C5-7DA8-34AA-D3F296FD2FA3}"/>
                </a:ext>
              </a:extLst>
            </p:cNvPr>
            <p:cNvSpPr/>
            <p:nvPr/>
          </p:nvSpPr>
          <p:spPr>
            <a:xfrm>
              <a:off x="1933955" y="2462784"/>
              <a:ext cx="600710" cy="315595"/>
            </a:xfrm>
            <a:custGeom>
              <a:avLst/>
              <a:gdLst/>
              <a:ahLst/>
              <a:cxnLst/>
              <a:rect l="l" t="t" r="r" b="b"/>
              <a:pathLst>
                <a:path w="600710" h="315594">
                  <a:moveTo>
                    <a:pt x="0" y="54863"/>
                  </a:moveTo>
                  <a:lnTo>
                    <a:pt x="516636" y="54863"/>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4863"/>
                  </a:lnTo>
                  <a:close/>
                </a:path>
                <a:path w="600710" h="315594">
                  <a:moveTo>
                    <a:pt x="42672" y="54863"/>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sp>
          <p:nvSpPr>
            <p:cNvPr id="135" name="object 134">
              <a:extLst>
                <a:ext uri="{FF2B5EF4-FFF2-40B4-BE49-F238E27FC236}">
                  <a16:creationId xmlns:a16="http://schemas.microsoft.com/office/drawing/2014/main" id="{27CF8384-79C5-C4B2-0454-6AC6950F930A}"/>
                </a:ext>
              </a:extLst>
            </p:cNvPr>
            <p:cNvSpPr/>
            <p:nvPr/>
          </p:nvSpPr>
          <p:spPr>
            <a:xfrm>
              <a:off x="1287779" y="2455164"/>
              <a:ext cx="600710" cy="315595"/>
            </a:xfrm>
            <a:custGeom>
              <a:avLst/>
              <a:gdLst/>
              <a:ahLst/>
              <a:cxnLst/>
              <a:rect l="l" t="t" r="r" b="b"/>
              <a:pathLst>
                <a:path w="600710" h="315594">
                  <a:moveTo>
                    <a:pt x="556260" y="211836"/>
                  </a:moveTo>
                  <a:lnTo>
                    <a:pt x="556260" y="27432"/>
                  </a:lnTo>
                  <a:lnTo>
                    <a:pt x="82296" y="27432"/>
                  </a:lnTo>
                  <a:lnTo>
                    <a:pt x="82296" y="0"/>
                  </a:lnTo>
                  <a:lnTo>
                    <a:pt x="600456" y="0"/>
                  </a:lnTo>
                  <a:lnTo>
                    <a:pt x="600456" y="210312"/>
                  </a:lnTo>
                  <a:lnTo>
                    <a:pt x="584549" y="210550"/>
                  </a:lnTo>
                  <a:lnTo>
                    <a:pt x="570357" y="211074"/>
                  </a:lnTo>
                  <a:lnTo>
                    <a:pt x="556260" y="211836"/>
                  </a:lnTo>
                  <a:close/>
                </a:path>
                <a:path w="600710" h="315594">
                  <a:moveTo>
                    <a:pt x="516636" y="239268"/>
                  </a:moveTo>
                  <a:lnTo>
                    <a:pt x="516636" y="53340"/>
                  </a:lnTo>
                  <a:lnTo>
                    <a:pt x="42672" y="53340"/>
                  </a:lnTo>
                  <a:lnTo>
                    <a:pt x="42672" y="27432"/>
                  </a:lnTo>
                  <a:lnTo>
                    <a:pt x="556260" y="27432"/>
                  </a:lnTo>
                  <a:lnTo>
                    <a:pt x="556260" y="237744"/>
                  </a:lnTo>
                  <a:lnTo>
                    <a:pt x="541710" y="237982"/>
                  </a:lnTo>
                  <a:lnTo>
                    <a:pt x="529018" y="238506"/>
                  </a:lnTo>
                  <a:lnTo>
                    <a:pt x="520041" y="239029"/>
                  </a:lnTo>
                  <a:lnTo>
                    <a:pt x="516636" y="239268"/>
                  </a:lnTo>
                  <a:close/>
                </a:path>
                <a:path w="600710" h="315594">
                  <a:moveTo>
                    <a:pt x="109706" y="315510"/>
                  </a:moveTo>
                  <a:lnTo>
                    <a:pt x="59322" y="312314"/>
                  </a:lnTo>
                  <a:lnTo>
                    <a:pt x="0" y="304800"/>
                  </a:lnTo>
                  <a:lnTo>
                    <a:pt x="0" y="53340"/>
                  </a:lnTo>
                  <a:lnTo>
                    <a:pt x="516636" y="53340"/>
                  </a:lnTo>
                  <a:lnTo>
                    <a:pt x="516636" y="263652"/>
                  </a:lnTo>
                  <a:lnTo>
                    <a:pt x="456964" y="265218"/>
                  </a:lnTo>
                  <a:lnTo>
                    <a:pt x="406294" y="269451"/>
                  </a:lnTo>
                  <a:lnTo>
                    <a:pt x="362831" y="275653"/>
                  </a:lnTo>
                  <a:lnTo>
                    <a:pt x="324781" y="283125"/>
                  </a:lnTo>
                  <a:lnTo>
                    <a:pt x="257746" y="299085"/>
                  </a:lnTo>
                  <a:lnTo>
                    <a:pt x="225173" y="306175"/>
                  </a:lnTo>
                  <a:lnTo>
                    <a:pt x="190838" y="311742"/>
                  </a:lnTo>
                  <a:lnTo>
                    <a:pt x="152947" y="315087"/>
                  </a:lnTo>
                  <a:lnTo>
                    <a:pt x="109706" y="315510"/>
                  </a:lnTo>
                  <a:close/>
                </a:path>
              </a:pathLst>
            </a:custGeom>
            <a:solidFill>
              <a:srgbClr val="9DD3CF"/>
            </a:solidFill>
          </p:spPr>
          <p:txBody>
            <a:bodyPr wrap="square" lIns="0" tIns="0" rIns="0" bIns="0" rtlCol="0"/>
            <a:lstStyle/>
            <a:p>
              <a:endParaRPr/>
            </a:p>
          </p:txBody>
        </p:sp>
        <p:sp>
          <p:nvSpPr>
            <p:cNvPr id="136" name="object 135">
              <a:extLst>
                <a:ext uri="{FF2B5EF4-FFF2-40B4-BE49-F238E27FC236}">
                  <a16:creationId xmlns:a16="http://schemas.microsoft.com/office/drawing/2014/main" id="{A0D5E6A6-32AC-5EFC-6F07-CF0E79FCFD36}"/>
                </a:ext>
              </a:extLst>
            </p:cNvPr>
            <p:cNvSpPr/>
            <p:nvPr/>
          </p:nvSpPr>
          <p:spPr>
            <a:xfrm>
              <a:off x="1287779" y="2455163"/>
              <a:ext cx="600710" cy="315595"/>
            </a:xfrm>
            <a:custGeom>
              <a:avLst/>
              <a:gdLst/>
              <a:ahLst/>
              <a:cxnLst/>
              <a:rect l="l" t="t" r="r" b="b"/>
              <a:pathLst>
                <a:path w="600710" h="315594">
                  <a:moveTo>
                    <a:pt x="0" y="53339"/>
                  </a:moveTo>
                  <a:lnTo>
                    <a:pt x="516636" y="53339"/>
                  </a:lnTo>
                  <a:lnTo>
                    <a:pt x="516636" y="263651"/>
                  </a:lnTo>
                  <a:lnTo>
                    <a:pt x="456964" y="265218"/>
                  </a:lnTo>
                  <a:lnTo>
                    <a:pt x="406294" y="269451"/>
                  </a:lnTo>
                  <a:lnTo>
                    <a:pt x="362831" y="275653"/>
                  </a:lnTo>
                  <a:lnTo>
                    <a:pt x="324781" y="283125"/>
                  </a:lnTo>
                  <a:lnTo>
                    <a:pt x="290351" y="291168"/>
                  </a:lnTo>
                  <a:lnTo>
                    <a:pt x="257746" y="299084"/>
                  </a:lnTo>
                  <a:lnTo>
                    <a:pt x="225173" y="306175"/>
                  </a:lnTo>
                  <a:lnTo>
                    <a:pt x="190838" y="311742"/>
                  </a:lnTo>
                  <a:lnTo>
                    <a:pt x="152947" y="315086"/>
                  </a:lnTo>
                  <a:lnTo>
                    <a:pt x="109706" y="315510"/>
                  </a:lnTo>
                  <a:lnTo>
                    <a:pt x="59322" y="312314"/>
                  </a:lnTo>
                  <a:lnTo>
                    <a:pt x="0" y="304799"/>
                  </a:lnTo>
                  <a:lnTo>
                    <a:pt x="0" y="53339"/>
                  </a:lnTo>
                  <a:close/>
                </a:path>
                <a:path w="600710" h="315594">
                  <a:moveTo>
                    <a:pt x="42672" y="53339"/>
                  </a:moveTo>
                  <a:lnTo>
                    <a:pt x="42672" y="27431"/>
                  </a:lnTo>
                  <a:lnTo>
                    <a:pt x="556260" y="27431"/>
                  </a:lnTo>
                  <a:lnTo>
                    <a:pt x="556260" y="237743"/>
                  </a:lnTo>
                  <a:lnTo>
                    <a:pt x="541710" y="237982"/>
                  </a:lnTo>
                  <a:lnTo>
                    <a:pt x="529018" y="238505"/>
                  </a:lnTo>
                  <a:lnTo>
                    <a:pt x="520041" y="239029"/>
                  </a:lnTo>
                  <a:lnTo>
                    <a:pt x="516636" y="239267"/>
                  </a:lnTo>
                </a:path>
                <a:path w="600710" h="315594">
                  <a:moveTo>
                    <a:pt x="82296" y="27431"/>
                  </a:moveTo>
                  <a:lnTo>
                    <a:pt x="82296" y="0"/>
                  </a:lnTo>
                  <a:lnTo>
                    <a:pt x="600456" y="0"/>
                  </a:lnTo>
                  <a:lnTo>
                    <a:pt x="600456" y="210311"/>
                  </a:lnTo>
                  <a:lnTo>
                    <a:pt x="584549" y="210550"/>
                  </a:lnTo>
                  <a:lnTo>
                    <a:pt x="570357" y="211073"/>
                  </a:lnTo>
                  <a:lnTo>
                    <a:pt x="560165" y="211597"/>
                  </a:lnTo>
                  <a:lnTo>
                    <a:pt x="556260" y="211835"/>
                  </a:lnTo>
                </a:path>
              </a:pathLst>
            </a:custGeom>
            <a:ln w="6096">
              <a:solidFill>
                <a:srgbClr val="A19BC1"/>
              </a:solidFill>
            </a:ln>
          </p:spPr>
          <p:txBody>
            <a:bodyPr wrap="square" lIns="0" tIns="0" rIns="0" bIns="0" rtlCol="0"/>
            <a:lstStyle/>
            <a:p>
              <a:endParaRPr/>
            </a:p>
          </p:txBody>
        </p:sp>
      </p:grpSp>
      <p:sp>
        <p:nvSpPr>
          <p:cNvPr id="137" name="object 136">
            <a:extLst>
              <a:ext uri="{FF2B5EF4-FFF2-40B4-BE49-F238E27FC236}">
                <a16:creationId xmlns:a16="http://schemas.microsoft.com/office/drawing/2014/main" id="{7ACB4DD2-FB98-A6A2-2775-F85D4F95A68D}"/>
              </a:ext>
            </a:extLst>
          </p:cNvPr>
          <p:cNvSpPr txBox="1"/>
          <p:nvPr/>
        </p:nvSpPr>
        <p:spPr>
          <a:xfrm>
            <a:off x="1821194" y="1518237"/>
            <a:ext cx="1129665" cy="300355"/>
          </a:xfrm>
          <a:prstGeom prst="rect">
            <a:avLst/>
          </a:prstGeom>
        </p:spPr>
        <p:txBody>
          <a:bodyPr vert="horz" wrap="square" lIns="0" tIns="12700" rIns="0" bIns="0" rtlCol="0">
            <a:spAutoFit/>
          </a:bodyPr>
          <a:lstStyle/>
          <a:p>
            <a:pPr marL="12700" marR="5080">
              <a:lnSpc>
                <a:spcPct val="100000"/>
              </a:lnSpc>
              <a:spcBef>
                <a:spcPts val="100"/>
              </a:spcBef>
              <a:tabLst>
                <a:tab pos="658495" algn="l"/>
                <a:tab pos="772795" algn="l"/>
              </a:tabLst>
            </a:pPr>
            <a:r>
              <a:rPr sz="1350" baseline="3086" dirty="0">
                <a:latin typeface="Meiryo UI"/>
                <a:cs typeface="Meiryo UI"/>
              </a:rPr>
              <a:t>医療被</a:t>
            </a:r>
            <a:r>
              <a:rPr sz="1350" spc="-75" baseline="3086" dirty="0">
                <a:latin typeface="Meiryo UI"/>
                <a:cs typeface="Meiryo UI"/>
              </a:rPr>
              <a:t>保</a:t>
            </a:r>
            <a:r>
              <a:rPr sz="1350" baseline="3086" dirty="0">
                <a:latin typeface="Meiryo UI"/>
                <a:cs typeface="Meiryo UI"/>
              </a:rPr>
              <a:t>	</a:t>
            </a:r>
            <a:r>
              <a:rPr sz="900" dirty="0">
                <a:latin typeface="Meiryo UI"/>
                <a:cs typeface="Meiryo UI"/>
              </a:rPr>
              <a:t>特定健</a:t>
            </a:r>
            <a:r>
              <a:rPr sz="900" spc="-50" dirty="0">
                <a:latin typeface="Meiryo UI"/>
                <a:cs typeface="Meiryo UI"/>
              </a:rPr>
              <a:t>診</a:t>
            </a:r>
            <a:r>
              <a:rPr sz="1350" baseline="3086" dirty="0">
                <a:latin typeface="Meiryo UI"/>
                <a:cs typeface="Meiryo UI"/>
              </a:rPr>
              <a:t>険者情</a:t>
            </a:r>
            <a:r>
              <a:rPr sz="1350" spc="-75" baseline="3086" dirty="0">
                <a:latin typeface="Meiryo UI"/>
                <a:cs typeface="Meiryo UI"/>
              </a:rPr>
              <a:t>報</a:t>
            </a:r>
            <a:r>
              <a:rPr sz="1350" baseline="3086" dirty="0">
                <a:latin typeface="Meiryo UI"/>
                <a:cs typeface="Meiryo UI"/>
              </a:rPr>
              <a:t>		</a:t>
            </a:r>
            <a:r>
              <a:rPr sz="900" dirty="0">
                <a:latin typeface="Meiryo UI"/>
                <a:cs typeface="Meiryo UI"/>
              </a:rPr>
              <a:t>情</a:t>
            </a:r>
            <a:r>
              <a:rPr sz="900" spc="-50" dirty="0">
                <a:latin typeface="Meiryo UI"/>
                <a:cs typeface="Meiryo UI"/>
              </a:rPr>
              <a:t>報</a:t>
            </a:r>
            <a:endParaRPr sz="900">
              <a:latin typeface="Meiryo UI"/>
              <a:cs typeface="Meiryo UI"/>
            </a:endParaRPr>
          </a:p>
        </p:txBody>
      </p:sp>
      <p:grpSp>
        <p:nvGrpSpPr>
          <p:cNvPr id="138" name="object 137">
            <a:extLst>
              <a:ext uri="{FF2B5EF4-FFF2-40B4-BE49-F238E27FC236}">
                <a16:creationId xmlns:a16="http://schemas.microsoft.com/office/drawing/2014/main" id="{CD0E146B-B1DC-EF95-CE81-5AE4D39976DE}"/>
              </a:ext>
            </a:extLst>
          </p:cNvPr>
          <p:cNvGrpSpPr/>
          <p:nvPr/>
        </p:nvGrpSpPr>
        <p:grpSpPr>
          <a:xfrm>
            <a:off x="2042684" y="1922763"/>
            <a:ext cx="7850505" cy="2630805"/>
            <a:chOff x="1525524" y="2897124"/>
            <a:chExt cx="7850505" cy="2630805"/>
          </a:xfrm>
        </p:grpSpPr>
        <p:sp>
          <p:nvSpPr>
            <p:cNvPr id="139" name="object 138">
              <a:extLst>
                <a:ext uri="{FF2B5EF4-FFF2-40B4-BE49-F238E27FC236}">
                  <a16:creationId xmlns:a16="http://schemas.microsoft.com/office/drawing/2014/main" id="{9EE5B72A-6C55-B9BE-8566-96A1BB61CF6D}"/>
                </a:ext>
              </a:extLst>
            </p:cNvPr>
            <p:cNvSpPr/>
            <p:nvPr/>
          </p:nvSpPr>
          <p:spPr>
            <a:xfrm>
              <a:off x="7182612" y="4294632"/>
              <a:ext cx="539750" cy="264795"/>
            </a:xfrm>
            <a:custGeom>
              <a:avLst/>
              <a:gdLst/>
              <a:ahLst/>
              <a:cxnLst/>
              <a:rect l="l" t="t" r="r" b="b"/>
              <a:pathLst>
                <a:path w="539750" h="264795">
                  <a:moveTo>
                    <a:pt x="499872" y="178308"/>
                  </a:moveTo>
                  <a:lnTo>
                    <a:pt x="499872" y="22860"/>
                  </a:lnTo>
                  <a:lnTo>
                    <a:pt x="73152" y="22860"/>
                  </a:lnTo>
                  <a:lnTo>
                    <a:pt x="73152" y="0"/>
                  </a:lnTo>
                  <a:lnTo>
                    <a:pt x="539496" y="0"/>
                  </a:lnTo>
                  <a:lnTo>
                    <a:pt x="539496" y="176784"/>
                  </a:lnTo>
                  <a:lnTo>
                    <a:pt x="524946" y="177022"/>
                  </a:lnTo>
                  <a:lnTo>
                    <a:pt x="512254" y="177546"/>
                  </a:lnTo>
                  <a:lnTo>
                    <a:pt x="503277" y="178069"/>
                  </a:lnTo>
                  <a:lnTo>
                    <a:pt x="499872" y="178308"/>
                  </a:lnTo>
                  <a:close/>
                </a:path>
                <a:path w="539750" h="264795">
                  <a:moveTo>
                    <a:pt x="464820" y="201168"/>
                  </a:moveTo>
                  <a:lnTo>
                    <a:pt x="464820" y="45720"/>
                  </a:lnTo>
                  <a:lnTo>
                    <a:pt x="38100" y="45720"/>
                  </a:lnTo>
                  <a:lnTo>
                    <a:pt x="38100" y="22860"/>
                  </a:lnTo>
                  <a:lnTo>
                    <a:pt x="499872" y="22860"/>
                  </a:lnTo>
                  <a:lnTo>
                    <a:pt x="499872" y="199644"/>
                  </a:lnTo>
                  <a:lnTo>
                    <a:pt x="486679" y="199882"/>
                  </a:lnTo>
                  <a:lnTo>
                    <a:pt x="475488" y="200406"/>
                  </a:lnTo>
                  <a:lnTo>
                    <a:pt x="467725" y="200929"/>
                  </a:lnTo>
                  <a:lnTo>
                    <a:pt x="464820" y="201168"/>
                  </a:lnTo>
                  <a:close/>
                </a:path>
                <a:path w="539750" h="264795">
                  <a:moveTo>
                    <a:pt x="106173" y="264384"/>
                  </a:moveTo>
                  <a:lnTo>
                    <a:pt x="57782" y="261627"/>
                  </a:lnTo>
                  <a:lnTo>
                    <a:pt x="0" y="254508"/>
                  </a:lnTo>
                  <a:lnTo>
                    <a:pt x="0" y="45720"/>
                  </a:lnTo>
                  <a:lnTo>
                    <a:pt x="464820" y="45720"/>
                  </a:lnTo>
                  <a:lnTo>
                    <a:pt x="464820" y="220980"/>
                  </a:lnTo>
                  <a:lnTo>
                    <a:pt x="406659" y="222550"/>
                  </a:lnTo>
                  <a:lnTo>
                    <a:pt x="357965" y="226746"/>
                  </a:lnTo>
                  <a:lnTo>
                    <a:pt x="316643" y="232789"/>
                  </a:lnTo>
                  <a:lnTo>
                    <a:pt x="280598" y="239904"/>
                  </a:lnTo>
                  <a:lnTo>
                    <a:pt x="215953" y="254244"/>
                  </a:lnTo>
                  <a:lnTo>
                    <a:pt x="183163" y="259917"/>
                  </a:lnTo>
                  <a:lnTo>
                    <a:pt x="147269" y="263555"/>
                  </a:lnTo>
                  <a:lnTo>
                    <a:pt x="106173" y="264384"/>
                  </a:lnTo>
                  <a:close/>
                </a:path>
              </a:pathLst>
            </a:custGeom>
            <a:solidFill>
              <a:srgbClr val="FCB0B6"/>
            </a:solidFill>
          </p:spPr>
          <p:txBody>
            <a:bodyPr wrap="square" lIns="0" tIns="0" rIns="0" bIns="0" rtlCol="0"/>
            <a:lstStyle/>
            <a:p>
              <a:endParaRPr/>
            </a:p>
          </p:txBody>
        </p:sp>
        <p:sp>
          <p:nvSpPr>
            <p:cNvPr id="140" name="object 139">
              <a:extLst>
                <a:ext uri="{FF2B5EF4-FFF2-40B4-BE49-F238E27FC236}">
                  <a16:creationId xmlns:a16="http://schemas.microsoft.com/office/drawing/2014/main" id="{6CC1B9BF-F5A1-999C-1EB0-592FDCC4A9E8}"/>
                </a:ext>
              </a:extLst>
            </p:cNvPr>
            <p:cNvSpPr/>
            <p:nvPr/>
          </p:nvSpPr>
          <p:spPr>
            <a:xfrm>
              <a:off x="7182612" y="4294632"/>
              <a:ext cx="539750" cy="264795"/>
            </a:xfrm>
            <a:custGeom>
              <a:avLst/>
              <a:gdLst/>
              <a:ahLst/>
              <a:cxnLst/>
              <a:rect l="l" t="t" r="r" b="b"/>
              <a:pathLst>
                <a:path w="539750" h="264795">
                  <a:moveTo>
                    <a:pt x="0" y="45719"/>
                  </a:moveTo>
                  <a:lnTo>
                    <a:pt x="464819" y="45719"/>
                  </a:lnTo>
                  <a:lnTo>
                    <a:pt x="464819" y="220979"/>
                  </a:lnTo>
                  <a:lnTo>
                    <a:pt x="406659" y="222550"/>
                  </a:lnTo>
                  <a:lnTo>
                    <a:pt x="357965" y="226746"/>
                  </a:lnTo>
                  <a:lnTo>
                    <a:pt x="316643" y="232789"/>
                  </a:lnTo>
                  <a:lnTo>
                    <a:pt x="280598" y="239904"/>
                  </a:lnTo>
                  <a:lnTo>
                    <a:pt x="247733" y="247315"/>
                  </a:lnTo>
                  <a:lnTo>
                    <a:pt x="215953" y="254244"/>
                  </a:lnTo>
                  <a:lnTo>
                    <a:pt x="183163" y="259916"/>
                  </a:lnTo>
                  <a:lnTo>
                    <a:pt x="147269" y="263555"/>
                  </a:lnTo>
                  <a:lnTo>
                    <a:pt x="106173" y="264384"/>
                  </a:lnTo>
                  <a:lnTo>
                    <a:pt x="57782" y="261627"/>
                  </a:lnTo>
                  <a:lnTo>
                    <a:pt x="0" y="254507"/>
                  </a:lnTo>
                  <a:lnTo>
                    <a:pt x="0" y="45719"/>
                  </a:lnTo>
                  <a:close/>
                </a:path>
                <a:path w="539750" h="264795">
                  <a:moveTo>
                    <a:pt x="38100" y="45719"/>
                  </a:moveTo>
                  <a:lnTo>
                    <a:pt x="38100" y="22859"/>
                  </a:lnTo>
                  <a:lnTo>
                    <a:pt x="499872" y="22859"/>
                  </a:lnTo>
                  <a:lnTo>
                    <a:pt x="499872" y="199643"/>
                  </a:lnTo>
                  <a:lnTo>
                    <a:pt x="486679" y="199882"/>
                  </a:lnTo>
                  <a:lnTo>
                    <a:pt x="475488" y="200405"/>
                  </a:lnTo>
                  <a:lnTo>
                    <a:pt x="467725" y="200929"/>
                  </a:lnTo>
                  <a:lnTo>
                    <a:pt x="464819" y="201167"/>
                  </a:lnTo>
                </a:path>
                <a:path w="539750" h="264795">
                  <a:moveTo>
                    <a:pt x="73152" y="22859"/>
                  </a:moveTo>
                  <a:lnTo>
                    <a:pt x="73152" y="0"/>
                  </a:lnTo>
                  <a:lnTo>
                    <a:pt x="539496" y="0"/>
                  </a:lnTo>
                  <a:lnTo>
                    <a:pt x="539496" y="176783"/>
                  </a:lnTo>
                  <a:lnTo>
                    <a:pt x="524946" y="177022"/>
                  </a:lnTo>
                  <a:lnTo>
                    <a:pt x="512254" y="177545"/>
                  </a:lnTo>
                  <a:lnTo>
                    <a:pt x="503277" y="178069"/>
                  </a:lnTo>
                  <a:lnTo>
                    <a:pt x="499872" y="178307"/>
                  </a:lnTo>
                </a:path>
              </a:pathLst>
            </a:custGeom>
            <a:ln w="6096">
              <a:solidFill>
                <a:srgbClr val="A19BC1"/>
              </a:solidFill>
            </a:ln>
          </p:spPr>
          <p:txBody>
            <a:bodyPr wrap="square" lIns="0" tIns="0" rIns="0" bIns="0" rtlCol="0"/>
            <a:lstStyle/>
            <a:p>
              <a:endParaRPr/>
            </a:p>
          </p:txBody>
        </p:sp>
        <p:sp>
          <p:nvSpPr>
            <p:cNvPr id="141" name="object 140">
              <a:extLst>
                <a:ext uri="{FF2B5EF4-FFF2-40B4-BE49-F238E27FC236}">
                  <a16:creationId xmlns:a16="http://schemas.microsoft.com/office/drawing/2014/main" id="{930E2D39-0BA0-EA7E-06A9-ADEA5447B716}"/>
                </a:ext>
              </a:extLst>
            </p:cNvPr>
            <p:cNvSpPr/>
            <p:nvPr/>
          </p:nvSpPr>
          <p:spPr>
            <a:xfrm>
              <a:off x="6576060" y="4303776"/>
              <a:ext cx="541020" cy="264795"/>
            </a:xfrm>
            <a:custGeom>
              <a:avLst/>
              <a:gdLst/>
              <a:ahLst/>
              <a:cxnLst/>
              <a:rect l="l" t="t" r="r" b="b"/>
              <a:pathLst>
                <a:path w="541020" h="264795">
                  <a:moveTo>
                    <a:pt x="541020" y="176784"/>
                  </a:moveTo>
                  <a:lnTo>
                    <a:pt x="501396" y="176784"/>
                  </a:lnTo>
                  <a:lnTo>
                    <a:pt x="501396" y="22860"/>
                  </a:lnTo>
                  <a:lnTo>
                    <a:pt x="74676" y="22860"/>
                  </a:lnTo>
                  <a:lnTo>
                    <a:pt x="74676" y="0"/>
                  </a:lnTo>
                  <a:lnTo>
                    <a:pt x="541020" y="0"/>
                  </a:lnTo>
                  <a:lnTo>
                    <a:pt x="541020" y="176784"/>
                  </a:lnTo>
                  <a:close/>
                </a:path>
                <a:path w="541020" h="264795">
                  <a:moveTo>
                    <a:pt x="466344" y="201168"/>
                  </a:moveTo>
                  <a:lnTo>
                    <a:pt x="466344" y="44196"/>
                  </a:lnTo>
                  <a:lnTo>
                    <a:pt x="39624" y="44196"/>
                  </a:lnTo>
                  <a:lnTo>
                    <a:pt x="39624" y="22860"/>
                  </a:lnTo>
                  <a:lnTo>
                    <a:pt x="501396" y="22860"/>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2" name="object 141">
              <a:extLst>
                <a:ext uri="{FF2B5EF4-FFF2-40B4-BE49-F238E27FC236}">
                  <a16:creationId xmlns:a16="http://schemas.microsoft.com/office/drawing/2014/main" id="{EABD058E-4252-7233-6E6D-C0CCC7D4BC22}"/>
                </a:ext>
              </a:extLst>
            </p:cNvPr>
            <p:cNvSpPr/>
            <p:nvPr/>
          </p:nvSpPr>
          <p:spPr>
            <a:xfrm>
              <a:off x="6576060" y="4303776"/>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2860"/>
                  </a:lnTo>
                  <a:lnTo>
                    <a:pt x="501396" y="22860"/>
                  </a:lnTo>
                  <a:lnTo>
                    <a:pt x="501396" y="199644"/>
                  </a:lnTo>
                  <a:lnTo>
                    <a:pt x="488203" y="199882"/>
                  </a:lnTo>
                  <a:lnTo>
                    <a:pt x="477012" y="200406"/>
                  </a:lnTo>
                  <a:lnTo>
                    <a:pt x="469249" y="200929"/>
                  </a:lnTo>
                  <a:lnTo>
                    <a:pt x="466344" y="201168"/>
                  </a:lnTo>
                </a:path>
                <a:path w="541020" h="264795">
                  <a:moveTo>
                    <a:pt x="74676" y="22860"/>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3" name="object 142">
              <a:extLst>
                <a:ext uri="{FF2B5EF4-FFF2-40B4-BE49-F238E27FC236}">
                  <a16:creationId xmlns:a16="http://schemas.microsoft.com/office/drawing/2014/main" id="{E1263617-1DBC-8AC1-7990-665DB56F3A0A}"/>
                </a:ext>
              </a:extLst>
            </p:cNvPr>
            <p:cNvSpPr/>
            <p:nvPr/>
          </p:nvSpPr>
          <p:spPr>
            <a:xfrm>
              <a:off x="6551676" y="4622292"/>
              <a:ext cx="541020" cy="264795"/>
            </a:xfrm>
            <a:custGeom>
              <a:avLst/>
              <a:gdLst/>
              <a:ahLst/>
              <a:cxnLst/>
              <a:rect l="l" t="t" r="r" b="b"/>
              <a:pathLst>
                <a:path w="541020" h="264795">
                  <a:moveTo>
                    <a:pt x="541020" y="176784"/>
                  </a:moveTo>
                  <a:lnTo>
                    <a:pt x="501396" y="176784"/>
                  </a:lnTo>
                  <a:lnTo>
                    <a:pt x="501396" y="21336"/>
                  </a:lnTo>
                  <a:lnTo>
                    <a:pt x="74676" y="21336"/>
                  </a:lnTo>
                  <a:lnTo>
                    <a:pt x="74676" y="0"/>
                  </a:lnTo>
                  <a:lnTo>
                    <a:pt x="541020" y="0"/>
                  </a:lnTo>
                  <a:lnTo>
                    <a:pt x="541020" y="176784"/>
                  </a:lnTo>
                  <a:close/>
                </a:path>
                <a:path w="541020" h="264795">
                  <a:moveTo>
                    <a:pt x="466344" y="201168"/>
                  </a:moveTo>
                  <a:lnTo>
                    <a:pt x="466344" y="44196"/>
                  </a:lnTo>
                  <a:lnTo>
                    <a:pt x="39624" y="44196"/>
                  </a:lnTo>
                  <a:lnTo>
                    <a:pt x="39624" y="21336"/>
                  </a:lnTo>
                  <a:lnTo>
                    <a:pt x="501396" y="21336"/>
                  </a:lnTo>
                  <a:lnTo>
                    <a:pt x="501396" y="199644"/>
                  </a:lnTo>
                  <a:lnTo>
                    <a:pt x="488203" y="199882"/>
                  </a:lnTo>
                  <a:lnTo>
                    <a:pt x="477012" y="200406"/>
                  </a:lnTo>
                  <a:lnTo>
                    <a:pt x="469249" y="200929"/>
                  </a:lnTo>
                  <a:lnTo>
                    <a:pt x="466344" y="201168"/>
                  </a:lnTo>
                  <a:close/>
                </a:path>
                <a:path w="541020" h="264795">
                  <a:moveTo>
                    <a:pt x="106863" y="264384"/>
                  </a:moveTo>
                  <a:lnTo>
                    <a:pt x="58161" y="261627"/>
                  </a:lnTo>
                  <a:lnTo>
                    <a:pt x="0" y="254508"/>
                  </a:lnTo>
                  <a:lnTo>
                    <a:pt x="0" y="44196"/>
                  </a:lnTo>
                  <a:lnTo>
                    <a:pt x="466344" y="44196"/>
                  </a:lnTo>
                  <a:lnTo>
                    <a:pt x="466344" y="220980"/>
                  </a:lnTo>
                  <a:lnTo>
                    <a:pt x="408182" y="222550"/>
                  </a:lnTo>
                  <a:lnTo>
                    <a:pt x="359480" y="226746"/>
                  </a:lnTo>
                  <a:lnTo>
                    <a:pt x="318137" y="232789"/>
                  </a:lnTo>
                  <a:lnTo>
                    <a:pt x="282048" y="239904"/>
                  </a:lnTo>
                  <a:lnTo>
                    <a:pt x="217230" y="254244"/>
                  </a:lnTo>
                  <a:lnTo>
                    <a:pt x="184295" y="259917"/>
                  </a:lnTo>
                  <a:lnTo>
                    <a:pt x="148207" y="263555"/>
                  </a:lnTo>
                  <a:lnTo>
                    <a:pt x="106863" y="264384"/>
                  </a:lnTo>
                  <a:close/>
                </a:path>
              </a:pathLst>
            </a:custGeom>
            <a:solidFill>
              <a:srgbClr val="FCB0B6"/>
            </a:solidFill>
          </p:spPr>
          <p:txBody>
            <a:bodyPr wrap="square" lIns="0" tIns="0" rIns="0" bIns="0" rtlCol="0"/>
            <a:lstStyle/>
            <a:p>
              <a:endParaRPr/>
            </a:p>
          </p:txBody>
        </p:sp>
        <p:sp>
          <p:nvSpPr>
            <p:cNvPr id="144" name="object 143">
              <a:extLst>
                <a:ext uri="{FF2B5EF4-FFF2-40B4-BE49-F238E27FC236}">
                  <a16:creationId xmlns:a16="http://schemas.microsoft.com/office/drawing/2014/main" id="{185DA2F5-D19E-F96C-8D43-67428D196201}"/>
                </a:ext>
              </a:extLst>
            </p:cNvPr>
            <p:cNvSpPr/>
            <p:nvPr/>
          </p:nvSpPr>
          <p:spPr>
            <a:xfrm>
              <a:off x="6551676" y="4622292"/>
              <a:ext cx="541020" cy="264795"/>
            </a:xfrm>
            <a:custGeom>
              <a:avLst/>
              <a:gdLst/>
              <a:ahLst/>
              <a:cxnLst/>
              <a:rect l="l" t="t" r="r" b="b"/>
              <a:pathLst>
                <a:path w="541020" h="264795">
                  <a:moveTo>
                    <a:pt x="0" y="44196"/>
                  </a:moveTo>
                  <a:lnTo>
                    <a:pt x="466344" y="44196"/>
                  </a:lnTo>
                  <a:lnTo>
                    <a:pt x="466344" y="220980"/>
                  </a:lnTo>
                  <a:lnTo>
                    <a:pt x="408182" y="222550"/>
                  </a:lnTo>
                  <a:lnTo>
                    <a:pt x="359480" y="226746"/>
                  </a:lnTo>
                  <a:lnTo>
                    <a:pt x="318137" y="232789"/>
                  </a:lnTo>
                  <a:lnTo>
                    <a:pt x="282048" y="239904"/>
                  </a:lnTo>
                  <a:lnTo>
                    <a:pt x="249113" y="247315"/>
                  </a:lnTo>
                  <a:lnTo>
                    <a:pt x="217230" y="254244"/>
                  </a:lnTo>
                  <a:lnTo>
                    <a:pt x="184295" y="259916"/>
                  </a:lnTo>
                  <a:lnTo>
                    <a:pt x="148206" y="263555"/>
                  </a:lnTo>
                  <a:lnTo>
                    <a:pt x="106863" y="264384"/>
                  </a:lnTo>
                  <a:lnTo>
                    <a:pt x="58161" y="261627"/>
                  </a:lnTo>
                  <a:lnTo>
                    <a:pt x="0" y="254508"/>
                  </a:lnTo>
                  <a:lnTo>
                    <a:pt x="0" y="44196"/>
                  </a:lnTo>
                  <a:close/>
                </a:path>
                <a:path w="541020" h="264795">
                  <a:moveTo>
                    <a:pt x="39624" y="44196"/>
                  </a:moveTo>
                  <a:lnTo>
                    <a:pt x="39624" y="21336"/>
                  </a:lnTo>
                  <a:lnTo>
                    <a:pt x="501396" y="21336"/>
                  </a:lnTo>
                  <a:lnTo>
                    <a:pt x="501396" y="199644"/>
                  </a:lnTo>
                  <a:lnTo>
                    <a:pt x="488203" y="199882"/>
                  </a:lnTo>
                  <a:lnTo>
                    <a:pt x="477012" y="200406"/>
                  </a:lnTo>
                  <a:lnTo>
                    <a:pt x="469249" y="200929"/>
                  </a:lnTo>
                  <a:lnTo>
                    <a:pt x="466344" y="201168"/>
                  </a:lnTo>
                </a:path>
                <a:path w="541020" h="264795">
                  <a:moveTo>
                    <a:pt x="74676" y="21336"/>
                  </a:moveTo>
                  <a:lnTo>
                    <a:pt x="74676" y="0"/>
                  </a:lnTo>
                  <a:lnTo>
                    <a:pt x="541019" y="0"/>
                  </a:lnTo>
                  <a:lnTo>
                    <a:pt x="541019" y="176784"/>
                  </a:lnTo>
                  <a:lnTo>
                    <a:pt x="526470" y="176784"/>
                  </a:lnTo>
                  <a:lnTo>
                    <a:pt x="513778" y="176784"/>
                  </a:lnTo>
                  <a:lnTo>
                    <a:pt x="504801" y="176784"/>
                  </a:lnTo>
                  <a:lnTo>
                    <a:pt x="501396" y="176784"/>
                  </a:lnTo>
                </a:path>
              </a:pathLst>
            </a:custGeom>
            <a:ln w="6096">
              <a:solidFill>
                <a:srgbClr val="A19BC1"/>
              </a:solidFill>
            </a:ln>
          </p:spPr>
          <p:txBody>
            <a:bodyPr wrap="square" lIns="0" tIns="0" rIns="0" bIns="0" rtlCol="0"/>
            <a:lstStyle/>
            <a:p>
              <a:endParaRPr/>
            </a:p>
          </p:txBody>
        </p:sp>
        <p:sp>
          <p:nvSpPr>
            <p:cNvPr id="145" name="object 144">
              <a:extLst>
                <a:ext uri="{FF2B5EF4-FFF2-40B4-BE49-F238E27FC236}">
                  <a16:creationId xmlns:a16="http://schemas.microsoft.com/office/drawing/2014/main" id="{5CED4C38-BB62-1B92-A34E-93C6F9B4AA4E}"/>
                </a:ext>
              </a:extLst>
            </p:cNvPr>
            <p:cNvSpPr/>
            <p:nvPr/>
          </p:nvSpPr>
          <p:spPr>
            <a:xfrm>
              <a:off x="7171944" y="4594860"/>
              <a:ext cx="541020" cy="265430"/>
            </a:xfrm>
            <a:custGeom>
              <a:avLst/>
              <a:gdLst/>
              <a:ahLst/>
              <a:cxnLst/>
              <a:rect l="l" t="t" r="r" b="b"/>
              <a:pathLst>
                <a:path w="541020" h="265429">
                  <a:moveTo>
                    <a:pt x="501396" y="178308"/>
                  </a:moveTo>
                  <a:lnTo>
                    <a:pt x="501396" y="22860"/>
                  </a:lnTo>
                  <a:lnTo>
                    <a:pt x="74676" y="22860"/>
                  </a:lnTo>
                  <a:lnTo>
                    <a:pt x="74676" y="0"/>
                  </a:lnTo>
                  <a:lnTo>
                    <a:pt x="541020" y="0"/>
                  </a:lnTo>
                  <a:lnTo>
                    <a:pt x="541020" y="176784"/>
                  </a:lnTo>
                  <a:lnTo>
                    <a:pt x="526470" y="177022"/>
                  </a:lnTo>
                  <a:lnTo>
                    <a:pt x="513778" y="177546"/>
                  </a:lnTo>
                  <a:lnTo>
                    <a:pt x="504801" y="178069"/>
                  </a:lnTo>
                  <a:lnTo>
                    <a:pt x="501396" y="178308"/>
                  </a:lnTo>
                  <a:close/>
                </a:path>
                <a:path w="541020" h="265429">
                  <a:moveTo>
                    <a:pt x="466344" y="201168"/>
                  </a:moveTo>
                  <a:lnTo>
                    <a:pt x="466344" y="45720"/>
                  </a:lnTo>
                  <a:lnTo>
                    <a:pt x="38100" y="45720"/>
                  </a:lnTo>
                  <a:lnTo>
                    <a:pt x="38100" y="22860"/>
                  </a:lnTo>
                  <a:lnTo>
                    <a:pt x="501396" y="22860"/>
                  </a:lnTo>
                  <a:lnTo>
                    <a:pt x="501396" y="199644"/>
                  </a:lnTo>
                  <a:lnTo>
                    <a:pt x="488203" y="199882"/>
                  </a:lnTo>
                  <a:lnTo>
                    <a:pt x="477012" y="200406"/>
                  </a:lnTo>
                  <a:lnTo>
                    <a:pt x="469249" y="200929"/>
                  </a:lnTo>
                  <a:lnTo>
                    <a:pt x="466344" y="201168"/>
                  </a:lnTo>
                  <a:close/>
                </a:path>
                <a:path w="541020" h="265429">
                  <a:moveTo>
                    <a:pt x="106863" y="265219"/>
                  </a:moveTo>
                  <a:lnTo>
                    <a:pt x="58161" y="262772"/>
                  </a:lnTo>
                  <a:lnTo>
                    <a:pt x="0" y="256032"/>
                  </a:lnTo>
                  <a:lnTo>
                    <a:pt x="0" y="45720"/>
                  </a:lnTo>
                  <a:lnTo>
                    <a:pt x="466344" y="45720"/>
                  </a:lnTo>
                  <a:lnTo>
                    <a:pt x="466344" y="220980"/>
                  </a:lnTo>
                  <a:lnTo>
                    <a:pt x="408182" y="222552"/>
                  </a:lnTo>
                  <a:lnTo>
                    <a:pt x="359480" y="226755"/>
                  </a:lnTo>
                  <a:lnTo>
                    <a:pt x="318137" y="232820"/>
                  </a:lnTo>
                  <a:lnTo>
                    <a:pt x="282048" y="239977"/>
                  </a:lnTo>
                  <a:lnTo>
                    <a:pt x="217230" y="254491"/>
                  </a:lnTo>
                  <a:lnTo>
                    <a:pt x="184295" y="260309"/>
                  </a:lnTo>
                  <a:lnTo>
                    <a:pt x="148207" y="264142"/>
                  </a:lnTo>
                  <a:lnTo>
                    <a:pt x="106863" y="265219"/>
                  </a:lnTo>
                  <a:close/>
                </a:path>
              </a:pathLst>
            </a:custGeom>
            <a:solidFill>
              <a:srgbClr val="FCB0B6"/>
            </a:solidFill>
          </p:spPr>
          <p:txBody>
            <a:bodyPr wrap="square" lIns="0" tIns="0" rIns="0" bIns="0" rtlCol="0"/>
            <a:lstStyle/>
            <a:p>
              <a:endParaRPr/>
            </a:p>
          </p:txBody>
        </p:sp>
        <p:sp>
          <p:nvSpPr>
            <p:cNvPr id="146" name="object 145">
              <a:extLst>
                <a:ext uri="{FF2B5EF4-FFF2-40B4-BE49-F238E27FC236}">
                  <a16:creationId xmlns:a16="http://schemas.microsoft.com/office/drawing/2014/main" id="{3E3AFE3B-AB52-06C0-8F90-256A368D3306}"/>
                </a:ext>
              </a:extLst>
            </p:cNvPr>
            <p:cNvSpPr/>
            <p:nvPr/>
          </p:nvSpPr>
          <p:spPr>
            <a:xfrm>
              <a:off x="7171944" y="4594860"/>
              <a:ext cx="541020" cy="265430"/>
            </a:xfrm>
            <a:custGeom>
              <a:avLst/>
              <a:gdLst/>
              <a:ahLst/>
              <a:cxnLst/>
              <a:rect l="l" t="t" r="r" b="b"/>
              <a:pathLst>
                <a:path w="541020" h="265429">
                  <a:moveTo>
                    <a:pt x="0" y="45719"/>
                  </a:moveTo>
                  <a:lnTo>
                    <a:pt x="466344" y="45719"/>
                  </a:lnTo>
                  <a:lnTo>
                    <a:pt x="466344" y="220979"/>
                  </a:lnTo>
                  <a:lnTo>
                    <a:pt x="408182" y="222552"/>
                  </a:lnTo>
                  <a:lnTo>
                    <a:pt x="359480" y="226755"/>
                  </a:lnTo>
                  <a:lnTo>
                    <a:pt x="318137" y="232820"/>
                  </a:lnTo>
                  <a:lnTo>
                    <a:pt x="282048" y="239977"/>
                  </a:lnTo>
                  <a:lnTo>
                    <a:pt x="249113" y="247458"/>
                  </a:lnTo>
                  <a:lnTo>
                    <a:pt x="217230" y="254491"/>
                  </a:lnTo>
                  <a:lnTo>
                    <a:pt x="184295" y="260309"/>
                  </a:lnTo>
                  <a:lnTo>
                    <a:pt x="148206" y="264142"/>
                  </a:lnTo>
                  <a:lnTo>
                    <a:pt x="106863" y="265219"/>
                  </a:lnTo>
                  <a:lnTo>
                    <a:pt x="58161" y="262772"/>
                  </a:lnTo>
                  <a:lnTo>
                    <a:pt x="0" y="256031"/>
                  </a:lnTo>
                  <a:lnTo>
                    <a:pt x="0" y="45719"/>
                  </a:lnTo>
                  <a:close/>
                </a:path>
                <a:path w="541020" h="265429">
                  <a:moveTo>
                    <a:pt x="38100" y="45719"/>
                  </a:moveTo>
                  <a:lnTo>
                    <a:pt x="38100" y="22859"/>
                  </a:lnTo>
                  <a:lnTo>
                    <a:pt x="501396" y="22859"/>
                  </a:lnTo>
                  <a:lnTo>
                    <a:pt x="501396" y="199643"/>
                  </a:lnTo>
                  <a:lnTo>
                    <a:pt x="488203" y="199882"/>
                  </a:lnTo>
                  <a:lnTo>
                    <a:pt x="477012" y="200405"/>
                  </a:lnTo>
                  <a:lnTo>
                    <a:pt x="469249" y="200929"/>
                  </a:lnTo>
                  <a:lnTo>
                    <a:pt x="466344" y="201167"/>
                  </a:lnTo>
                </a:path>
                <a:path w="541020" h="265429">
                  <a:moveTo>
                    <a:pt x="74676" y="22859"/>
                  </a:moveTo>
                  <a:lnTo>
                    <a:pt x="74676" y="0"/>
                  </a:lnTo>
                  <a:lnTo>
                    <a:pt x="541019" y="0"/>
                  </a:lnTo>
                  <a:lnTo>
                    <a:pt x="541019" y="176783"/>
                  </a:lnTo>
                  <a:lnTo>
                    <a:pt x="526470" y="177022"/>
                  </a:lnTo>
                  <a:lnTo>
                    <a:pt x="513778" y="177545"/>
                  </a:lnTo>
                  <a:lnTo>
                    <a:pt x="504801" y="178069"/>
                  </a:lnTo>
                  <a:lnTo>
                    <a:pt x="501396" y="178307"/>
                  </a:lnTo>
                </a:path>
              </a:pathLst>
            </a:custGeom>
            <a:ln w="6096">
              <a:solidFill>
                <a:srgbClr val="A19BC1"/>
              </a:solidFill>
            </a:ln>
          </p:spPr>
          <p:txBody>
            <a:bodyPr wrap="square" lIns="0" tIns="0" rIns="0" bIns="0" rtlCol="0"/>
            <a:lstStyle/>
            <a:p>
              <a:endParaRPr/>
            </a:p>
          </p:txBody>
        </p:sp>
        <p:sp>
          <p:nvSpPr>
            <p:cNvPr id="147" name="object 146">
              <a:extLst>
                <a:ext uri="{FF2B5EF4-FFF2-40B4-BE49-F238E27FC236}">
                  <a16:creationId xmlns:a16="http://schemas.microsoft.com/office/drawing/2014/main" id="{83980B89-6B12-33C7-AC90-B640FB06F93D}"/>
                </a:ext>
              </a:extLst>
            </p:cNvPr>
            <p:cNvSpPr/>
            <p:nvPr/>
          </p:nvSpPr>
          <p:spPr>
            <a:xfrm>
              <a:off x="7784592" y="4287011"/>
              <a:ext cx="541020" cy="264160"/>
            </a:xfrm>
            <a:custGeom>
              <a:avLst/>
              <a:gdLst/>
              <a:ahLst/>
              <a:cxnLst/>
              <a:rect l="l" t="t" r="r" b="b"/>
              <a:pathLst>
                <a:path w="541020" h="264160">
                  <a:moveTo>
                    <a:pt x="541020" y="176784"/>
                  </a:moveTo>
                  <a:lnTo>
                    <a:pt x="499872" y="176784"/>
                  </a:lnTo>
                  <a:lnTo>
                    <a:pt x="499872" y="21336"/>
                  </a:lnTo>
                  <a:lnTo>
                    <a:pt x="74676" y="21336"/>
                  </a:lnTo>
                  <a:lnTo>
                    <a:pt x="74676" y="0"/>
                  </a:lnTo>
                  <a:lnTo>
                    <a:pt x="541020" y="0"/>
                  </a:lnTo>
                  <a:lnTo>
                    <a:pt x="541020" y="176784"/>
                  </a:lnTo>
                  <a:close/>
                </a:path>
                <a:path w="541020" h="264160">
                  <a:moveTo>
                    <a:pt x="499872" y="199644"/>
                  </a:moveTo>
                  <a:lnTo>
                    <a:pt x="464820" y="199644"/>
                  </a:lnTo>
                  <a:lnTo>
                    <a:pt x="464820" y="44196"/>
                  </a:lnTo>
                  <a:lnTo>
                    <a:pt x="38100" y="44196"/>
                  </a:lnTo>
                  <a:lnTo>
                    <a:pt x="38100" y="21336"/>
                  </a:lnTo>
                  <a:lnTo>
                    <a:pt x="499872" y="21336"/>
                  </a:lnTo>
                  <a:lnTo>
                    <a:pt x="499872" y="199644"/>
                  </a:lnTo>
                  <a:close/>
                </a:path>
                <a:path w="541020" h="264160">
                  <a:moveTo>
                    <a:pt x="106854" y="263828"/>
                  </a:moveTo>
                  <a:lnTo>
                    <a:pt x="58160" y="261284"/>
                  </a:lnTo>
                  <a:lnTo>
                    <a:pt x="0" y="254508"/>
                  </a:lnTo>
                  <a:lnTo>
                    <a:pt x="0" y="44196"/>
                  </a:lnTo>
                  <a:lnTo>
                    <a:pt x="464820" y="44196"/>
                  </a:lnTo>
                  <a:lnTo>
                    <a:pt x="464820" y="220980"/>
                  </a:lnTo>
                  <a:lnTo>
                    <a:pt x="407037" y="222516"/>
                  </a:lnTo>
                  <a:lnTo>
                    <a:pt x="358646" y="226622"/>
                  </a:lnTo>
                  <a:lnTo>
                    <a:pt x="317550" y="232542"/>
                  </a:lnTo>
                  <a:lnTo>
                    <a:pt x="281656" y="239519"/>
                  </a:lnTo>
                  <a:lnTo>
                    <a:pt x="217086" y="253626"/>
                  </a:lnTo>
                  <a:lnTo>
                    <a:pt x="184221" y="259243"/>
                  </a:lnTo>
                  <a:lnTo>
                    <a:pt x="148176" y="262896"/>
                  </a:lnTo>
                  <a:lnTo>
                    <a:pt x="106854" y="263828"/>
                  </a:lnTo>
                  <a:close/>
                </a:path>
              </a:pathLst>
            </a:custGeom>
            <a:solidFill>
              <a:srgbClr val="FCB0B6"/>
            </a:solidFill>
          </p:spPr>
          <p:txBody>
            <a:bodyPr wrap="square" lIns="0" tIns="0" rIns="0" bIns="0" rtlCol="0"/>
            <a:lstStyle/>
            <a:p>
              <a:endParaRPr/>
            </a:p>
          </p:txBody>
        </p:sp>
        <p:sp>
          <p:nvSpPr>
            <p:cNvPr id="148" name="object 147">
              <a:extLst>
                <a:ext uri="{FF2B5EF4-FFF2-40B4-BE49-F238E27FC236}">
                  <a16:creationId xmlns:a16="http://schemas.microsoft.com/office/drawing/2014/main" id="{289C3E85-A362-503D-B2E5-BD4C7504C6D8}"/>
                </a:ext>
              </a:extLst>
            </p:cNvPr>
            <p:cNvSpPr/>
            <p:nvPr/>
          </p:nvSpPr>
          <p:spPr>
            <a:xfrm>
              <a:off x="7784592" y="4287012"/>
              <a:ext cx="541020" cy="264160"/>
            </a:xfrm>
            <a:custGeom>
              <a:avLst/>
              <a:gdLst/>
              <a:ahLst/>
              <a:cxnLst/>
              <a:rect l="l" t="t" r="r" b="b"/>
              <a:pathLst>
                <a:path w="541020" h="264160">
                  <a:moveTo>
                    <a:pt x="0" y="44195"/>
                  </a:moveTo>
                  <a:lnTo>
                    <a:pt x="464819" y="44195"/>
                  </a:lnTo>
                  <a:lnTo>
                    <a:pt x="464819" y="220979"/>
                  </a:lnTo>
                  <a:lnTo>
                    <a:pt x="407037" y="222516"/>
                  </a:lnTo>
                  <a:lnTo>
                    <a:pt x="358646" y="226622"/>
                  </a:lnTo>
                  <a:lnTo>
                    <a:pt x="317550" y="232542"/>
                  </a:lnTo>
                  <a:lnTo>
                    <a:pt x="281656" y="239519"/>
                  </a:lnTo>
                  <a:lnTo>
                    <a:pt x="248866" y="246799"/>
                  </a:lnTo>
                  <a:lnTo>
                    <a:pt x="217086" y="253626"/>
                  </a:lnTo>
                  <a:lnTo>
                    <a:pt x="184221" y="259243"/>
                  </a:lnTo>
                  <a:lnTo>
                    <a:pt x="148176" y="262896"/>
                  </a:lnTo>
                  <a:lnTo>
                    <a:pt x="106854" y="263828"/>
                  </a:lnTo>
                  <a:lnTo>
                    <a:pt x="58160" y="261284"/>
                  </a:lnTo>
                  <a:lnTo>
                    <a:pt x="0" y="254507"/>
                  </a:lnTo>
                  <a:lnTo>
                    <a:pt x="0" y="44195"/>
                  </a:lnTo>
                  <a:close/>
                </a:path>
                <a:path w="541020" h="264160">
                  <a:moveTo>
                    <a:pt x="38100" y="44195"/>
                  </a:moveTo>
                  <a:lnTo>
                    <a:pt x="38100" y="21335"/>
                  </a:lnTo>
                  <a:lnTo>
                    <a:pt x="499872" y="21335"/>
                  </a:lnTo>
                  <a:lnTo>
                    <a:pt x="499872" y="199643"/>
                  </a:lnTo>
                  <a:lnTo>
                    <a:pt x="487322" y="199643"/>
                  </a:lnTo>
                  <a:lnTo>
                    <a:pt x="476059" y="199643"/>
                  </a:lnTo>
                  <a:lnTo>
                    <a:pt x="467939" y="199643"/>
                  </a:lnTo>
                  <a:lnTo>
                    <a:pt x="464819" y="199643"/>
                  </a:lnTo>
                </a:path>
                <a:path w="541020" h="264160">
                  <a:moveTo>
                    <a:pt x="74676" y="21335"/>
                  </a:moveTo>
                  <a:lnTo>
                    <a:pt x="74676" y="0"/>
                  </a:lnTo>
                  <a:lnTo>
                    <a:pt x="541019" y="0"/>
                  </a:lnTo>
                  <a:lnTo>
                    <a:pt x="541019" y="176783"/>
                  </a:lnTo>
                  <a:lnTo>
                    <a:pt x="526232" y="176783"/>
                  </a:lnTo>
                  <a:lnTo>
                    <a:pt x="513016" y="176783"/>
                  </a:lnTo>
                  <a:lnTo>
                    <a:pt x="503515" y="176783"/>
                  </a:lnTo>
                  <a:lnTo>
                    <a:pt x="499872" y="176783"/>
                  </a:lnTo>
                </a:path>
              </a:pathLst>
            </a:custGeom>
            <a:ln w="6096">
              <a:solidFill>
                <a:srgbClr val="A19BC1"/>
              </a:solidFill>
            </a:ln>
          </p:spPr>
          <p:txBody>
            <a:bodyPr wrap="square" lIns="0" tIns="0" rIns="0" bIns="0" rtlCol="0"/>
            <a:lstStyle/>
            <a:p>
              <a:endParaRPr/>
            </a:p>
          </p:txBody>
        </p:sp>
        <p:sp>
          <p:nvSpPr>
            <p:cNvPr id="149" name="object 148">
              <a:extLst>
                <a:ext uri="{FF2B5EF4-FFF2-40B4-BE49-F238E27FC236}">
                  <a16:creationId xmlns:a16="http://schemas.microsoft.com/office/drawing/2014/main" id="{4692CB39-EA8D-DB4C-80CD-16C717D9019A}"/>
                </a:ext>
              </a:extLst>
            </p:cNvPr>
            <p:cNvSpPr/>
            <p:nvPr/>
          </p:nvSpPr>
          <p:spPr>
            <a:xfrm>
              <a:off x="7780019" y="4588764"/>
              <a:ext cx="539750" cy="264160"/>
            </a:xfrm>
            <a:custGeom>
              <a:avLst/>
              <a:gdLst/>
              <a:ahLst/>
              <a:cxnLst/>
              <a:rect l="l" t="t" r="r" b="b"/>
              <a:pathLst>
                <a:path w="539750" h="264160">
                  <a:moveTo>
                    <a:pt x="539496" y="176784"/>
                  </a:moveTo>
                  <a:lnTo>
                    <a:pt x="499872" y="176784"/>
                  </a:lnTo>
                  <a:lnTo>
                    <a:pt x="499872" y="21336"/>
                  </a:lnTo>
                  <a:lnTo>
                    <a:pt x="74676" y="21336"/>
                  </a:lnTo>
                  <a:lnTo>
                    <a:pt x="74676" y="0"/>
                  </a:lnTo>
                  <a:lnTo>
                    <a:pt x="539496" y="0"/>
                  </a:lnTo>
                  <a:lnTo>
                    <a:pt x="539496" y="176784"/>
                  </a:lnTo>
                  <a:close/>
                </a:path>
                <a:path w="539750" h="264160">
                  <a:moveTo>
                    <a:pt x="499872" y="199644"/>
                  </a:moveTo>
                  <a:lnTo>
                    <a:pt x="464820" y="199644"/>
                  </a:lnTo>
                  <a:lnTo>
                    <a:pt x="464820" y="44196"/>
                  </a:lnTo>
                  <a:lnTo>
                    <a:pt x="38100" y="44196"/>
                  </a:lnTo>
                  <a:lnTo>
                    <a:pt x="38100" y="21336"/>
                  </a:lnTo>
                  <a:lnTo>
                    <a:pt x="499872" y="21336"/>
                  </a:lnTo>
                  <a:lnTo>
                    <a:pt x="499872" y="199644"/>
                  </a:lnTo>
                  <a:close/>
                </a:path>
                <a:path w="539750" h="264160">
                  <a:moveTo>
                    <a:pt x="106173" y="263828"/>
                  </a:moveTo>
                  <a:lnTo>
                    <a:pt x="57782" y="261284"/>
                  </a:lnTo>
                  <a:lnTo>
                    <a:pt x="0" y="254508"/>
                  </a:lnTo>
                  <a:lnTo>
                    <a:pt x="0" y="44196"/>
                  </a:lnTo>
                  <a:lnTo>
                    <a:pt x="464820" y="44196"/>
                  </a:lnTo>
                  <a:lnTo>
                    <a:pt x="464820" y="220980"/>
                  </a:lnTo>
                  <a:lnTo>
                    <a:pt x="406659" y="222516"/>
                  </a:lnTo>
                  <a:lnTo>
                    <a:pt x="357965" y="226622"/>
                  </a:lnTo>
                  <a:lnTo>
                    <a:pt x="316643" y="232542"/>
                  </a:lnTo>
                  <a:lnTo>
                    <a:pt x="280598" y="239519"/>
                  </a:lnTo>
                  <a:lnTo>
                    <a:pt x="215953" y="253626"/>
                  </a:lnTo>
                  <a:lnTo>
                    <a:pt x="183163" y="259243"/>
                  </a:lnTo>
                  <a:lnTo>
                    <a:pt x="147269" y="262896"/>
                  </a:lnTo>
                  <a:lnTo>
                    <a:pt x="106173" y="263828"/>
                  </a:lnTo>
                  <a:close/>
                </a:path>
              </a:pathLst>
            </a:custGeom>
            <a:solidFill>
              <a:srgbClr val="FCB0B6"/>
            </a:solidFill>
          </p:spPr>
          <p:txBody>
            <a:bodyPr wrap="square" lIns="0" tIns="0" rIns="0" bIns="0" rtlCol="0"/>
            <a:lstStyle/>
            <a:p>
              <a:endParaRPr/>
            </a:p>
          </p:txBody>
        </p:sp>
        <p:sp>
          <p:nvSpPr>
            <p:cNvPr id="150" name="object 149">
              <a:extLst>
                <a:ext uri="{FF2B5EF4-FFF2-40B4-BE49-F238E27FC236}">
                  <a16:creationId xmlns:a16="http://schemas.microsoft.com/office/drawing/2014/main" id="{C42538B6-A126-B96C-5629-C2B197F61E58}"/>
                </a:ext>
              </a:extLst>
            </p:cNvPr>
            <p:cNvSpPr/>
            <p:nvPr/>
          </p:nvSpPr>
          <p:spPr>
            <a:xfrm>
              <a:off x="7780019" y="4588764"/>
              <a:ext cx="539750" cy="264160"/>
            </a:xfrm>
            <a:custGeom>
              <a:avLst/>
              <a:gdLst/>
              <a:ahLst/>
              <a:cxnLst/>
              <a:rect l="l" t="t" r="r" b="b"/>
              <a:pathLst>
                <a:path w="539750" h="264160">
                  <a:moveTo>
                    <a:pt x="0" y="44196"/>
                  </a:moveTo>
                  <a:lnTo>
                    <a:pt x="464819" y="44196"/>
                  </a:lnTo>
                  <a:lnTo>
                    <a:pt x="464819" y="220980"/>
                  </a:lnTo>
                  <a:lnTo>
                    <a:pt x="406659" y="222516"/>
                  </a:lnTo>
                  <a:lnTo>
                    <a:pt x="357965" y="226622"/>
                  </a:lnTo>
                  <a:lnTo>
                    <a:pt x="316643" y="232542"/>
                  </a:lnTo>
                  <a:lnTo>
                    <a:pt x="280598" y="239519"/>
                  </a:lnTo>
                  <a:lnTo>
                    <a:pt x="247733" y="246799"/>
                  </a:lnTo>
                  <a:lnTo>
                    <a:pt x="215953" y="253626"/>
                  </a:lnTo>
                  <a:lnTo>
                    <a:pt x="183163" y="259243"/>
                  </a:lnTo>
                  <a:lnTo>
                    <a:pt x="147269" y="262896"/>
                  </a:lnTo>
                  <a:lnTo>
                    <a:pt x="106173" y="263828"/>
                  </a:lnTo>
                  <a:lnTo>
                    <a:pt x="57782" y="261284"/>
                  </a:lnTo>
                  <a:lnTo>
                    <a:pt x="0" y="254508"/>
                  </a:lnTo>
                  <a:lnTo>
                    <a:pt x="0" y="44196"/>
                  </a:lnTo>
                  <a:close/>
                </a:path>
                <a:path w="539750" h="264160">
                  <a:moveTo>
                    <a:pt x="38100" y="44196"/>
                  </a:moveTo>
                  <a:lnTo>
                    <a:pt x="38100" y="21336"/>
                  </a:lnTo>
                  <a:lnTo>
                    <a:pt x="499872" y="21336"/>
                  </a:lnTo>
                  <a:lnTo>
                    <a:pt x="499872" y="199644"/>
                  </a:lnTo>
                  <a:lnTo>
                    <a:pt x="487322" y="199644"/>
                  </a:lnTo>
                  <a:lnTo>
                    <a:pt x="476059" y="199644"/>
                  </a:lnTo>
                  <a:lnTo>
                    <a:pt x="467939" y="199644"/>
                  </a:lnTo>
                  <a:lnTo>
                    <a:pt x="464819" y="199644"/>
                  </a:lnTo>
                </a:path>
                <a:path w="539750" h="264160">
                  <a:moveTo>
                    <a:pt x="74676" y="21336"/>
                  </a:moveTo>
                  <a:lnTo>
                    <a:pt x="74676" y="0"/>
                  </a:lnTo>
                  <a:lnTo>
                    <a:pt x="539496" y="0"/>
                  </a:lnTo>
                  <a:lnTo>
                    <a:pt x="539496" y="176784"/>
                  </a:lnTo>
                  <a:lnTo>
                    <a:pt x="524946" y="176784"/>
                  </a:lnTo>
                  <a:lnTo>
                    <a:pt x="512254" y="176784"/>
                  </a:lnTo>
                  <a:lnTo>
                    <a:pt x="503277" y="176784"/>
                  </a:lnTo>
                  <a:lnTo>
                    <a:pt x="499872" y="176784"/>
                  </a:lnTo>
                </a:path>
              </a:pathLst>
            </a:custGeom>
            <a:ln w="6096">
              <a:solidFill>
                <a:srgbClr val="A19BC1"/>
              </a:solidFill>
            </a:ln>
          </p:spPr>
          <p:txBody>
            <a:bodyPr wrap="square" lIns="0" tIns="0" rIns="0" bIns="0" rtlCol="0"/>
            <a:lstStyle/>
            <a:p>
              <a:endParaRPr/>
            </a:p>
          </p:txBody>
        </p:sp>
        <p:sp>
          <p:nvSpPr>
            <p:cNvPr id="151" name="object 150">
              <a:extLst>
                <a:ext uri="{FF2B5EF4-FFF2-40B4-BE49-F238E27FC236}">
                  <a16:creationId xmlns:a16="http://schemas.microsoft.com/office/drawing/2014/main" id="{477686B3-3147-BC97-119E-3E6689F5DBED}"/>
                </a:ext>
              </a:extLst>
            </p:cNvPr>
            <p:cNvSpPr/>
            <p:nvPr/>
          </p:nvSpPr>
          <p:spPr>
            <a:xfrm>
              <a:off x="8743188" y="2903220"/>
              <a:ext cx="632460" cy="1026160"/>
            </a:xfrm>
            <a:custGeom>
              <a:avLst/>
              <a:gdLst/>
              <a:ahLst/>
              <a:cxnLst/>
              <a:rect l="l" t="t" r="r" b="b"/>
              <a:pathLst>
                <a:path w="632459" h="1026160">
                  <a:moveTo>
                    <a:pt x="627888" y="80772"/>
                  </a:moveTo>
                  <a:lnTo>
                    <a:pt x="480060" y="9144"/>
                  </a:lnTo>
                  <a:lnTo>
                    <a:pt x="484632" y="0"/>
                  </a:lnTo>
                  <a:lnTo>
                    <a:pt x="632460" y="71628"/>
                  </a:lnTo>
                  <a:lnTo>
                    <a:pt x="627888" y="80772"/>
                  </a:lnTo>
                  <a:close/>
                </a:path>
                <a:path w="632459" h="1026160">
                  <a:moveTo>
                    <a:pt x="614172" y="108204"/>
                  </a:moveTo>
                  <a:lnTo>
                    <a:pt x="466344" y="36576"/>
                  </a:lnTo>
                  <a:lnTo>
                    <a:pt x="475488" y="18288"/>
                  </a:lnTo>
                  <a:lnTo>
                    <a:pt x="623316" y="89916"/>
                  </a:lnTo>
                  <a:lnTo>
                    <a:pt x="614172" y="108204"/>
                  </a:lnTo>
                  <a:close/>
                </a:path>
                <a:path w="632459" h="1026160">
                  <a:moveTo>
                    <a:pt x="255903" y="842772"/>
                  </a:moveTo>
                  <a:lnTo>
                    <a:pt x="73152" y="842772"/>
                  </a:lnTo>
                  <a:lnTo>
                    <a:pt x="463296" y="45720"/>
                  </a:lnTo>
                  <a:lnTo>
                    <a:pt x="609600" y="117348"/>
                  </a:lnTo>
                  <a:lnTo>
                    <a:pt x="255903" y="842772"/>
                  </a:lnTo>
                  <a:close/>
                </a:path>
                <a:path w="632459" h="1026160">
                  <a:moveTo>
                    <a:pt x="74676" y="1025652"/>
                  </a:moveTo>
                  <a:lnTo>
                    <a:pt x="0" y="806196"/>
                  </a:lnTo>
                  <a:lnTo>
                    <a:pt x="73152" y="842772"/>
                  </a:lnTo>
                  <a:lnTo>
                    <a:pt x="255903" y="842772"/>
                  </a:lnTo>
                  <a:lnTo>
                    <a:pt x="220980" y="914400"/>
                  </a:lnTo>
                  <a:lnTo>
                    <a:pt x="294132" y="949452"/>
                  </a:lnTo>
                  <a:lnTo>
                    <a:pt x="74676" y="1025652"/>
                  </a:lnTo>
                  <a:close/>
                </a:path>
              </a:pathLst>
            </a:custGeom>
            <a:solidFill>
              <a:srgbClr val="FFFFFF"/>
            </a:solidFill>
          </p:spPr>
          <p:txBody>
            <a:bodyPr wrap="square" lIns="0" tIns="0" rIns="0" bIns="0" rtlCol="0"/>
            <a:lstStyle/>
            <a:p>
              <a:endParaRPr/>
            </a:p>
          </p:txBody>
        </p:sp>
        <p:sp>
          <p:nvSpPr>
            <p:cNvPr id="152" name="object 151">
              <a:extLst>
                <a:ext uri="{FF2B5EF4-FFF2-40B4-BE49-F238E27FC236}">
                  <a16:creationId xmlns:a16="http://schemas.microsoft.com/office/drawing/2014/main" id="{EBFB86A8-8FA4-D604-F499-7292D55610F0}"/>
                </a:ext>
              </a:extLst>
            </p:cNvPr>
            <p:cNvSpPr/>
            <p:nvPr/>
          </p:nvSpPr>
          <p:spPr>
            <a:xfrm>
              <a:off x="8738616" y="2897124"/>
              <a:ext cx="628015" cy="1041400"/>
            </a:xfrm>
            <a:custGeom>
              <a:avLst/>
              <a:gdLst/>
              <a:ahLst/>
              <a:cxnLst/>
              <a:rect l="l" t="t" r="r" b="b"/>
              <a:pathLst>
                <a:path w="628015" h="1041400">
                  <a:moveTo>
                    <a:pt x="536448" y="36576"/>
                  </a:moveTo>
                  <a:lnTo>
                    <a:pt x="531541" y="34197"/>
                  </a:lnTo>
                  <a:lnTo>
                    <a:pt x="533400" y="30480"/>
                  </a:lnTo>
                  <a:lnTo>
                    <a:pt x="487680" y="9144"/>
                  </a:lnTo>
                  <a:lnTo>
                    <a:pt x="492252" y="0"/>
                  </a:lnTo>
                  <a:lnTo>
                    <a:pt x="542544" y="24384"/>
                  </a:lnTo>
                  <a:lnTo>
                    <a:pt x="536448" y="36576"/>
                  </a:lnTo>
                  <a:close/>
                </a:path>
                <a:path w="628015" h="1041400">
                  <a:moveTo>
                    <a:pt x="481656" y="21190"/>
                  </a:moveTo>
                  <a:lnTo>
                    <a:pt x="475488" y="18288"/>
                  </a:lnTo>
                  <a:lnTo>
                    <a:pt x="481584" y="7620"/>
                  </a:lnTo>
                  <a:lnTo>
                    <a:pt x="487070" y="10363"/>
                  </a:lnTo>
                  <a:lnTo>
                    <a:pt x="486156" y="12192"/>
                  </a:lnTo>
                  <a:lnTo>
                    <a:pt x="489185" y="13660"/>
                  </a:lnTo>
                  <a:lnTo>
                    <a:pt x="490728" y="18288"/>
                  </a:lnTo>
                  <a:lnTo>
                    <a:pt x="483108" y="18288"/>
                  </a:lnTo>
                  <a:lnTo>
                    <a:pt x="481656" y="21190"/>
                  </a:lnTo>
                  <a:close/>
                </a:path>
                <a:path w="628015" h="1041400">
                  <a:moveTo>
                    <a:pt x="488289" y="10972"/>
                  </a:moveTo>
                  <a:lnTo>
                    <a:pt x="487070" y="10363"/>
                  </a:lnTo>
                  <a:lnTo>
                    <a:pt x="487680" y="9144"/>
                  </a:lnTo>
                  <a:lnTo>
                    <a:pt x="488289" y="10972"/>
                  </a:lnTo>
                  <a:close/>
                </a:path>
                <a:path w="628015" h="1041400">
                  <a:moveTo>
                    <a:pt x="531541" y="34197"/>
                  </a:moveTo>
                  <a:lnTo>
                    <a:pt x="492682" y="15356"/>
                  </a:lnTo>
                  <a:lnTo>
                    <a:pt x="493776" y="13716"/>
                  </a:lnTo>
                  <a:lnTo>
                    <a:pt x="488289" y="10972"/>
                  </a:lnTo>
                  <a:lnTo>
                    <a:pt x="487680" y="9144"/>
                  </a:lnTo>
                  <a:lnTo>
                    <a:pt x="533400" y="30480"/>
                  </a:lnTo>
                  <a:lnTo>
                    <a:pt x="531541" y="34197"/>
                  </a:lnTo>
                  <a:close/>
                </a:path>
                <a:path w="628015" h="1041400">
                  <a:moveTo>
                    <a:pt x="489185" y="13660"/>
                  </a:moveTo>
                  <a:lnTo>
                    <a:pt x="486156" y="12192"/>
                  </a:lnTo>
                  <a:lnTo>
                    <a:pt x="487070" y="10363"/>
                  </a:lnTo>
                  <a:lnTo>
                    <a:pt x="488289" y="10972"/>
                  </a:lnTo>
                  <a:lnTo>
                    <a:pt x="489185" y="13660"/>
                  </a:lnTo>
                  <a:close/>
                </a:path>
                <a:path w="628015" h="1041400">
                  <a:moveTo>
                    <a:pt x="492682" y="15356"/>
                  </a:moveTo>
                  <a:lnTo>
                    <a:pt x="489185" y="13660"/>
                  </a:lnTo>
                  <a:lnTo>
                    <a:pt x="488289" y="10972"/>
                  </a:lnTo>
                  <a:lnTo>
                    <a:pt x="493776" y="13716"/>
                  </a:lnTo>
                  <a:lnTo>
                    <a:pt x="492682" y="15356"/>
                  </a:lnTo>
                  <a:close/>
                </a:path>
                <a:path w="628015" h="1041400">
                  <a:moveTo>
                    <a:pt x="490728" y="18288"/>
                  </a:moveTo>
                  <a:lnTo>
                    <a:pt x="489185" y="13660"/>
                  </a:lnTo>
                  <a:lnTo>
                    <a:pt x="492682" y="15356"/>
                  </a:lnTo>
                  <a:lnTo>
                    <a:pt x="490728" y="18288"/>
                  </a:lnTo>
                  <a:close/>
                </a:path>
                <a:path w="628015" h="1041400">
                  <a:moveTo>
                    <a:pt x="528493" y="40293"/>
                  </a:moveTo>
                  <a:lnTo>
                    <a:pt x="483108" y="18288"/>
                  </a:lnTo>
                  <a:lnTo>
                    <a:pt x="490728" y="18288"/>
                  </a:lnTo>
                  <a:lnTo>
                    <a:pt x="492682" y="15356"/>
                  </a:lnTo>
                  <a:lnTo>
                    <a:pt x="531541" y="34197"/>
                  </a:lnTo>
                  <a:lnTo>
                    <a:pt x="528493" y="40293"/>
                  </a:lnTo>
                  <a:close/>
                </a:path>
                <a:path w="628015" h="1041400">
                  <a:moveTo>
                    <a:pt x="527304" y="42672"/>
                  </a:moveTo>
                  <a:lnTo>
                    <a:pt x="481656" y="21190"/>
                  </a:lnTo>
                  <a:lnTo>
                    <a:pt x="483108" y="18288"/>
                  </a:lnTo>
                  <a:lnTo>
                    <a:pt x="528493" y="40293"/>
                  </a:lnTo>
                  <a:lnTo>
                    <a:pt x="527304" y="42672"/>
                  </a:lnTo>
                  <a:close/>
                </a:path>
                <a:path w="628015" h="1041400">
                  <a:moveTo>
                    <a:pt x="527304" y="54864"/>
                  </a:moveTo>
                  <a:lnTo>
                    <a:pt x="477012" y="30480"/>
                  </a:lnTo>
                  <a:lnTo>
                    <a:pt x="481656" y="21190"/>
                  </a:lnTo>
                  <a:lnTo>
                    <a:pt x="527304" y="42672"/>
                  </a:lnTo>
                  <a:lnTo>
                    <a:pt x="533400" y="42672"/>
                  </a:lnTo>
                  <a:lnTo>
                    <a:pt x="527304" y="54864"/>
                  </a:lnTo>
                  <a:close/>
                </a:path>
                <a:path w="628015" h="1041400">
                  <a:moveTo>
                    <a:pt x="522732" y="74676"/>
                  </a:moveTo>
                  <a:lnTo>
                    <a:pt x="518410" y="72650"/>
                  </a:lnTo>
                  <a:lnTo>
                    <a:pt x="519684" y="70104"/>
                  </a:lnTo>
                  <a:lnTo>
                    <a:pt x="475626" y="48075"/>
                  </a:lnTo>
                  <a:lnTo>
                    <a:pt x="480060" y="38100"/>
                  </a:lnTo>
                  <a:lnTo>
                    <a:pt x="528828" y="62484"/>
                  </a:lnTo>
                  <a:lnTo>
                    <a:pt x="522732" y="74676"/>
                  </a:lnTo>
                  <a:close/>
                </a:path>
                <a:path w="628015" h="1041400">
                  <a:moveTo>
                    <a:pt x="533400" y="42672"/>
                  </a:moveTo>
                  <a:lnTo>
                    <a:pt x="527304" y="42672"/>
                  </a:lnTo>
                  <a:lnTo>
                    <a:pt x="528493" y="40293"/>
                  </a:lnTo>
                  <a:lnTo>
                    <a:pt x="533400" y="42672"/>
                  </a:lnTo>
                  <a:close/>
                </a:path>
                <a:path w="628015" h="1041400">
                  <a:moveTo>
                    <a:pt x="513588" y="82296"/>
                  </a:moveTo>
                  <a:lnTo>
                    <a:pt x="464820" y="57912"/>
                  </a:lnTo>
                  <a:lnTo>
                    <a:pt x="470916" y="45720"/>
                  </a:lnTo>
                  <a:lnTo>
                    <a:pt x="475626" y="48075"/>
                  </a:lnTo>
                  <a:lnTo>
                    <a:pt x="473964" y="51816"/>
                  </a:lnTo>
                  <a:lnTo>
                    <a:pt x="518410" y="72650"/>
                  </a:lnTo>
                  <a:lnTo>
                    <a:pt x="513588" y="82296"/>
                  </a:lnTo>
                  <a:close/>
                </a:path>
                <a:path w="628015" h="1041400">
                  <a:moveTo>
                    <a:pt x="518410" y="72650"/>
                  </a:moveTo>
                  <a:lnTo>
                    <a:pt x="473964" y="51816"/>
                  </a:lnTo>
                  <a:lnTo>
                    <a:pt x="475626" y="48075"/>
                  </a:lnTo>
                  <a:lnTo>
                    <a:pt x="519684" y="70104"/>
                  </a:lnTo>
                  <a:lnTo>
                    <a:pt x="518410" y="72650"/>
                  </a:lnTo>
                  <a:close/>
                </a:path>
                <a:path w="628015" h="1041400">
                  <a:moveTo>
                    <a:pt x="443484" y="117348"/>
                  </a:moveTo>
                  <a:lnTo>
                    <a:pt x="431292" y="111252"/>
                  </a:lnTo>
                  <a:lnTo>
                    <a:pt x="454152" y="60960"/>
                  </a:lnTo>
                  <a:lnTo>
                    <a:pt x="467868" y="67056"/>
                  </a:lnTo>
                  <a:lnTo>
                    <a:pt x="443484" y="117348"/>
                  </a:lnTo>
                  <a:close/>
                </a:path>
                <a:path w="628015" h="1041400">
                  <a:moveTo>
                    <a:pt x="621792" y="77724"/>
                  </a:moveTo>
                  <a:lnTo>
                    <a:pt x="617470" y="75698"/>
                  </a:lnTo>
                  <a:lnTo>
                    <a:pt x="618744" y="73152"/>
                  </a:lnTo>
                  <a:lnTo>
                    <a:pt x="574686" y="51123"/>
                  </a:lnTo>
                  <a:lnTo>
                    <a:pt x="579120" y="41148"/>
                  </a:lnTo>
                  <a:lnTo>
                    <a:pt x="627888" y="65532"/>
                  </a:lnTo>
                  <a:lnTo>
                    <a:pt x="621792" y="77724"/>
                  </a:lnTo>
                  <a:close/>
                </a:path>
                <a:path w="628015" h="1041400">
                  <a:moveTo>
                    <a:pt x="614422" y="81794"/>
                  </a:moveTo>
                  <a:lnTo>
                    <a:pt x="569976" y="60960"/>
                  </a:lnTo>
                  <a:lnTo>
                    <a:pt x="563880" y="60960"/>
                  </a:lnTo>
                  <a:lnTo>
                    <a:pt x="569976" y="48768"/>
                  </a:lnTo>
                  <a:lnTo>
                    <a:pt x="574686" y="51123"/>
                  </a:lnTo>
                  <a:lnTo>
                    <a:pt x="573024" y="54864"/>
                  </a:lnTo>
                  <a:lnTo>
                    <a:pt x="586028" y="60960"/>
                  </a:lnTo>
                  <a:lnTo>
                    <a:pt x="569976" y="60960"/>
                  </a:lnTo>
                  <a:lnTo>
                    <a:pt x="568756" y="63398"/>
                  </a:lnTo>
                  <a:lnTo>
                    <a:pt x="591230" y="63398"/>
                  </a:lnTo>
                  <a:lnTo>
                    <a:pt x="617470" y="75698"/>
                  </a:lnTo>
                  <a:lnTo>
                    <a:pt x="614422" y="81794"/>
                  </a:lnTo>
                  <a:close/>
                </a:path>
                <a:path w="628015" h="1041400">
                  <a:moveTo>
                    <a:pt x="617470" y="75698"/>
                  </a:moveTo>
                  <a:lnTo>
                    <a:pt x="573024" y="54864"/>
                  </a:lnTo>
                  <a:lnTo>
                    <a:pt x="574686" y="51123"/>
                  </a:lnTo>
                  <a:lnTo>
                    <a:pt x="618744" y="73152"/>
                  </a:lnTo>
                  <a:lnTo>
                    <a:pt x="617470" y="75698"/>
                  </a:lnTo>
                  <a:close/>
                </a:path>
                <a:path w="628015" h="1041400">
                  <a:moveTo>
                    <a:pt x="612648" y="85344"/>
                  </a:moveTo>
                  <a:lnTo>
                    <a:pt x="568756" y="63398"/>
                  </a:lnTo>
                  <a:lnTo>
                    <a:pt x="569976" y="60960"/>
                  </a:lnTo>
                  <a:lnTo>
                    <a:pt x="614422" y="81794"/>
                  </a:lnTo>
                  <a:lnTo>
                    <a:pt x="612648" y="85344"/>
                  </a:lnTo>
                  <a:close/>
                </a:path>
                <a:path w="628015" h="1041400">
                  <a:moveTo>
                    <a:pt x="612648" y="96012"/>
                  </a:moveTo>
                  <a:lnTo>
                    <a:pt x="563880" y="73152"/>
                  </a:lnTo>
                  <a:lnTo>
                    <a:pt x="568756" y="63398"/>
                  </a:lnTo>
                  <a:lnTo>
                    <a:pt x="612648" y="85344"/>
                  </a:lnTo>
                  <a:lnTo>
                    <a:pt x="617982" y="85344"/>
                  </a:lnTo>
                  <a:lnTo>
                    <a:pt x="612648" y="96012"/>
                  </a:lnTo>
                  <a:close/>
                </a:path>
                <a:path w="628015" h="1041400">
                  <a:moveTo>
                    <a:pt x="608076" y="117348"/>
                  </a:moveTo>
                  <a:lnTo>
                    <a:pt x="603365" y="114992"/>
                  </a:lnTo>
                  <a:lnTo>
                    <a:pt x="605028" y="111252"/>
                  </a:lnTo>
                  <a:lnTo>
                    <a:pt x="560581" y="90417"/>
                  </a:lnTo>
                  <a:lnTo>
                    <a:pt x="565404" y="80772"/>
                  </a:lnTo>
                  <a:lnTo>
                    <a:pt x="614172" y="105156"/>
                  </a:lnTo>
                  <a:lnTo>
                    <a:pt x="608076" y="117348"/>
                  </a:lnTo>
                  <a:close/>
                </a:path>
                <a:path w="628015" h="1041400">
                  <a:moveTo>
                    <a:pt x="617982" y="85344"/>
                  </a:moveTo>
                  <a:lnTo>
                    <a:pt x="612648" y="85344"/>
                  </a:lnTo>
                  <a:lnTo>
                    <a:pt x="614422" y="81794"/>
                  </a:lnTo>
                  <a:lnTo>
                    <a:pt x="618744" y="83820"/>
                  </a:lnTo>
                  <a:lnTo>
                    <a:pt x="617982" y="85344"/>
                  </a:lnTo>
                  <a:close/>
                </a:path>
                <a:path w="628015" h="1041400">
                  <a:moveTo>
                    <a:pt x="598932" y="124968"/>
                  </a:moveTo>
                  <a:lnTo>
                    <a:pt x="550164" y="100584"/>
                  </a:lnTo>
                  <a:lnTo>
                    <a:pt x="556260" y="88392"/>
                  </a:lnTo>
                  <a:lnTo>
                    <a:pt x="560581" y="90417"/>
                  </a:lnTo>
                  <a:lnTo>
                    <a:pt x="559308" y="92964"/>
                  </a:lnTo>
                  <a:lnTo>
                    <a:pt x="603365" y="114992"/>
                  </a:lnTo>
                  <a:lnTo>
                    <a:pt x="598932" y="124968"/>
                  </a:lnTo>
                  <a:close/>
                </a:path>
                <a:path w="628015" h="1041400">
                  <a:moveTo>
                    <a:pt x="603365" y="114992"/>
                  </a:moveTo>
                  <a:lnTo>
                    <a:pt x="559308" y="92964"/>
                  </a:lnTo>
                  <a:lnTo>
                    <a:pt x="560581" y="90417"/>
                  </a:lnTo>
                  <a:lnTo>
                    <a:pt x="605028" y="111252"/>
                  </a:lnTo>
                  <a:lnTo>
                    <a:pt x="603365" y="114992"/>
                  </a:lnTo>
                  <a:close/>
                </a:path>
                <a:path w="628015" h="1041400">
                  <a:moveTo>
                    <a:pt x="583692" y="201168"/>
                  </a:moveTo>
                  <a:lnTo>
                    <a:pt x="571500" y="195072"/>
                  </a:lnTo>
                  <a:lnTo>
                    <a:pt x="595884" y="146304"/>
                  </a:lnTo>
                  <a:lnTo>
                    <a:pt x="608076" y="152400"/>
                  </a:lnTo>
                  <a:lnTo>
                    <a:pt x="583692" y="201168"/>
                  </a:lnTo>
                  <a:close/>
                </a:path>
                <a:path w="628015" h="1041400">
                  <a:moveTo>
                    <a:pt x="542544" y="288036"/>
                  </a:moveTo>
                  <a:lnTo>
                    <a:pt x="528828" y="281940"/>
                  </a:lnTo>
                  <a:lnTo>
                    <a:pt x="553212" y="231648"/>
                  </a:lnTo>
                  <a:lnTo>
                    <a:pt x="565404" y="237744"/>
                  </a:lnTo>
                  <a:lnTo>
                    <a:pt x="542544" y="288036"/>
                  </a:lnTo>
                  <a:close/>
                </a:path>
                <a:path w="628015" h="1041400">
                  <a:moveTo>
                    <a:pt x="499872" y="373380"/>
                  </a:moveTo>
                  <a:lnTo>
                    <a:pt x="487680" y="367284"/>
                  </a:lnTo>
                  <a:lnTo>
                    <a:pt x="512064" y="318516"/>
                  </a:lnTo>
                  <a:lnTo>
                    <a:pt x="524256" y="324612"/>
                  </a:lnTo>
                  <a:lnTo>
                    <a:pt x="499872" y="373380"/>
                  </a:lnTo>
                  <a:close/>
                </a:path>
                <a:path w="628015" h="1041400">
                  <a:moveTo>
                    <a:pt x="457200" y="460248"/>
                  </a:moveTo>
                  <a:lnTo>
                    <a:pt x="445008" y="454152"/>
                  </a:lnTo>
                  <a:lnTo>
                    <a:pt x="469392" y="405384"/>
                  </a:lnTo>
                  <a:lnTo>
                    <a:pt x="481584" y="411480"/>
                  </a:lnTo>
                  <a:lnTo>
                    <a:pt x="457200" y="460248"/>
                  </a:lnTo>
                  <a:close/>
                </a:path>
                <a:path w="628015" h="1041400">
                  <a:moveTo>
                    <a:pt x="416052" y="545592"/>
                  </a:moveTo>
                  <a:lnTo>
                    <a:pt x="402336" y="539496"/>
                  </a:lnTo>
                  <a:lnTo>
                    <a:pt x="426720" y="490728"/>
                  </a:lnTo>
                  <a:lnTo>
                    <a:pt x="438912" y="496824"/>
                  </a:lnTo>
                  <a:lnTo>
                    <a:pt x="416052" y="545592"/>
                  </a:lnTo>
                  <a:close/>
                </a:path>
                <a:path w="628015" h="1041400">
                  <a:moveTo>
                    <a:pt x="373380" y="632460"/>
                  </a:moveTo>
                  <a:lnTo>
                    <a:pt x="361188" y="626364"/>
                  </a:lnTo>
                  <a:lnTo>
                    <a:pt x="385572" y="577596"/>
                  </a:lnTo>
                  <a:lnTo>
                    <a:pt x="397764" y="583692"/>
                  </a:lnTo>
                  <a:lnTo>
                    <a:pt x="373380" y="632460"/>
                  </a:lnTo>
                  <a:close/>
                </a:path>
                <a:path w="628015" h="1041400">
                  <a:moveTo>
                    <a:pt x="330708" y="719328"/>
                  </a:moveTo>
                  <a:lnTo>
                    <a:pt x="318516" y="713232"/>
                  </a:lnTo>
                  <a:lnTo>
                    <a:pt x="342900" y="662940"/>
                  </a:lnTo>
                  <a:lnTo>
                    <a:pt x="355092" y="669036"/>
                  </a:lnTo>
                  <a:lnTo>
                    <a:pt x="330708" y="719328"/>
                  </a:lnTo>
                  <a:close/>
                </a:path>
                <a:path w="628015" h="1041400">
                  <a:moveTo>
                    <a:pt x="289560" y="804672"/>
                  </a:moveTo>
                  <a:lnTo>
                    <a:pt x="277368" y="798576"/>
                  </a:lnTo>
                  <a:lnTo>
                    <a:pt x="300228" y="749808"/>
                  </a:lnTo>
                  <a:lnTo>
                    <a:pt x="312420" y="755904"/>
                  </a:lnTo>
                  <a:lnTo>
                    <a:pt x="289560" y="804672"/>
                  </a:lnTo>
                  <a:close/>
                </a:path>
                <a:path w="628015" h="1041400">
                  <a:moveTo>
                    <a:pt x="246888" y="891540"/>
                  </a:moveTo>
                  <a:lnTo>
                    <a:pt x="234696" y="885444"/>
                  </a:lnTo>
                  <a:lnTo>
                    <a:pt x="259080" y="835152"/>
                  </a:lnTo>
                  <a:lnTo>
                    <a:pt x="271272" y="841248"/>
                  </a:lnTo>
                  <a:lnTo>
                    <a:pt x="246888" y="891540"/>
                  </a:lnTo>
                  <a:close/>
                </a:path>
                <a:path w="628015" h="1041400">
                  <a:moveTo>
                    <a:pt x="275844" y="952500"/>
                  </a:moveTo>
                  <a:lnTo>
                    <a:pt x="227076" y="928116"/>
                  </a:lnTo>
                  <a:lnTo>
                    <a:pt x="233172" y="915924"/>
                  </a:lnTo>
                  <a:lnTo>
                    <a:pt x="281940" y="940308"/>
                  </a:lnTo>
                  <a:lnTo>
                    <a:pt x="275844" y="952500"/>
                  </a:lnTo>
                  <a:close/>
                </a:path>
                <a:path w="628015" h="1041400">
                  <a:moveTo>
                    <a:pt x="230124" y="986028"/>
                  </a:moveTo>
                  <a:lnTo>
                    <a:pt x="225552" y="973836"/>
                  </a:lnTo>
                  <a:lnTo>
                    <a:pt x="277368" y="955548"/>
                  </a:lnTo>
                  <a:lnTo>
                    <a:pt x="281940" y="969264"/>
                  </a:lnTo>
                  <a:lnTo>
                    <a:pt x="230124" y="986028"/>
                  </a:lnTo>
                  <a:close/>
                </a:path>
                <a:path w="628015" h="1041400">
                  <a:moveTo>
                    <a:pt x="140208" y="1018032"/>
                  </a:moveTo>
                  <a:lnTo>
                    <a:pt x="135636" y="1004316"/>
                  </a:lnTo>
                  <a:lnTo>
                    <a:pt x="187452" y="987552"/>
                  </a:lnTo>
                  <a:lnTo>
                    <a:pt x="192024" y="999744"/>
                  </a:lnTo>
                  <a:lnTo>
                    <a:pt x="140208" y="1018032"/>
                  </a:lnTo>
                  <a:close/>
                </a:path>
                <a:path w="628015" h="1041400">
                  <a:moveTo>
                    <a:pt x="74676" y="1040892"/>
                  </a:moveTo>
                  <a:lnTo>
                    <a:pt x="62484" y="1001268"/>
                  </a:lnTo>
                  <a:lnTo>
                    <a:pt x="74676" y="996696"/>
                  </a:lnTo>
                  <a:lnTo>
                    <a:pt x="83522" y="1023235"/>
                  </a:lnTo>
                  <a:lnTo>
                    <a:pt x="77724" y="1025652"/>
                  </a:lnTo>
                  <a:lnTo>
                    <a:pt x="85344" y="1028700"/>
                  </a:lnTo>
                  <a:lnTo>
                    <a:pt x="99568" y="1028700"/>
                  </a:lnTo>
                  <a:lnTo>
                    <a:pt x="100584" y="1031748"/>
                  </a:lnTo>
                  <a:lnTo>
                    <a:pt x="74676" y="1040892"/>
                  </a:lnTo>
                  <a:close/>
                </a:path>
                <a:path w="628015" h="1041400">
                  <a:moveTo>
                    <a:pt x="99568" y="1028700"/>
                  </a:moveTo>
                  <a:lnTo>
                    <a:pt x="85344" y="1028700"/>
                  </a:lnTo>
                  <a:lnTo>
                    <a:pt x="83522" y="1023235"/>
                  </a:lnTo>
                  <a:lnTo>
                    <a:pt x="96012" y="1018032"/>
                  </a:lnTo>
                  <a:lnTo>
                    <a:pt x="99568" y="1028700"/>
                  </a:lnTo>
                  <a:close/>
                </a:path>
                <a:path w="628015" h="1041400">
                  <a:moveTo>
                    <a:pt x="85344" y="1028700"/>
                  </a:moveTo>
                  <a:lnTo>
                    <a:pt x="77724" y="1025652"/>
                  </a:lnTo>
                  <a:lnTo>
                    <a:pt x="83522" y="1023235"/>
                  </a:lnTo>
                  <a:lnTo>
                    <a:pt x="85344" y="1028700"/>
                  </a:lnTo>
                  <a:close/>
                </a:path>
                <a:path w="628015" h="1041400">
                  <a:moveTo>
                    <a:pt x="48768" y="961644"/>
                  </a:moveTo>
                  <a:lnTo>
                    <a:pt x="30480" y="909828"/>
                  </a:lnTo>
                  <a:lnTo>
                    <a:pt x="44196" y="905256"/>
                  </a:lnTo>
                  <a:lnTo>
                    <a:pt x="60960" y="957072"/>
                  </a:lnTo>
                  <a:lnTo>
                    <a:pt x="48768" y="961644"/>
                  </a:lnTo>
                  <a:close/>
                </a:path>
                <a:path w="628015" h="1041400">
                  <a:moveTo>
                    <a:pt x="16764" y="871728"/>
                  </a:moveTo>
                  <a:lnTo>
                    <a:pt x="0" y="819912"/>
                  </a:lnTo>
                  <a:lnTo>
                    <a:pt x="12192" y="815340"/>
                  </a:lnTo>
                  <a:lnTo>
                    <a:pt x="30480" y="867156"/>
                  </a:lnTo>
                  <a:lnTo>
                    <a:pt x="16764" y="871728"/>
                  </a:lnTo>
                  <a:close/>
                </a:path>
                <a:path w="628015" h="1041400">
                  <a:moveTo>
                    <a:pt x="80772" y="858012"/>
                  </a:moveTo>
                  <a:lnTo>
                    <a:pt x="33528" y="833628"/>
                  </a:lnTo>
                  <a:lnTo>
                    <a:pt x="39624" y="821436"/>
                  </a:lnTo>
                  <a:lnTo>
                    <a:pt x="74720" y="839634"/>
                  </a:lnTo>
                  <a:lnTo>
                    <a:pt x="71628" y="845820"/>
                  </a:lnTo>
                  <a:lnTo>
                    <a:pt x="86868" y="845820"/>
                  </a:lnTo>
                  <a:lnTo>
                    <a:pt x="80772" y="858012"/>
                  </a:lnTo>
                  <a:close/>
                </a:path>
                <a:path w="628015" h="1041400">
                  <a:moveTo>
                    <a:pt x="86868" y="845820"/>
                  </a:moveTo>
                  <a:lnTo>
                    <a:pt x="71628" y="845820"/>
                  </a:lnTo>
                  <a:lnTo>
                    <a:pt x="80772" y="842772"/>
                  </a:lnTo>
                  <a:lnTo>
                    <a:pt x="74720" y="839634"/>
                  </a:lnTo>
                  <a:lnTo>
                    <a:pt x="76200" y="836676"/>
                  </a:lnTo>
                  <a:lnTo>
                    <a:pt x="88392" y="842772"/>
                  </a:lnTo>
                  <a:lnTo>
                    <a:pt x="86868" y="845820"/>
                  </a:lnTo>
                  <a:close/>
                </a:path>
                <a:path w="628015" h="1041400">
                  <a:moveTo>
                    <a:pt x="71628" y="845820"/>
                  </a:moveTo>
                  <a:lnTo>
                    <a:pt x="74720" y="839634"/>
                  </a:lnTo>
                  <a:lnTo>
                    <a:pt x="80772" y="842772"/>
                  </a:lnTo>
                  <a:lnTo>
                    <a:pt x="71628" y="845820"/>
                  </a:lnTo>
                  <a:close/>
                </a:path>
                <a:path w="628015" h="1041400">
                  <a:moveTo>
                    <a:pt x="106680" y="806196"/>
                  </a:moveTo>
                  <a:lnTo>
                    <a:pt x="92964" y="800100"/>
                  </a:lnTo>
                  <a:lnTo>
                    <a:pt x="117348" y="751332"/>
                  </a:lnTo>
                  <a:lnTo>
                    <a:pt x="129540" y="757428"/>
                  </a:lnTo>
                  <a:lnTo>
                    <a:pt x="106680" y="806196"/>
                  </a:lnTo>
                  <a:close/>
                </a:path>
                <a:path w="628015" h="1041400">
                  <a:moveTo>
                    <a:pt x="147828" y="720852"/>
                  </a:moveTo>
                  <a:lnTo>
                    <a:pt x="135636" y="714756"/>
                  </a:lnTo>
                  <a:lnTo>
                    <a:pt x="160020" y="664464"/>
                  </a:lnTo>
                  <a:lnTo>
                    <a:pt x="172212" y="670560"/>
                  </a:lnTo>
                  <a:lnTo>
                    <a:pt x="147828" y="720852"/>
                  </a:lnTo>
                  <a:close/>
                </a:path>
                <a:path w="628015" h="1041400">
                  <a:moveTo>
                    <a:pt x="190500" y="633984"/>
                  </a:moveTo>
                  <a:lnTo>
                    <a:pt x="178308" y="627888"/>
                  </a:lnTo>
                  <a:lnTo>
                    <a:pt x="202692" y="579120"/>
                  </a:lnTo>
                  <a:lnTo>
                    <a:pt x="214884" y="585216"/>
                  </a:lnTo>
                  <a:lnTo>
                    <a:pt x="190500" y="633984"/>
                  </a:lnTo>
                  <a:close/>
                </a:path>
                <a:path w="628015" h="1041400">
                  <a:moveTo>
                    <a:pt x="231648" y="547116"/>
                  </a:moveTo>
                  <a:lnTo>
                    <a:pt x="219456" y="542544"/>
                  </a:lnTo>
                  <a:lnTo>
                    <a:pt x="243840" y="492252"/>
                  </a:lnTo>
                  <a:lnTo>
                    <a:pt x="256032" y="498348"/>
                  </a:lnTo>
                  <a:lnTo>
                    <a:pt x="231648" y="547116"/>
                  </a:lnTo>
                  <a:close/>
                </a:path>
                <a:path w="628015" h="1041400">
                  <a:moveTo>
                    <a:pt x="274320" y="461772"/>
                  </a:moveTo>
                  <a:lnTo>
                    <a:pt x="262128" y="455676"/>
                  </a:lnTo>
                  <a:lnTo>
                    <a:pt x="286512" y="406908"/>
                  </a:lnTo>
                  <a:lnTo>
                    <a:pt x="298704" y="413004"/>
                  </a:lnTo>
                  <a:lnTo>
                    <a:pt x="274320" y="461772"/>
                  </a:lnTo>
                  <a:close/>
                </a:path>
                <a:path w="628015" h="1041400">
                  <a:moveTo>
                    <a:pt x="316992" y="374904"/>
                  </a:moveTo>
                  <a:lnTo>
                    <a:pt x="304800" y="368808"/>
                  </a:lnTo>
                  <a:lnTo>
                    <a:pt x="327660" y="320040"/>
                  </a:lnTo>
                  <a:lnTo>
                    <a:pt x="341376" y="326136"/>
                  </a:lnTo>
                  <a:lnTo>
                    <a:pt x="316992" y="374904"/>
                  </a:lnTo>
                  <a:close/>
                </a:path>
                <a:path w="628015" h="1041400">
                  <a:moveTo>
                    <a:pt x="358140" y="289560"/>
                  </a:moveTo>
                  <a:lnTo>
                    <a:pt x="345948" y="283464"/>
                  </a:lnTo>
                  <a:lnTo>
                    <a:pt x="370332" y="233172"/>
                  </a:lnTo>
                  <a:lnTo>
                    <a:pt x="382524" y="239268"/>
                  </a:lnTo>
                  <a:lnTo>
                    <a:pt x="358140" y="289560"/>
                  </a:lnTo>
                  <a:close/>
                </a:path>
                <a:path w="628015" h="1041400">
                  <a:moveTo>
                    <a:pt x="400812" y="202692"/>
                  </a:moveTo>
                  <a:lnTo>
                    <a:pt x="388620" y="196596"/>
                  </a:lnTo>
                  <a:lnTo>
                    <a:pt x="413004" y="147828"/>
                  </a:lnTo>
                  <a:lnTo>
                    <a:pt x="425196" y="153924"/>
                  </a:lnTo>
                  <a:lnTo>
                    <a:pt x="400812" y="202692"/>
                  </a:lnTo>
                  <a:close/>
                </a:path>
              </a:pathLst>
            </a:custGeom>
            <a:solidFill>
              <a:srgbClr val="7E7E7E"/>
            </a:solidFill>
          </p:spPr>
          <p:txBody>
            <a:bodyPr wrap="square" lIns="0" tIns="0" rIns="0" bIns="0" rtlCol="0"/>
            <a:lstStyle/>
            <a:p>
              <a:endParaRPr/>
            </a:p>
          </p:txBody>
        </p:sp>
        <p:sp>
          <p:nvSpPr>
            <p:cNvPr id="153" name="object 152">
              <a:extLst>
                <a:ext uri="{FF2B5EF4-FFF2-40B4-BE49-F238E27FC236}">
                  <a16:creationId xmlns:a16="http://schemas.microsoft.com/office/drawing/2014/main" id="{6CBF21AA-1303-DAAF-5D06-057A0D1B749F}"/>
                </a:ext>
              </a:extLst>
            </p:cNvPr>
            <p:cNvSpPr/>
            <p:nvPr/>
          </p:nvSpPr>
          <p:spPr>
            <a:xfrm>
              <a:off x="4447032" y="4338828"/>
              <a:ext cx="544195" cy="243840"/>
            </a:xfrm>
            <a:custGeom>
              <a:avLst/>
              <a:gdLst/>
              <a:ahLst/>
              <a:cxnLst/>
              <a:rect l="l" t="t" r="r" b="b"/>
              <a:pathLst>
                <a:path w="544195" h="243839">
                  <a:moveTo>
                    <a:pt x="544068" y="163068"/>
                  </a:moveTo>
                  <a:lnTo>
                    <a:pt x="502920" y="163068"/>
                  </a:lnTo>
                  <a:lnTo>
                    <a:pt x="502920" y="19812"/>
                  </a:lnTo>
                  <a:lnTo>
                    <a:pt x="74676" y="19812"/>
                  </a:lnTo>
                  <a:lnTo>
                    <a:pt x="74676" y="0"/>
                  </a:lnTo>
                  <a:lnTo>
                    <a:pt x="544068" y="0"/>
                  </a:lnTo>
                  <a:lnTo>
                    <a:pt x="544068" y="163068"/>
                  </a:lnTo>
                  <a:close/>
                </a:path>
                <a:path w="544195" h="243839">
                  <a:moveTo>
                    <a:pt x="502920" y="184404"/>
                  </a:moveTo>
                  <a:lnTo>
                    <a:pt x="467868" y="184404"/>
                  </a:lnTo>
                  <a:lnTo>
                    <a:pt x="467868" y="41148"/>
                  </a:lnTo>
                  <a:lnTo>
                    <a:pt x="38100" y="41148"/>
                  </a:lnTo>
                  <a:lnTo>
                    <a:pt x="38100" y="19812"/>
                  </a:lnTo>
                  <a:lnTo>
                    <a:pt x="502920" y="19812"/>
                  </a:lnTo>
                  <a:lnTo>
                    <a:pt x="502920" y="184404"/>
                  </a:lnTo>
                  <a:close/>
                </a:path>
                <a:path w="544195" h="243839">
                  <a:moveTo>
                    <a:pt x="116397" y="243815"/>
                  </a:moveTo>
                  <a:lnTo>
                    <a:pt x="63835" y="241619"/>
                  </a:lnTo>
                  <a:lnTo>
                    <a:pt x="0" y="234696"/>
                  </a:lnTo>
                  <a:lnTo>
                    <a:pt x="0" y="41148"/>
                  </a:lnTo>
                  <a:lnTo>
                    <a:pt x="467868" y="41148"/>
                  </a:lnTo>
                  <a:lnTo>
                    <a:pt x="467868" y="204216"/>
                  </a:lnTo>
                  <a:lnTo>
                    <a:pt x="404443" y="205933"/>
                  </a:lnTo>
                  <a:lnTo>
                    <a:pt x="352202" y="210458"/>
                  </a:lnTo>
                  <a:lnTo>
                    <a:pt x="308337" y="216848"/>
                  </a:lnTo>
                  <a:lnTo>
                    <a:pt x="270040" y="224162"/>
                  </a:lnTo>
                  <a:lnTo>
                    <a:pt x="234505" y="231457"/>
                  </a:lnTo>
                  <a:lnTo>
                    <a:pt x="198924" y="237792"/>
                  </a:lnTo>
                  <a:lnTo>
                    <a:pt x="160490" y="242226"/>
                  </a:lnTo>
                  <a:lnTo>
                    <a:pt x="116397" y="243815"/>
                  </a:lnTo>
                  <a:close/>
                </a:path>
              </a:pathLst>
            </a:custGeom>
            <a:solidFill>
              <a:srgbClr val="9DD3CF"/>
            </a:solidFill>
          </p:spPr>
          <p:txBody>
            <a:bodyPr wrap="square" lIns="0" tIns="0" rIns="0" bIns="0" rtlCol="0"/>
            <a:lstStyle/>
            <a:p>
              <a:endParaRPr/>
            </a:p>
          </p:txBody>
        </p:sp>
        <p:sp>
          <p:nvSpPr>
            <p:cNvPr id="154" name="object 153">
              <a:extLst>
                <a:ext uri="{FF2B5EF4-FFF2-40B4-BE49-F238E27FC236}">
                  <a16:creationId xmlns:a16="http://schemas.microsoft.com/office/drawing/2014/main" id="{045350D3-F673-2F75-4319-90A1FEE96D89}"/>
                </a:ext>
              </a:extLst>
            </p:cNvPr>
            <p:cNvSpPr/>
            <p:nvPr/>
          </p:nvSpPr>
          <p:spPr>
            <a:xfrm>
              <a:off x="4447032" y="4338828"/>
              <a:ext cx="544195" cy="243840"/>
            </a:xfrm>
            <a:custGeom>
              <a:avLst/>
              <a:gdLst/>
              <a:ahLst/>
              <a:cxnLst/>
              <a:rect l="l" t="t" r="r" b="b"/>
              <a:pathLst>
                <a:path w="544195" h="243839">
                  <a:moveTo>
                    <a:pt x="0" y="41148"/>
                  </a:moveTo>
                  <a:lnTo>
                    <a:pt x="467867" y="41148"/>
                  </a:lnTo>
                  <a:lnTo>
                    <a:pt x="467867" y="204216"/>
                  </a:lnTo>
                  <a:lnTo>
                    <a:pt x="404443" y="205933"/>
                  </a:lnTo>
                  <a:lnTo>
                    <a:pt x="352202" y="210458"/>
                  </a:lnTo>
                  <a:lnTo>
                    <a:pt x="308337" y="216848"/>
                  </a:lnTo>
                  <a:lnTo>
                    <a:pt x="270040" y="224162"/>
                  </a:lnTo>
                  <a:lnTo>
                    <a:pt x="234505" y="231457"/>
                  </a:lnTo>
                  <a:lnTo>
                    <a:pt x="198924" y="237792"/>
                  </a:lnTo>
                  <a:lnTo>
                    <a:pt x="160490" y="242226"/>
                  </a:lnTo>
                  <a:lnTo>
                    <a:pt x="116397" y="243815"/>
                  </a:lnTo>
                  <a:lnTo>
                    <a:pt x="63835" y="241619"/>
                  </a:lnTo>
                  <a:lnTo>
                    <a:pt x="0" y="234696"/>
                  </a:lnTo>
                  <a:lnTo>
                    <a:pt x="0" y="41148"/>
                  </a:lnTo>
                  <a:close/>
                </a:path>
                <a:path w="544195" h="243839">
                  <a:moveTo>
                    <a:pt x="38100" y="41148"/>
                  </a:moveTo>
                  <a:lnTo>
                    <a:pt x="38100" y="19812"/>
                  </a:lnTo>
                  <a:lnTo>
                    <a:pt x="502919" y="19812"/>
                  </a:lnTo>
                  <a:lnTo>
                    <a:pt x="502919" y="184404"/>
                  </a:lnTo>
                  <a:lnTo>
                    <a:pt x="490370" y="184404"/>
                  </a:lnTo>
                  <a:lnTo>
                    <a:pt x="479107" y="184404"/>
                  </a:lnTo>
                  <a:lnTo>
                    <a:pt x="470987" y="184404"/>
                  </a:lnTo>
                  <a:lnTo>
                    <a:pt x="467867" y="184404"/>
                  </a:lnTo>
                </a:path>
                <a:path w="544195" h="243839">
                  <a:moveTo>
                    <a:pt x="74676" y="19812"/>
                  </a:moveTo>
                  <a:lnTo>
                    <a:pt x="74676" y="0"/>
                  </a:lnTo>
                  <a:lnTo>
                    <a:pt x="544068" y="0"/>
                  </a:lnTo>
                  <a:lnTo>
                    <a:pt x="544068" y="163068"/>
                  </a:lnTo>
                  <a:lnTo>
                    <a:pt x="529280" y="163068"/>
                  </a:lnTo>
                  <a:lnTo>
                    <a:pt x="516064" y="163068"/>
                  </a:lnTo>
                  <a:lnTo>
                    <a:pt x="506563" y="163068"/>
                  </a:lnTo>
                  <a:lnTo>
                    <a:pt x="502919" y="163068"/>
                  </a:lnTo>
                </a:path>
              </a:pathLst>
            </a:custGeom>
            <a:ln w="6096">
              <a:solidFill>
                <a:srgbClr val="A19BC1"/>
              </a:solidFill>
            </a:ln>
          </p:spPr>
          <p:txBody>
            <a:bodyPr wrap="square" lIns="0" tIns="0" rIns="0" bIns="0" rtlCol="0"/>
            <a:lstStyle/>
            <a:p>
              <a:endParaRPr/>
            </a:p>
          </p:txBody>
        </p:sp>
        <p:sp>
          <p:nvSpPr>
            <p:cNvPr id="155" name="object 154">
              <a:extLst>
                <a:ext uri="{FF2B5EF4-FFF2-40B4-BE49-F238E27FC236}">
                  <a16:creationId xmlns:a16="http://schemas.microsoft.com/office/drawing/2014/main" id="{FE466A07-DD1E-A217-0122-88342BDF76AA}"/>
                </a:ext>
              </a:extLst>
            </p:cNvPr>
            <p:cNvSpPr/>
            <p:nvPr/>
          </p:nvSpPr>
          <p:spPr>
            <a:xfrm>
              <a:off x="4447032" y="4599432"/>
              <a:ext cx="544195" cy="245110"/>
            </a:xfrm>
            <a:custGeom>
              <a:avLst/>
              <a:gdLst/>
              <a:ahLst/>
              <a:cxnLst/>
              <a:rect l="l" t="t" r="r" b="b"/>
              <a:pathLst>
                <a:path w="544195" h="245110">
                  <a:moveTo>
                    <a:pt x="502920" y="164592"/>
                  </a:moveTo>
                  <a:lnTo>
                    <a:pt x="502920" y="19812"/>
                  </a:lnTo>
                  <a:lnTo>
                    <a:pt x="74676" y="19812"/>
                  </a:lnTo>
                  <a:lnTo>
                    <a:pt x="74676" y="0"/>
                  </a:lnTo>
                  <a:lnTo>
                    <a:pt x="544068" y="0"/>
                  </a:lnTo>
                  <a:lnTo>
                    <a:pt x="544068" y="163068"/>
                  </a:lnTo>
                  <a:lnTo>
                    <a:pt x="529280" y="163306"/>
                  </a:lnTo>
                  <a:lnTo>
                    <a:pt x="516064" y="163830"/>
                  </a:lnTo>
                  <a:lnTo>
                    <a:pt x="506563" y="164353"/>
                  </a:lnTo>
                  <a:lnTo>
                    <a:pt x="502920" y="164592"/>
                  </a:lnTo>
                  <a:close/>
                </a:path>
                <a:path w="544195" h="245110">
                  <a:moveTo>
                    <a:pt x="467868" y="185928"/>
                  </a:moveTo>
                  <a:lnTo>
                    <a:pt x="467868" y="41148"/>
                  </a:lnTo>
                  <a:lnTo>
                    <a:pt x="38100" y="41148"/>
                  </a:lnTo>
                  <a:lnTo>
                    <a:pt x="38100" y="19812"/>
                  </a:lnTo>
                  <a:lnTo>
                    <a:pt x="502920" y="19812"/>
                  </a:lnTo>
                  <a:lnTo>
                    <a:pt x="502920" y="184404"/>
                  </a:lnTo>
                  <a:lnTo>
                    <a:pt x="490370" y="184642"/>
                  </a:lnTo>
                  <a:lnTo>
                    <a:pt x="479107" y="185166"/>
                  </a:lnTo>
                  <a:lnTo>
                    <a:pt x="470987"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56" name="object 155">
              <a:extLst>
                <a:ext uri="{FF2B5EF4-FFF2-40B4-BE49-F238E27FC236}">
                  <a16:creationId xmlns:a16="http://schemas.microsoft.com/office/drawing/2014/main" id="{D5A05DA0-2202-DAF4-BECE-D09142C823D0}"/>
                </a:ext>
              </a:extLst>
            </p:cNvPr>
            <p:cNvSpPr/>
            <p:nvPr/>
          </p:nvSpPr>
          <p:spPr>
            <a:xfrm>
              <a:off x="4447032" y="4599432"/>
              <a:ext cx="544195" cy="245110"/>
            </a:xfrm>
            <a:custGeom>
              <a:avLst/>
              <a:gdLst/>
              <a:ahLst/>
              <a:cxnLst/>
              <a:rect l="l" t="t" r="r" b="b"/>
              <a:pathLst>
                <a:path w="544195" h="245110">
                  <a:moveTo>
                    <a:pt x="0" y="41147"/>
                  </a:moveTo>
                  <a:lnTo>
                    <a:pt x="467867" y="41147"/>
                  </a:lnTo>
                  <a:lnTo>
                    <a:pt x="467867" y="204215"/>
                  </a:lnTo>
                  <a:lnTo>
                    <a:pt x="404443" y="205935"/>
                  </a:lnTo>
                  <a:lnTo>
                    <a:pt x="352202" y="210470"/>
                  </a:lnTo>
                  <a:lnTo>
                    <a:pt x="308337" y="216889"/>
                  </a:lnTo>
                  <a:lnTo>
                    <a:pt x="270040" y="224259"/>
                  </a:lnTo>
                  <a:lnTo>
                    <a:pt x="234505" y="231647"/>
                  </a:lnTo>
                  <a:lnTo>
                    <a:pt x="198924" y="238121"/>
                  </a:lnTo>
                  <a:lnTo>
                    <a:pt x="160490" y="242748"/>
                  </a:lnTo>
                  <a:lnTo>
                    <a:pt x="116397" y="244595"/>
                  </a:lnTo>
                  <a:lnTo>
                    <a:pt x="63835" y="242730"/>
                  </a:lnTo>
                  <a:lnTo>
                    <a:pt x="0" y="236219"/>
                  </a:lnTo>
                  <a:lnTo>
                    <a:pt x="0" y="41147"/>
                  </a:lnTo>
                  <a:close/>
                </a:path>
                <a:path w="544195" h="245110">
                  <a:moveTo>
                    <a:pt x="38100" y="41147"/>
                  </a:moveTo>
                  <a:lnTo>
                    <a:pt x="38100" y="19811"/>
                  </a:lnTo>
                  <a:lnTo>
                    <a:pt x="502919" y="19811"/>
                  </a:lnTo>
                  <a:lnTo>
                    <a:pt x="502919" y="184403"/>
                  </a:lnTo>
                  <a:lnTo>
                    <a:pt x="490370" y="184642"/>
                  </a:lnTo>
                  <a:lnTo>
                    <a:pt x="479107" y="185165"/>
                  </a:lnTo>
                  <a:lnTo>
                    <a:pt x="470987" y="185689"/>
                  </a:lnTo>
                  <a:lnTo>
                    <a:pt x="467867" y="185927"/>
                  </a:lnTo>
                </a:path>
                <a:path w="544195" h="245110">
                  <a:moveTo>
                    <a:pt x="74676" y="19811"/>
                  </a:moveTo>
                  <a:lnTo>
                    <a:pt x="74676" y="0"/>
                  </a:lnTo>
                  <a:lnTo>
                    <a:pt x="544068" y="0"/>
                  </a:lnTo>
                  <a:lnTo>
                    <a:pt x="544068" y="163067"/>
                  </a:lnTo>
                  <a:lnTo>
                    <a:pt x="529280" y="163306"/>
                  </a:lnTo>
                  <a:lnTo>
                    <a:pt x="516064" y="163829"/>
                  </a:lnTo>
                  <a:lnTo>
                    <a:pt x="506563" y="164353"/>
                  </a:lnTo>
                  <a:lnTo>
                    <a:pt x="502919" y="164591"/>
                  </a:lnTo>
                </a:path>
              </a:pathLst>
            </a:custGeom>
            <a:ln w="6096">
              <a:solidFill>
                <a:srgbClr val="A19BC1"/>
              </a:solidFill>
            </a:ln>
          </p:spPr>
          <p:txBody>
            <a:bodyPr wrap="square" lIns="0" tIns="0" rIns="0" bIns="0" rtlCol="0"/>
            <a:lstStyle/>
            <a:p>
              <a:endParaRPr/>
            </a:p>
          </p:txBody>
        </p:sp>
        <p:sp>
          <p:nvSpPr>
            <p:cNvPr id="157" name="object 156">
              <a:extLst>
                <a:ext uri="{FF2B5EF4-FFF2-40B4-BE49-F238E27FC236}">
                  <a16:creationId xmlns:a16="http://schemas.microsoft.com/office/drawing/2014/main" id="{C5E8B806-2D85-76FA-D195-6742A670C6CB}"/>
                </a:ext>
              </a:extLst>
            </p:cNvPr>
            <p:cNvSpPr/>
            <p:nvPr/>
          </p:nvSpPr>
          <p:spPr>
            <a:xfrm>
              <a:off x="3803903" y="4338828"/>
              <a:ext cx="542925" cy="243840"/>
            </a:xfrm>
            <a:custGeom>
              <a:avLst/>
              <a:gdLst/>
              <a:ahLst/>
              <a:cxnLst/>
              <a:rect l="l" t="t" r="r" b="b"/>
              <a:pathLst>
                <a:path w="542925" h="243839">
                  <a:moveTo>
                    <a:pt x="542544" y="163068"/>
                  </a:moveTo>
                  <a:lnTo>
                    <a:pt x="502920" y="163068"/>
                  </a:lnTo>
                  <a:lnTo>
                    <a:pt x="502920" y="19812"/>
                  </a:lnTo>
                  <a:lnTo>
                    <a:pt x="74676" y="19812"/>
                  </a:lnTo>
                  <a:lnTo>
                    <a:pt x="74676" y="0"/>
                  </a:lnTo>
                  <a:lnTo>
                    <a:pt x="542544" y="0"/>
                  </a:lnTo>
                  <a:lnTo>
                    <a:pt x="542544" y="163068"/>
                  </a:lnTo>
                  <a:close/>
                </a:path>
                <a:path w="542925" h="243839">
                  <a:moveTo>
                    <a:pt x="502920" y="184404"/>
                  </a:moveTo>
                  <a:lnTo>
                    <a:pt x="467868" y="184404"/>
                  </a:lnTo>
                  <a:lnTo>
                    <a:pt x="467868" y="41148"/>
                  </a:lnTo>
                  <a:lnTo>
                    <a:pt x="38100" y="41148"/>
                  </a:lnTo>
                  <a:lnTo>
                    <a:pt x="38100" y="19812"/>
                  </a:lnTo>
                  <a:lnTo>
                    <a:pt x="502920" y="19812"/>
                  </a:lnTo>
                  <a:lnTo>
                    <a:pt x="502920" y="184404"/>
                  </a:lnTo>
                  <a:close/>
                </a:path>
                <a:path w="542925" h="243839">
                  <a:moveTo>
                    <a:pt x="115665" y="243815"/>
                  </a:moveTo>
                  <a:lnTo>
                    <a:pt x="63424" y="241619"/>
                  </a:lnTo>
                  <a:lnTo>
                    <a:pt x="0" y="234696"/>
                  </a:lnTo>
                  <a:lnTo>
                    <a:pt x="0" y="41148"/>
                  </a:lnTo>
                  <a:lnTo>
                    <a:pt x="467868" y="41148"/>
                  </a:lnTo>
                  <a:lnTo>
                    <a:pt x="467868" y="204216"/>
                  </a:lnTo>
                  <a:lnTo>
                    <a:pt x="404032" y="205933"/>
                  </a:lnTo>
                  <a:lnTo>
                    <a:pt x="351470" y="210458"/>
                  </a:lnTo>
                  <a:lnTo>
                    <a:pt x="307377" y="216848"/>
                  </a:lnTo>
                  <a:lnTo>
                    <a:pt x="268943" y="224162"/>
                  </a:lnTo>
                  <a:lnTo>
                    <a:pt x="233362" y="231457"/>
                  </a:lnTo>
                  <a:lnTo>
                    <a:pt x="197827" y="237792"/>
                  </a:lnTo>
                  <a:lnTo>
                    <a:pt x="159530" y="242226"/>
                  </a:lnTo>
                  <a:lnTo>
                    <a:pt x="115665" y="243815"/>
                  </a:lnTo>
                  <a:close/>
                </a:path>
              </a:pathLst>
            </a:custGeom>
            <a:solidFill>
              <a:srgbClr val="9DD3CF"/>
            </a:solidFill>
          </p:spPr>
          <p:txBody>
            <a:bodyPr wrap="square" lIns="0" tIns="0" rIns="0" bIns="0" rtlCol="0"/>
            <a:lstStyle/>
            <a:p>
              <a:endParaRPr/>
            </a:p>
          </p:txBody>
        </p:sp>
        <p:sp>
          <p:nvSpPr>
            <p:cNvPr id="158" name="object 157">
              <a:extLst>
                <a:ext uri="{FF2B5EF4-FFF2-40B4-BE49-F238E27FC236}">
                  <a16:creationId xmlns:a16="http://schemas.microsoft.com/office/drawing/2014/main" id="{D43516AB-80DA-A33E-E8C3-87EAA6665799}"/>
                </a:ext>
              </a:extLst>
            </p:cNvPr>
            <p:cNvSpPr/>
            <p:nvPr/>
          </p:nvSpPr>
          <p:spPr>
            <a:xfrm>
              <a:off x="3803903" y="4338828"/>
              <a:ext cx="542925" cy="243840"/>
            </a:xfrm>
            <a:custGeom>
              <a:avLst/>
              <a:gdLst/>
              <a:ahLst/>
              <a:cxnLst/>
              <a:rect l="l" t="t" r="r" b="b"/>
              <a:pathLst>
                <a:path w="542925" h="243839">
                  <a:moveTo>
                    <a:pt x="0" y="41148"/>
                  </a:moveTo>
                  <a:lnTo>
                    <a:pt x="467867" y="41148"/>
                  </a:lnTo>
                  <a:lnTo>
                    <a:pt x="467867" y="204216"/>
                  </a:lnTo>
                  <a:lnTo>
                    <a:pt x="404032" y="205933"/>
                  </a:lnTo>
                  <a:lnTo>
                    <a:pt x="351470" y="210458"/>
                  </a:lnTo>
                  <a:lnTo>
                    <a:pt x="307377" y="216848"/>
                  </a:lnTo>
                  <a:lnTo>
                    <a:pt x="268943" y="224162"/>
                  </a:lnTo>
                  <a:lnTo>
                    <a:pt x="233362" y="231457"/>
                  </a:lnTo>
                  <a:lnTo>
                    <a:pt x="197827" y="237792"/>
                  </a:lnTo>
                  <a:lnTo>
                    <a:pt x="159530" y="242226"/>
                  </a:lnTo>
                  <a:lnTo>
                    <a:pt x="115665" y="243815"/>
                  </a:lnTo>
                  <a:lnTo>
                    <a:pt x="63424" y="241619"/>
                  </a:lnTo>
                  <a:lnTo>
                    <a:pt x="0" y="234696"/>
                  </a:lnTo>
                  <a:lnTo>
                    <a:pt x="0" y="41148"/>
                  </a:lnTo>
                  <a:close/>
                </a:path>
                <a:path w="542925" h="243839">
                  <a:moveTo>
                    <a:pt x="38100" y="41148"/>
                  </a:moveTo>
                  <a:lnTo>
                    <a:pt x="38100" y="19812"/>
                  </a:lnTo>
                  <a:lnTo>
                    <a:pt x="502919" y="19812"/>
                  </a:lnTo>
                  <a:lnTo>
                    <a:pt x="502919" y="184404"/>
                  </a:lnTo>
                  <a:lnTo>
                    <a:pt x="489727" y="184404"/>
                  </a:lnTo>
                  <a:lnTo>
                    <a:pt x="478536" y="184404"/>
                  </a:lnTo>
                  <a:lnTo>
                    <a:pt x="470773" y="184404"/>
                  </a:lnTo>
                  <a:lnTo>
                    <a:pt x="467867" y="184404"/>
                  </a:lnTo>
                </a:path>
                <a:path w="542925" h="243839">
                  <a:moveTo>
                    <a:pt x="74676" y="19812"/>
                  </a:moveTo>
                  <a:lnTo>
                    <a:pt x="74676" y="0"/>
                  </a:lnTo>
                  <a:lnTo>
                    <a:pt x="542544" y="0"/>
                  </a:lnTo>
                  <a:lnTo>
                    <a:pt x="542544" y="163068"/>
                  </a:lnTo>
                  <a:lnTo>
                    <a:pt x="527994" y="163068"/>
                  </a:lnTo>
                  <a:lnTo>
                    <a:pt x="515302" y="163068"/>
                  </a:lnTo>
                  <a:lnTo>
                    <a:pt x="506325" y="163068"/>
                  </a:lnTo>
                  <a:lnTo>
                    <a:pt x="502919" y="163068"/>
                  </a:lnTo>
                </a:path>
              </a:pathLst>
            </a:custGeom>
            <a:ln w="6096">
              <a:solidFill>
                <a:srgbClr val="A19BC1"/>
              </a:solidFill>
            </a:ln>
          </p:spPr>
          <p:txBody>
            <a:bodyPr wrap="square" lIns="0" tIns="0" rIns="0" bIns="0" rtlCol="0"/>
            <a:lstStyle/>
            <a:p>
              <a:endParaRPr/>
            </a:p>
          </p:txBody>
        </p:sp>
        <p:sp>
          <p:nvSpPr>
            <p:cNvPr id="159" name="object 158">
              <a:extLst>
                <a:ext uri="{FF2B5EF4-FFF2-40B4-BE49-F238E27FC236}">
                  <a16:creationId xmlns:a16="http://schemas.microsoft.com/office/drawing/2014/main" id="{8FA752B0-A438-9485-C228-276189D7FFBD}"/>
                </a:ext>
              </a:extLst>
            </p:cNvPr>
            <p:cNvSpPr/>
            <p:nvPr/>
          </p:nvSpPr>
          <p:spPr>
            <a:xfrm>
              <a:off x="3803903" y="4613148"/>
              <a:ext cx="542925" cy="245110"/>
            </a:xfrm>
            <a:custGeom>
              <a:avLst/>
              <a:gdLst/>
              <a:ahLst/>
              <a:cxnLst/>
              <a:rect l="l" t="t" r="r" b="b"/>
              <a:pathLst>
                <a:path w="542925" h="245110">
                  <a:moveTo>
                    <a:pt x="502920" y="164592"/>
                  </a:moveTo>
                  <a:lnTo>
                    <a:pt x="502920" y="19812"/>
                  </a:lnTo>
                  <a:lnTo>
                    <a:pt x="74676" y="19812"/>
                  </a:lnTo>
                  <a:lnTo>
                    <a:pt x="74676" y="0"/>
                  </a:lnTo>
                  <a:lnTo>
                    <a:pt x="542544" y="0"/>
                  </a:lnTo>
                  <a:lnTo>
                    <a:pt x="542544" y="163068"/>
                  </a:lnTo>
                  <a:lnTo>
                    <a:pt x="527994" y="163306"/>
                  </a:lnTo>
                  <a:lnTo>
                    <a:pt x="515302" y="163830"/>
                  </a:lnTo>
                  <a:lnTo>
                    <a:pt x="506325" y="164353"/>
                  </a:lnTo>
                  <a:lnTo>
                    <a:pt x="502920" y="164592"/>
                  </a:lnTo>
                  <a:close/>
                </a:path>
                <a:path w="542925" h="245110">
                  <a:moveTo>
                    <a:pt x="467868" y="185928"/>
                  </a:moveTo>
                  <a:lnTo>
                    <a:pt x="467868" y="41148"/>
                  </a:lnTo>
                  <a:lnTo>
                    <a:pt x="38100" y="41148"/>
                  </a:lnTo>
                  <a:lnTo>
                    <a:pt x="38100" y="19812"/>
                  </a:lnTo>
                  <a:lnTo>
                    <a:pt x="502920" y="19812"/>
                  </a:lnTo>
                  <a:lnTo>
                    <a:pt x="502920" y="184404"/>
                  </a:lnTo>
                  <a:lnTo>
                    <a:pt x="489727" y="184642"/>
                  </a:lnTo>
                  <a:lnTo>
                    <a:pt x="478536" y="185166"/>
                  </a:lnTo>
                  <a:lnTo>
                    <a:pt x="470773" y="185689"/>
                  </a:lnTo>
                  <a:lnTo>
                    <a:pt x="467868" y="185928"/>
                  </a:lnTo>
                  <a:close/>
                </a:path>
                <a:path w="542925" h="245110">
                  <a:moveTo>
                    <a:pt x="115665" y="244595"/>
                  </a:moveTo>
                  <a:lnTo>
                    <a:pt x="63424" y="242730"/>
                  </a:lnTo>
                  <a:lnTo>
                    <a:pt x="0" y="236220"/>
                  </a:lnTo>
                  <a:lnTo>
                    <a:pt x="0" y="41148"/>
                  </a:lnTo>
                  <a:lnTo>
                    <a:pt x="467868" y="41148"/>
                  </a:lnTo>
                  <a:lnTo>
                    <a:pt x="467868" y="204216"/>
                  </a:lnTo>
                  <a:lnTo>
                    <a:pt x="404032" y="205935"/>
                  </a:lnTo>
                  <a:lnTo>
                    <a:pt x="351470" y="210470"/>
                  </a:lnTo>
                  <a:lnTo>
                    <a:pt x="307377" y="216889"/>
                  </a:lnTo>
                  <a:lnTo>
                    <a:pt x="268943" y="224259"/>
                  </a:lnTo>
                  <a:lnTo>
                    <a:pt x="233362" y="231648"/>
                  </a:lnTo>
                  <a:lnTo>
                    <a:pt x="197827" y="238121"/>
                  </a:lnTo>
                  <a:lnTo>
                    <a:pt x="159530" y="242748"/>
                  </a:lnTo>
                  <a:lnTo>
                    <a:pt x="115665" y="244595"/>
                  </a:lnTo>
                  <a:close/>
                </a:path>
              </a:pathLst>
            </a:custGeom>
            <a:solidFill>
              <a:srgbClr val="9DD3CF"/>
            </a:solidFill>
          </p:spPr>
          <p:txBody>
            <a:bodyPr wrap="square" lIns="0" tIns="0" rIns="0" bIns="0" rtlCol="0"/>
            <a:lstStyle/>
            <a:p>
              <a:endParaRPr/>
            </a:p>
          </p:txBody>
        </p:sp>
        <p:sp>
          <p:nvSpPr>
            <p:cNvPr id="160" name="object 159">
              <a:extLst>
                <a:ext uri="{FF2B5EF4-FFF2-40B4-BE49-F238E27FC236}">
                  <a16:creationId xmlns:a16="http://schemas.microsoft.com/office/drawing/2014/main" id="{1002E92B-42AE-489F-C94F-DC8A4169C8C4}"/>
                </a:ext>
              </a:extLst>
            </p:cNvPr>
            <p:cNvSpPr/>
            <p:nvPr/>
          </p:nvSpPr>
          <p:spPr>
            <a:xfrm>
              <a:off x="3803903" y="4613148"/>
              <a:ext cx="542925" cy="245110"/>
            </a:xfrm>
            <a:custGeom>
              <a:avLst/>
              <a:gdLst/>
              <a:ahLst/>
              <a:cxnLst/>
              <a:rect l="l" t="t" r="r" b="b"/>
              <a:pathLst>
                <a:path w="542925" h="245110">
                  <a:moveTo>
                    <a:pt x="0" y="41148"/>
                  </a:moveTo>
                  <a:lnTo>
                    <a:pt x="467867" y="41148"/>
                  </a:lnTo>
                  <a:lnTo>
                    <a:pt x="467867" y="204216"/>
                  </a:lnTo>
                  <a:lnTo>
                    <a:pt x="404032" y="205935"/>
                  </a:lnTo>
                  <a:lnTo>
                    <a:pt x="351470" y="210470"/>
                  </a:lnTo>
                  <a:lnTo>
                    <a:pt x="307377" y="216889"/>
                  </a:lnTo>
                  <a:lnTo>
                    <a:pt x="268943" y="224259"/>
                  </a:lnTo>
                  <a:lnTo>
                    <a:pt x="233362" y="231648"/>
                  </a:lnTo>
                  <a:lnTo>
                    <a:pt x="197827" y="238121"/>
                  </a:lnTo>
                  <a:lnTo>
                    <a:pt x="159530" y="242748"/>
                  </a:lnTo>
                  <a:lnTo>
                    <a:pt x="115665" y="244595"/>
                  </a:lnTo>
                  <a:lnTo>
                    <a:pt x="63424" y="242730"/>
                  </a:lnTo>
                  <a:lnTo>
                    <a:pt x="0" y="236220"/>
                  </a:lnTo>
                  <a:lnTo>
                    <a:pt x="0" y="41148"/>
                  </a:lnTo>
                  <a:close/>
                </a:path>
                <a:path w="542925" h="245110">
                  <a:moveTo>
                    <a:pt x="38100" y="41148"/>
                  </a:moveTo>
                  <a:lnTo>
                    <a:pt x="38100" y="19812"/>
                  </a:lnTo>
                  <a:lnTo>
                    <a:pt x="502919" y="19812"/>
                  </a:lnTo>
                  <a:lnTo>
                    <a:pt x="502919" y="184404"/>
                  </a:lnTo>
                  <a:lnTo>
                    <a:pt x="489727" y="184642"/>
                  </a:lnTo>
                  <a:lnTo>
                    <a:pt x="478536" y="185166"/>
                  </a:lnTo>
                  <a:lnTo>
                    <a:pt x="470773" y="185689"/>
                  </a:lnTo>
                  <a:lnTo>
                    <a:pt x="467867" y="185928"/>
                  </a:lnTo>
                </a:path>
                <a:path w="542925" h="245110">
                  <a:moveTo>
                    <a:pt x="74676" y="19812"/>
                  </a:moveTo>
                  <a:lnTo>
                    <a:pt x="74676" y="0"/>
                  </a:lnTo>
                  <a:lnTo>
                    <a:pt x="542544" y="0"/>
                  </a:lnTo>
                  <a:lnTo>
                    <a:pt x="542544" y="163068"/>
                  </a:lnTo>
                  <a:lnTo>
                    <a:pt x="527994" y="163306"/>
                  </a:lnTo>
                  <a:lnTo>
                    <a:pt x="515302" y="163830"/>
                  </a:lnTo>
                  <a:lnTo>
                    <a:pt x="506325" y="164353"/>
                  </a:lnTo>
                  <a:lnTo>
                    <a:pt x="502919" y="164592"/>
                  </a:lnTo>
                </a:path>
              </a:pathLst>
            </a:custGeom>
            <a:ln w="6096">
              <a:solidFill>
                <a:srgbClr val="A19BC1"/>
              </a:solidFill>
            </a:ln>
          </p:spPr>
          <p:txBody>
            <a:bodyPr wrap="square" lIns="0" tIns="0" rIns="0" bIns="0" rtlCol="0"/>
            <a:lstStyle/>
            <a:p>
              <a:endParaRPr/>
            </a:p>
          </p:txBody>
        </p:sp>
        <p:sp>
          <p:nvSpPr>
            <p:cNvPr id="161" name="object 160">
              <a:extLst>
                <a:ext uri="{FF2B5EF4-FFF2-40B4-BE49-F238E27FC236}">
                  <a16:creationId xmlns:a16="http://schemas.microsoft.com/office/drawing/2014/main" id="{113C2CD9-0D33-9692-A17B-8060A4FD0760}"/>
                </a:ext>
              </a:extLst>
            </p:cNvPr>
            <p:cNvSpPr/>
            <p:nvPr/>
          </p:nvSpPr>
          <p:spPr>
            <a:xfrm>
              <a:off x="3157727" y="4613148"/>
              <a:ext cx="544195" cy="245110"/>
            </a:xfrm>
            <a:custGeom>
              <a:avLst/>
              <a:gdLst/>
              <a:ahLst/>
              <a:cxnLst/>
              <a:rect l="l" t="t" r="r" b="b"/>
              <a:pathLst>
                <a:path w="544195" h="245110">
                  <a:moveTo>
                    <a:pt x="504444" y="164592"/>
                  </a:moveTo>
                  <a:lnTo>
                    <a:pt x="504444" y="19812"/>
                  </a:lnTo>
                  <a:lnTo>
                    <a:pt x="74676" y="19812"/>
                  </a:lnTo>
                  <a:lnTo>
                    <a:pt x="74676" y="0"/>
                  </a:lnTo>
                  <a:lnTo>
                    <a:pt x="544068" y="0"/>
                  </a:lnTo>
                  <a:lnTo>
                    <a:pt x="544068" y="163068"/>
                  </a:lnTo>
                  <a:lnTo>
                    <a:pt x="529518" y="163306"/>
                  </a:lnTo>
                  <a:lnTo>
                    <a:pt x="516826" y="163830"/>
                  </a:lnTo>
                  <a:lnTo>
                    <a:pt x="507849" y="164353"/>
                  </a:lnTo>
                  <a:lnTo>
                    <a:pt x="504444" y="164592"/>
                  </a:lnTo>
                  <a:close/>
                </a:path>
                <a:path w="544195" h="245110">
                  <a:moveTo>
                    <a:pt x="467868" y="185928"/>
                  </a:moveTo>
                  <a:lnTo>
                    <a:pt x="467868" y="41148"/>
                  </a:lnTo>
                  <a:lnTo>
                    <a:pt x="39624" y="41148"/>
                  </a:lnTo>
                  <a:lnTo>
                    <a:pt x="39624" y="19812"/>
                  </a:lnTo>
                  <a:lnTo>
                    <a:pt x="504444" y="19812"/>
                  </a:lnTo>
                  <a:lnTo>
                    <a:pt x="504444" y="184404"/>
                  </a:lnTo>
                  <a:lnTo>
                    <a:pt x="491013" y="184642"/>
                  </a:lnTo>
                  <a:lnTo>
                    <a:pt x="479298" y="185166"/>
                  </a:lnTo>
                  <a:lnTo>
                    <a:pt x="471011" y="185689"/>
                  </a:lnTo>
                  <a:lnTo>
                    <a:pt x="467868" y="185928"/>
                  </a:lnTo>
                  <a:close/>
                </a:path>
                <a:path w="544195" h="245110">
                  <a:moveTo>
                    <a:pt x="116397" y="244595"/>
                  </a:moveTo>
                  <a:lnTo>
                    <a:pt x="63835" y="242730"/>
                  </a:lnTo>
                  <a:lnTo>
                    <a:pt x="0" y="236220"/>
                  </a:lnTo>
                  <a:lnTo>
                    <a:pt x="0" y="41148"/>
                  </a:lnTo>
                  <a:lnTo>
                    <a:pt x="467868" y="41148"/>
                  </a:lnTo>
                  <a:lnTo>
                    <a:pt x="467868" y="204216"/>
                  </a:lnTo>
                  <a:lnTo>
                    <a:pt x="404443" y="205935"/>
                  </a:lnTo>
                  <a:lnTo>
                    <a:pt x="352202" y="210470"/>
                  </a:lnTo>
                  <a:lnTo>
                    <a:pt x="308337" y="216889"/>
                  </a:lnTo>
                  <a:lnTo>
                    <a:pt x="270040" y="224259"/>
                  </a:lnTo>
                  <a:lnTo>
                    <a:pt x="234505" y="231648"/>
                  </a:lnTo>
                  <a:lnTo>
                    <a:pt x="198924" y="238121"/>
                  </a:lnTo>
                  <a:lnTo>
                    <a:pt x="160490" y="242748"/>
                  </a:lnTo>
                  <a:lnTo>
                    <a:pt x="116397" y="244595"/>
                  </a:lnTo>
                  <a:close/>
                </a:path>
              </a:pathLst>
            </a:custGeom>
            <a:solidFill>
              <a:srgbClr val="9DD3CF"/>
            </a:solidFill>
          </p:spPr>
          <p:txBody>
            <a:bodyPr wrap="square" lIns="0" tIns="0" rIns="0" bIns="0" rtlCol="0"/>
            <a:lstStyle/>
            <a:p>
              <a:endParaRPr/>
            </a:p>
          </p:txBody>
        </p:sp>
        <p:sp>
          <p:nvSpPr>
            <p:cNvPr id="162" name="object 161">
              <a:extLst>
                <a:ext uri="{FF2B5EF4-FFF2-40B4-BE49-F238E27FC236}">
                  <a16:creationId xmlns:a16="http://schemas.microsoft.com/office/drawing/2014/main" id="{BF592DE9-132E-36DA-AC3C-8CC2D3CC8A58}"/>
                </a:ext>
              </a:extLst>
            </p:cNvPr>
            <p:cNvSpPr/>
            <p:nvPr/>
          </p:nvSpPr>
          <p:spPr>
            <a:xfrm>
              <a:off x="3157727" y="4613148"/>
              <a:ext cx="544195" cy="245110"/>
            </a:xfrm>
            <a:custGeom>
              <a:avLst/>
              <a:gdLst/>
              <a:ahLst/>
              <a:cxnLst/>
              <a:rect l="l" t="t" r="r" b="b"/>
              <a:pathLst>
                <a:path w="544195" h="245110">
                  <a:moveTo>
                    <a:pt x="0" y="41148"/>
                  </a:moveTo>
                  <a:lnTo>
                    <a:pt x="467867" y="41148"/>
                  </a:lnTo>
                  <a:lnTo>
                    <a:pt x="467867" y="204216"/>
                  </a:lnTo>
                  <a:lnTo>
                    <a:pt x="404443" y="205935"/>
                  </a:lnTo>
                  <a:lnTo>
                    <a:pt x="352202" y="210470"/>
                  </a:lnTo>
                  <a:lnTo>
                    <a:pt x="308337" y="216889"/>
                  </a:lnTo>
                  <a:lnTo>
                    <a:pt x="270040" y="224259"/>
                  </a:lnTo>
                  <a:lnTo>
                    <a:pt x="234505" y="231648"/>
                  </a:lnTo>
                  <a:lnTo>
                    <a:pt x="198924" y="238121"/>
                  </a:lnTo>
                  <a:lnTo>
                    <a:pt x="160490" y="242748"/>
                  </a:lnTo>
                  <a:lnTo>
                    <a:pt x="116397" y="244595"/>
                  </a:lnTo>
                  <a:lnTo>
                    <a:pt x="63835" y="242730"/>
                  </a:lnTo>
                  <a:lnTo>
                    <a:pt x="0" y="236220"/>
                  </a:lnTo>
                  <a:lnTo>
                    <a:pt x="0" y="41148"/>
                  </a:lnTo>
                  <a:close/>
                </a:path>
                <a:path w="544195" h="245110">
                  <a:moveTo>
                    <a:pt x="39624" y="41148"/>
                  </a:moveTo>
                  <a:lnTo>
                    <a:pt x="39624" y="19812"/>
                  </a:lnTo>
                  <a:lnTo>
                    <a:pt x="504444" y="19812"/>
                  </a:lnTo>
                  <a:lnTo>
                    <a:pt x="504444" y="184404"/>
                  </a:lnTo>
                  <a:lnTo>
                    <a:pt x="491013" y="184642"/>
                  </a:lnTo>
                  <a:lnTo>
                    <a:pt x="479298" y="185166"/>
                  </a:lnTo>
                  <a:lnTo>
                    <a:pt x="471011" y="185689"/>
                  </a:lnTo>
                  <a:lnTo>
                    <a:pt x="467867" y="185928"/>
                  </a:lnTo>
                </a:path>
                <a:path w="544195" h="245110">
                  <a:moveTo>
                    <a:pt x="74676" y="19812"/>
                  </a:moveTo>
                  <a:lnTo>
                    <a:pt x="74676" y="0"/>
                  </a:lnTo>
                  <a:lnTo>
                    <a:pt x="544068" y="0"/>
                  </a:lnTo>
                  <a:lnTo>
                    <a:pt x="544068" y="163068"/>
                  </a:lnTo>
                  <a:lnTo>
                    <a:pt x="529518" y="163306"/>
                  </a:lnTo>
                  <a:lnTo>
                    <a:pt x="516826" y="163830"/>
                  </a:lnTo>
                  <a:lnTo>
                    <a:pt x="507849" y="164353"/>
                  </a:lnTo>
                  <a:lnTo>
                    <a:pt x="504444" y="164592"/>
                  </a:lnTo>
                </a:path>
              </a:pathLst>
            </a:custGeom>
            <a:ln w="6096">
              <a:solidFill>
                <a:srgbClr val="A19BC1"/>
              </a:solidFill>
            </a:ln>
          </p:spPr>
          <p:txBody>
            <a:bodyPr wrap="square" lIns="0" tIns="0" rIns="0" bIns="0" rtlCol="0"/>
            <a:lstStyle/>
            <a:p>
              <a:endParaRPr/>
            </a:p>
          </p:txBody>
        </p:sp>
        <p:sp>
          <p:nvSpPr>
            <p:cNvPr id="163" name="object 162">
              <a:extLst>
                <a:ext uri="{FF2B5EF4-FFF2-40B4-BE49-F238E27FC236}">
                  <a16:creationId xmlns:a16="http://schemas.microsoft.com/office/drawing/2014/main" id="{7B94EBD2-D2A5-B82E-A715-088A577F7D72}"/>
                </a:ext>
              </a:extLst>
            </p:cNvPr>
            <p:cNvSpPr/>
            <p:nvPr/>
          </p:nvSpPr>
          <p:spPr>
            <a:xfrm>
              <a:off x="3147059" y="4354068"/>
              <a:ext cx="544195" cy="243840"/>
            </a:xfrm>
            <a:custGeom>
              <a:avLst/>
              <a:gdLst/>
              <a:ahLst/>
              <a:cxnLst/>
              <a:rect l="l" t="t" r="r" b="b"/>
              <a:pathLst>
                <a:path w="544195" h="243839">
                  <a:moveTo>
                    <a:pt x="544068" y="163068"/>
                  </a:moveTo>
                  <a:lnTo>
                    <a:pt x="504444" y="163068"/>
                  </a:lnTo>
                  <a:lnTo>
                    <a:pt x="504444" y="19812"/>
                  </a:lnTo>
                  <a:lnTo>
                    <a:pt x="74676" y="19812"/>
                  </a:lnTo>
                  <a:lnTo>
                    <a:pt x="74676" y="0"/>
                  </a:lnTo>
                  <a:lnTo>
                    <a:pt x="544068" y="0"/>
                  </a:lnTo>
                  <a:lnTo>
                    <a:pt x="544068" y="163068"/>
                  </a:lnTo>
                  <a:close/>
                </a:path>
                <a:path w="544195" h="243839">
                  <a:moveTo>
                    <a:pt x="504444" y="184404"/>
                  </a:moveTo>
                  <a:lnTo>
                    <a:pt x="469392" y="184404"/>
                  </a:lnTo>
                  <a:lnTo>
                    <a:pt x="469392" y="41148"/>
                  </a:lnTo>
                  <a:lnTo>
                    <a:pt x="39624" y="41148"/>
                  </a:lnTo>
                  <a:lnTo>
                    <a:pt x="39624" y="19812"/>
                  </a:lnTo>
                  <a:lnTo>
                    <a:pt x="504444" y="19812"/>
                  </a:lnTo>
                  <a:lnTo>
                    <a:pt x="504444" y="184404"/>
                  </a:lnTo>
                  <a:close/>
                </a:path>
                <a:path w="544195" h="243839">
                  <a:moveTo>
                    <a:pt x="107561" y="243725"/>
                  </a:moveTo>
                  <a:lnTo>
                    <a:pt x="58541" y="241199"/>
                  </a:lnTo>
                  <a:lnTo>
                    <a:pt x="0" y="234696"/>
                  </a:lnTo>
                  <a:lnTo>
                    <a:pt x="0" y="41148"/>
                  </a:lnTo>
                  <a:lnTo>
                    <a:pt x="469392" y="41148"/>
                  </a:lnTo>
                  <a:lnTo>
                    <a:pt x="469392" y="204216"/>
                  </a:lnTo>
                  <a:lnTo>
                    <a:pt x="410850" y="205647"/>
                  </a:lnTo>
                  <a:lnTo>
                    <a:pt x="361830" y="209469"/>
                  </a:lnTo>
                  <a:lnTo>
                    <a:pt x="320216" y="214974"/>
                  </a:lnTo>
                  <a:lnTo>
                    <a:pt x="283892" y="221455"/>
                  </a:lnTo>
                  <a:lnTo>
                    <a:pt x="218649" y="234512"/>
                  </a:lnTo>
                  <a:lnTo>
                    <a:pt x="185499" y="239674"/>
                  </a:lnTo>
                  <a:lnTo>
                    <a:pt x="149175" y="242981"/>
                  </a:lnTo>
                  <a:lnTo>
                    <a:pt x="107561" y="243725"/>
                  </a:lnTo>
                  <a:close/>
                </a:path>
              </a:pathLst>
            </a:custGeom>
            <a:solidFill>
              <a:srgbClr val="9DD3CF"/>
            </a:solidFill>
          </p:spPr>
          <p:txBody>
            <a:bodyPr wrap="square" lIns="0" tIns="0" rIns="0" bIns="0" rtlCol="0"/>
            <a:lstStyle/>
            <a:p>
              <a:endParaRPr/>
            </a:p>
          </p:txBody>
        </p:sp>
        <p:sp>
          <p:nvSpPr>
            <p:cNvPr id="164" name="object 163">
              <a:extLst>
                <a:ext uri="{FF2B5EF4-FFF2-40B4-BE49-F238E27FC236}">
                  <a16:creationId xmlns:a16="http://schemas.microsoft.com/office/drawing/2014/main" id="{2ADFC7BE-AD12-1A33-C109-C63F747111C9}"/>
                </a:ext>
              </a:extLst>
            </p:cNvPr>
            <p:cNvSpPr/>
            <p:nvPr/>
          </p:nvSpPr>
          <p:spPr>
            <a:xfrm>
              <a:off x="3147059" y="4354068"/>
              <a:ext cx="544195" cy="243840"/>
            </a:xfrm>
            <a:custGeom>
              <a:avLst/>
              <a:gdLst/>
              <a:ahLst/>
              <a:cxnLst/>
              <a:rect l="l" t="t" r="r" b="b"/>
              <a:pathLst>
                <a:path w="544195" h="243839">
                  <a:moveTo>
                    <a:pt x="0" y="41148"/>
                  </a:moveTo>
                  <a:lnTo>
                    <a:pt x="469392" y="41148"/>
                  </a:lnTo>
                  <a:lnTo>
                    <a:pt x="469392" y="204216"/>
                  </a:lnTo>
                  <a:lnTo>
                    <a:pt x="410850" y="205647"/>
                  </a:lnTo>
                  <a:lnTo>
                    <a:pt x="361830" y="209469"/>
                  </a:lnTo>
                  <a:lnTo>
                    <a:pt x="320216" y="214974"/>
                  </a:lnTo>
                  <a:lnTo>
                    <a:pt x="283892" y="221455"/>
                  </a:lnTo>
                  <a:lnTo>
                    <a:pt x="250742" y="228203"/>
                  </a:lnTo>
                  <a:lnTo>
                    <a:pt x="218649" y="234512"/>
                  </a:lnTo>
                  <a:lnTo>
                    <a:pt x="185499" y="239674"/>
                  </a:lnTo>
                  <a:lnTo>
                    <a:pt x="149175" y="242981"/>
                  </a:lnTo>
                  <a:lnTo>
                    <a:pt x="107561" y="243725"/>
                  </a:lnTo>
                  <a:lnTo>
                    <a:pt x="58541" y="241199"/>
                  </a:lnTo>
                  <a:lnTo>
                    <a:pt x="0" y="234696"/>
                  </a:lnTo>
                  <a:lnTo>
                    <a:pt x="0" y="41148"/>
                  </a:lnTo>
                  <a:close/>
                </a:path>
                <a:path w="544195" h="243839">
                  <a:moveTo>
                    <a:pt x="39624" y="41148"/>
                  </a:moveTo>
                  <a:lnTo>
                    <a:pt x="39624" y="19812"/>
                  </a:lnTo>
                  <a:lnTo>
                    <a:pt x="504444" y="19812"/>
                  </a:lnTo>
                  <a:lnTo>
                    <a:pt x="504444" y="184404"/>
                  </a:lnTo>
                  <a:lnTo>
                    <a:pt x="491251" y="184404"/>
                  </a:lnTo>
                  <a:lnTo>
                    <a:pt x="480059" y="184404"/>
                  </a:lnTo>
                  <a:lnTo>
                    <a:pt x="472297" y="184404"/>
                  </a:lnTo>
                  <a:lnTo>
                    <a:pt x="469392" y="184404"/>
                  </a:lnTo>
                </a:path>
                <a:path w="544195" h="243839">
                  <a:moveTo>
                    <a:pt x="74676" y="19812"/>
                  </a:moveTo>
                  <a:lnTo>
                    <a:pt x="74676" y="0"/>
                  </a:lnTo>
                  <a:lnTo>
                    <a:pt x="544068" y="0"/>
                  </a:lnTo>
                  <a:lnTo>
                    <a:pt x="544068" y="163068"/>
                  </a:lnTo>
                  <a:lnTo>
                    <a:pt x="529518" y="163068"/>
                  </a:lnTo>
                  <a:lnTo>
                    <a:pt x="516826" y="163068"/>
                  </a:lnTo>
                  <a:lnTo>
                    <a:pt x="507849" y="163068"/>
                  </a:lnTo>
                  <a:lnTo>
                    <a:pt x="504444" y="163068"/>
                  </a:lnTo>
                </a:path>
              </a:pathLst>
            </a:custGeom>
            <a:ln w="6096">
              <a:solidFill>
                <a:srgbClr val="A19BC1"/>
              </a:solidFill>
            </a:ln>
          </p:spPr>
          <p:txBody>
            <a:bodyPr wrap="square" lIns="0" tIns="0" rIns="0" bIns="0" rtlCol="0"/>
            <a:lstStyle/>
            <a:p>
              <a:endParaRPr/>
            </a:p>
          </p:txBody>
        </p:sp>
        <p:sp>
          <p:nvSpPr>
            <p:cNvPr id="165" name="object 164">
              <a:extLst>
                <a:ext uri="{FF2B5EF4-FFF2-40B4-BE49-F238E27FC236}">
                  <a16:creationId xmlns:a16="http://schemas.microsoft.com/office/drawing/2014/main" id="{B7B43AA2-8036-8431-C260-BD29404205EE}"/>
                </a:ext>
              </a:extLst>
            </p:cNvPr>
            <p:cNvSpPr/>
            <p:nvPr/>
          </p:nvSpPr>
          <p:spPr>
            <a:xfrm>
              <a:off x="1525524" y="4774692"/>
              <a:ext cx="1948180" cy="753110"/>
            </a:xfrm>
            <a:custGeom>
              <a:avLst/>
              <a:gdLst/>
              <a:ahLst/>
              <a:cxnLst/>
              <a:rect l="l" t="t" r="r" b="b"/>
              <a:pathLst>
                <a:path w="1948179" h="753110">
                  <a:moveTo>
                    <a:pt x="41148" y="19812"/>
                  </a:moveTo>
                  <a:lnTo>
                    <a:pt x="19812" y="0"/>
                  </a:lnTo>
                  <a:lnTo>
                    <a:pt x="1906524" y="0"/>
                  </a:lnTo>
                  <a:lnTo>
                    <a:pt x="1906524" y="13716"/>
                  </a:lnTo>
                  <a:lnTo>
                    <a:pt x="41148" y="13716"/>
                  </a:lnTo>
                  <a:lnTo>
                    <a:pt x="41148" y="19812"/>
                  </a:lnTo>
                  <a:close/>
                </a:path>
                <a:path w="1948179" h="753110">
                  <a:moveTo>
                    <a:pt x="1865376" y="41148"/>
                  </a:moveTo>
                  <a:lnTo>
                    <a:pt x="0" y="41148"/>
                  </a:lnTo>
                  <a:lnTo>
                    <a:pt x="0" y="13716"/>
                  </a:lnTo>
                  <a:lnTo>
                    <a:pt x="34583" y="13716"/>
                  </a:lnTo>
                  <a:lnTo>
                    <a:pt x="41148" y="19812"/>
                  </a:lnTo>
                  <a:lnTo>
                    <a:pt x="1865376" y="19812"/>
                  </a:lnTo>
                  <a:lnTo>
                    <a:pt x="1865376" y="41148"/>
                  </a:lnTo>
                  <a:close/>
                </a:path>
                <a:path w="1948179" h="753110">
                  <a:moveTo>
                    <a:pt x="1906524" y="41148"/>
                  </a:moveTo>
                  <a:lnTo>
                    <a:pt x="1885188" y="41148"/>
                  </a:lnTo>
                  <a:lnTo>
                    <a:pt x="1865376" y="19812"/>
                  </a:lnTo>
                  <a:lnTo>
                    <a:pt x="41148" y="19812"/>
                  </a:lnTo>
                  <a:lnTo>
                    <a:pt x="41148" y="13716"/>
                  </a:lnTo>
                  <a:lnTo>
                    <a:pt x="1906524" y="13716"/>
                  </a:lnTo>
                  <a:lnTo>
                    <a:pt x="1906524" y="41148"/>
                  </a:lnTo>
                  <a:close/>
                </a:path>
                <a:path w="1948179" h="753110">
                  <a:moveTo>
                    <a:pt x="1906524" y="649224"/>
                  </a:moveTo>
                  <a:lnTo>
                    <a:pt x="1865376" y="649224"/>
                  </a:lnTo>
                  <a:lnTo>
                    <a:pt x="1865376" y="19812"/>
                  </a:lnTo>
                  <a:lnTo>
                    <a:pt x="1885188" y="41148"/>
                  </a:lnTo>
                  <a:lnTo>
                    <a:pt x="1906524" y="41148"/>
                  </a:lnTo>
                  <a:lnTo>
                    <a:pt x="1906524" y="649224"/>
                  </a:lnTo>
                  <a:close/>
                </a:path>
                <a:path w="1948179" h="753110">
                  <a:moveTo>
                    <a:pt x="1885188" y="752856"/>
                  </a:moveTo>
                  <a:lnTo>
                    <a:pt x="1824228" y="629412"/>
                  </a:lnTo>
                  <a:lnTo>
                    <a:pt x="1865376" y="629412"/>
                  </a:lnTo>
                  <a:lnTo>
                    <a:pt x="1865376" y="649224"/>
                  </a:lnTo>
                  <a:lnTo>
                    <a:pt x="1937643" y="649224"/>
                  </a:lnTo>
                  <a:lnTo>
                    <a:pt x="1885188" y="752856"/>
                  </a:lnTo>
                  <a:close/>
                </a:path>
                <a:path w="1948179" h="753110">
                  <a:moveTo>
                    <a:pt x="1937643" y="649224"/>
                  </a:moveTo>
                  <a:lnTo>
                    <a:pt x="1906524" y="649224"/>
                  </a:lnTo>
                  <a:lnTo>
                    <a:pt x="1906524" y="629412"/>
                  </a:lnTo>
                  <a:lnTo>
                    <a:pt x="1947672" y="629412"/>
                  </a:lnTo>
                  <a:lnTo>
                    <a:pt x="1937643" y="649224"/>
                  </a:lnTo>
                  <a:close/>
                </a:path>
              </a:pathLst>
            </a:custGeom>
            <a:solidFill>
              <a:srgbClr val="7E7E7E"/>
            </a:solidFill>
          </p:spPr>
          <p:txBody>
            <a:bodyPr wrap="square" lIns="0" tIns="0" rIns="0" bIns="0" rtlCol="0"/>
            <a:lstStyle/>
            <a:p>
              <a:endParaRPr/>
            </a:p>
          </p:txBody>
        </p:sp>
      </p:grpSp>
      <p:sp>
        <p:nvSpPr>
          <p:cNvPr id="166" name="object 165">
            <a:extLst>
              <a:ext uri="{FF2B5EF4-FFF2-40B4-BE49-F238E27FC236}">
                <a16:creationId xmlns:a16="http://schemas.microsoft.com/office/drawing/2014/main" id="{572A5B1E-AAB1-C4F5-499A-7831315F5B96}"/>
              </a:ext>
            </a:extLst>
          </p:cNvPr>
          <p:cNvSpPr txBox="1"/>
          <p:nvPr/>
        </p:nvSpPr>
        <p:spPr>
          <a:xfrm>
            <a:off x="6018262" y="4320807"/>
            <a:ext cx="643890" cy="223520"/>
          </a:xfrm>
          <a:prstGeom prst="rect">
            <a:avLst/>
          </a:prstGeom>
        </p:spPr>
        <p:txBody>
          <a:bodyPr vert="horz" wrap="square" lIns="0" tIns="12065" rIns="0" bIns="0" rtlCol="0">
            <a:spAutoFit/>
          </a:bodyPr>
          <a:lstStyle/>
          <a:p>
            <a:pPr marL="12700">
              <a:lnSpc>
                <a:spcPct val="100000"/>
              </a:lnSpc>
              <a:spcBef>
                <a:spcPts val="95"/>
              </a:spcBef>
            </a:pPr>
            <a:r>
              <a:rPr sz="1300" spc="-114" dirty="0">
                <a:latin typeface="Meiryo UI"/>
                <a:cs typeface="Meiryo UI"/>
              </a:rPr>
              <a:t>情報共有</a:t>
            </a:r>
            <a:endParaRPr sz="1300">
              <a:latin typeface="Meiryo UI"/>
              <a:cs typeface="Meiryo UI"/>
            </a:endParaRPr>
          </a:p>
        </p:txBody>
      </p:sp>
      <p:sp>
        <p:nvSpPr>
          <p:cNvPr id="167" name="object 167">
            <a:extLst>
              <a:ext uri="{FF2B5EF4-FFF2-40B4-BE49-F238E27FC236}">
                <a16:creationId xmlns:a16="http://schemas.microsoft.com/office/drawing/2014/main" id="{AC21886D-9F75-42A0-19A0-2443B7414FAB}"/>
              </a:ext>
            </a:extLst>
          </p:cNvPr>
          <p:cNvSpPr txBox="1"/>
          <p:nvPr/>
        </p:nvSpPr>
        <p:spPr>
          <a:xfrm>
            <a:off x="711725" y="5317504"/>
            <a:ext cx="5076190"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Meiryo UI"/>
                <a:cs typeface="Meiryo UI"/>
              </a:rPr>
              <a:t>◆経済財政運営と改革の基本方針</a:t>
            </a:r>
            <a:r>
              <a:rPr sz="1300" spc="-20" dirty="0">
                <a:latin typeface="Meiryo UI"/>
                <a:cs typeface="Meiryo UI"/>
              </a:rPr>
              <a:t>2022（2022年6</a:t>
            </a:r>
            <a:r>
              <a:rPr sz="1300" spc="-25" dirty="0">
                <a:latin typeface="Meiryo UI"/>
                <a:cs typeface="Meiryo UI"/>
              </a:rPr>
              <a:t>月</a:t>
            </a:r>
            <a:r>
              <a:rPr sz="1300" spc="-20" dirty="0">
                <a:latin typeface="Meiryo UI"/>
                <a:cs typeface="Meiryo UI"/>
              </a:rPr>
              <a:t>7日閣議決定）</a:t>
            </a:r>
            <a:r>
              <a:rPr sz="1300" spc="-50" dirty="0">
                <a:latin typeface="Meiryo UI"/>
                <a:cs typeface="Meiryo UI"/>
              </a:rPr>
              <a:t>抄</a:t>
            </a:r>
            <a:endParaRPr sz="1300">
              <a:latin typeface="Meiryo UI"/>
              <a:cs typeface="Meiryo UI"/>
            </a:endParaRPr>
          </a:p>
        </p:txBody>
      </p:sp>
      <p:sp>
        <p:nvSpPr>
          <p:cNvPr id="168" name="object 168">
            <a:extLst>
              <a:ext uri="{FF2B5EF4-FFF2-40B4-BE49-F238E27FC236}">
                <a16:creationId xmlns:a16="http://schemas.microsoft.com/office/drawing/2014/main" id="{1B1B3E1B-2F14-1BA6-2203-A68D4CBCACBC}"/>
              </a:ext>
            </a:extLst>
          </p:cNvPr>
          <p:cNvSpPr txBox="1"/>
          <p:nvPr/>
        </p:nvSpPr>
        <p:spPr>
          <a:xfrm>
            <a:off x="9318313" y="3216945"/>
            <a:ext cx="2776617" cy="693716"/>
          </a:xfrm>
          <a:prstGeom prst="rect">
            <a:avLst/>
          </a:prstGeom>
        </p:spPr>
        <p:txBody>
          <a:bodyPr vert="horz" wrap="square" lIns="0" tIns="9525" rIns="0" bIns="0" rtlCol="0">
            <a:spAutoFit/>
          </a:bodyPr>
          <a:lstStyle/>
          <a:p>
            <a:pPr marL="105410" marR="36195" indent="-93345">
              <a:lnSpc>
                <a:spcPct val="103800"/>
              </a:lnSpc>
              <a:spcBef>
                <a:spcPts val="75"/>
              </a:spcBef>
            </a:pPr>
            <a:r>
              <a:rPr sz="1100" spc="-80" dirty="0">
                <a:latin typeface="HG明朝E"/>
                <a:cs typeface="HG明朝E"/>
              </a:rPr>
              <a:t>※ 全国医療情報ＰＦを含めた医</a:t>
            </a:r>
            <a:r>
              <a:rPr sz="1100" spc="-85" dirty="0">
                <a:latin typeface="HG明朝E"/>
                <a:cs typeface="HG明朝E"/>
              </a:rPr>
              <a:t>療ＤＸに係る施策については「医療ＤＸ推進本部」等において議論、課題の整理が行われており、工程表が策定</a:t>
            </a:r>
            <a:r>
              <a:rPr sz="1100" spc="-75" dirty="0">
                <a:latin typeface="HG明朝E"/>
                <a:cs typeface="HG明朝E"/>
              </a:rPr>
              <a:t>される予定。</a:t>
            </a:r>
            <a:endParaRPr sz="1100" dirty="0">
              <a:latin typeface="HG明朝E"/>
              <a:cs typeface="HG明朝E"/>
            </a:endParaRPr>
          </a:p>
        </p:txBody>
      </p:sp>
    </p:spTree>
    <p:extLst>
      <p:ext uri="{BB962C8B-B14F-4D97-AF65-F5344CB8AC3E}">
        <p14:creationId xmlns:p14="http://schemas.microsoft.com/office/powerpoint/2010/main" val="335072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世界人口の推移～人類誕生から</a:t>
            </a:r>
            <a:r>
              <a:rPr lang="en-US" altLang="ja-JP" sz="2400" b="1" dirty="0">
                <a:latin typeface="BIZ UDPゴシック" panose="020B0400000000000000" pitchFamily="50" charset="-128"/>
                <a:ea typeface="BIZ UDPゴシック" panose="020B0400000000000000" pitchFamily="50" charset="-128"/>
              </a:rPr>
              <a:t>2050</a:t>
            </a:r>
            <a:r>
              <a:rPr lang="ja-JP" altLang="en-US" sz="2400" b="1" dirty="0">
                <a:latin typeface="BIZ UDPゴシック" panose="020B0400000000000000" pitchFamily="50" charset="-128"/>
                <a:ea typeface="BIZ UDPゴシック" panose="020B0400000000000000" pitchFamily="50" charset="-128"/>
              </a:rPr>
              <a:t>年まで</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050" name="Picture 2" descr="plot">
            <a:extLst>
              <a:ext uri="{FF2B5EF4-FFF2-40B4-BE49-F238E27FC236}">
                <a16:creationId xmlns:a16="http://schemas.microsoft.com/office/drawing/2014/main" id="{D04EA957-DF06-097C-FFB2-3F5FD69D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218"/>
            <a:ext cx="12192000" cy="60848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E100B3-29FC-9D63-F4E4-8C652AD084E9}"/>
              </a:ext>
            </a:extLst>
          </p:cNvPr>
          <p:cNvSpPr txBox="1"/>
          <p:nvPr/>
        </p:nvSpPr>
        <p:spPr>
          <a:xfrm>
            <a:off x="4189751" y="2449850"/>
            <a:ext cx="3889947" cy="954107"/>
          </a:xfrm>
          <a:prstGeom prst="rect">
            <a:avLst/>
          </a:prstGeom>
          <a:solidFill>
            <a:schemeClr val="bg1"/>
          </a:solidFill>
          <a:effectLst>
            <a:glow rad="228600">
              <a:schemeClr val="accent5">
                <a:satMod val="175000"/>
                <a:alpha val="40000"/>
              </a:schemeClr>
            </a:glow>
          </a:effectLst>
          <a:scene3d>
            <a:camera prst="orthographicFront"/>
            <a:lightRig rig="threePt" dir="t"/>
          </a:scene3d>
          <a:sp3d>
            <a:bevelT w="152400" h="50800" prst="softRound"/>
          </a:sp3d>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50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1987</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60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1998</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70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2010</a:t>
            </a:r>
            <a:r>
              <a:rPr lang="ja-JP" altLang="en-US" sz="1400" b="0" i="0" dirty="0">
                <a:effectLst/>
                <a:latin typeface="BIZ UDPゴシック" panose="020B0400000000000000" pitchFamily="50" charset="-128"/>
                <a:ea typeface="BIZ UDPゴシック" panose="020B0400000000000000" pitchFamily="50" charset="-128"/>
              </a:rPr>
              <a:t>年。</a:t>
            </a:r>
            <a:endParaRPr lang="en-US" altLang="ja-JP" sz="1400" b="0" i="0" dirty="0">
              <a:effectLst/>
              <a:latin typeface="BIZ UDPゴシック" panose="020B0400000000000000" pitchFamily="50" charset="-128"/>
              <a:ea typeface="BIZ UDPゴシック" panose="020B0400000000000000" pitchFamily="50" charset="-128"/>
            </a:endParaRPr>
          </a:p>
          <a:p>
            <a:r>
              <a:rPr lang="en-US" altLang="ja-JP" sz="1400" b="0" i="0" dirty="0">
                <a:effectLst/>
                <a:latin typeface="BIZ UDPゴシック" panose="020B0400000000000000" pitchFamily="50" charset="-128"/>
                <a:ea typeface="BIZ UDPゴシック" panose="020B0400000000000000" pitchFamily="50" charset="-128"/>
              </a:rPr>
              <a:t>80</a:t>
            </a:r>
            <a:r>
              <a:rPr lang="ja-JP" altLang="en-US" sz="1400" b="0" i="0" dirty="0">
                <a:effectLst/>
                <a:latin typeface="BIZ UDPゴシック" panose="020B0400000000000000" pitchFamily="50" charset="-128"/>
                <a:ea typeface="BIZ UDPゴシック" panose="020B0400000000000000" pitchFamily="50" charset="-128"/>
              </a:rPr>
              <a:t>億人に到達したのは</a:t>
            </a:r>
            <a:r>
              <a:rPr lang="en-US" altLang="ja-JP" sz="1400" b="0" i="0" dirty="0">
                <a:effectLst/>
                <a:latin typeface="BIZ UDPゴシック" panose="020B0400000000000000" pitchFamily="50" charset="-128"/>
                <a:ea typeface="BIZ UDPゴシック" panose="020B0400000000000000" pitchFamily="50" charset="-128"/>
              </a:rPr>
              <a:t>2022</a:t>
            </a:r>
            <a:r>
              <a:rPr lang="ja-JP" altLang="en-US" sz="1400" b="0" i="0" dirty="0">
                <a:effectLst/>
                <a:latin typeface="BIZ UDPゴシック" panose="020B0400000000000000" pitchFamily="50" charset="-128"/>
                <a:ea typeface="BIZ UDPゴシック" panose="020B0400000000000000" pitchFamily="50" charset="-128"/>
              </a:rPr>
              <a:t>年</a:t>
            </a:r>
            <a:r>
              <a:rPr lang="en-US" altLang="ja-JP" sz="1400" b="0" i="0" dirty="0">
                <a:effectLst/>
                <a:latin typeface="BIZ UDPゴシック" panose="020B0400000000000000" pitchFamily="50" charset="-128"/>
                <a:ea typeface="BIZ UDPゴシック" panose="020B0400000000000000" pitchFamily="50" charset="-128"/>
              </a:rPr>
              <a:t>11</a:t>
            </a:r>
            <a:r>
              <a:rPr lang="ja-JP" altLang="en-US" sz="1400" b="0" i="0" dirty="0">
                <a:effectLst/>
                <a:latin typeface="BIZ UDPゴシック" panose="020B0400000000000000" pitchFamily="50" charset="-128"/>
                <a:ea typeface="BIZ UDPゴシック" panose="020B0400000000000000" pitchFamily="50" charset="-128"/>
              </a:rPr>
              <a:t>月</a:t>
            </a:r>
            <a:r>
              <a:rPr lang="en-US" altLang="ja-JP" sz="1400" b="0" i="0" dirty="0">
                <a:effectLst/>
                <a:latin typeface="BIZ UDPゴシック" panose="020B0400000000000000" pitchFamily="50" charset="-128"/>
                <a:ea typeface="BIZ UDPゴシック" panose="020B0400000000000000" pitchFamily="50" charset="-128"/>
              </a:rPr>
              <a:t>15</a:t>
            </a:r>
            <a:r>
              <a:rPr lang="ja-JP" altLang="en-US" sz="1400" b="0" i="0" dirty="0">
                <a:effectLst/>
                <a:latin typeface="BIZ UDPゴシック" panose="020B0400000000000000" pitchFamily="50" charset="-128"/>
                <a:ea typeface="BIZ UDPゴシック" panose="020B0400000000000000" pitchFamily="50" charset="-128"/>
              </a:rPr>
              <a:t>日？</a:t>
            </a:r>
            <a:endParaRPr lang="ja-JP" altLang="en-US" sz="14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16670C1-BE3A-339F-708E-AF1DDC9C119C}"/>
              </a:ext>
            </a:extLst>
          </p:cNvPr>
          <p:cNvSpPr txBox="1"/>
          <p:nvPr/>
        </p:nvSpPr>
        <p:spPr>
          <a:xfrm>
            <a:off x="1980573" y="6297943"/>
            <a:ext cx="7748041" cy="261610"/>
          </a:xfrm>
          <a:prstGeom prst="rect">
            <a:avLst/>
          </a:prstGeom>
          <a:noFill/>
        </p:spPr>
        <p:txBody>
          <a:bodyPr wrap="square">
            <a:spAutoFit/>
          </a:bodyPr>
          <a:lstStyle/>
          <a:p>
            <a:r>
              <a:rPr lang="en-US" altLang="ja-JP" sz="1100" dirty="0">
                <a:latin typeface="Amasis MT Pro Black" panose="02040A04050005020304" pitchFamily="18" charset="0"/>
              </a:rPr>
              <a:t>https://tokyo.unfpa.org/ja/resources/%E8%B3%87%E6%96%99%E3%83%BB%E7%B5%B1%E8%A8%88</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58886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44A340D4-653D-2E89-F3D0-64D903606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521906"/>
            <a:ext cx="7962561" cy="602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5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画像">
            <a:extLst>
              <a:ext uri="{FF2B5EF4-FFF2-40B4-BE49-F238E27FC236}">
                <a16:creationId xmlns:a16="http://schemas.microsoft.com/office/drawing/2014/main" id="{531A34FB-16DB-D1D4-54A4-A728F836A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48" y="337164"/>
            <a:ext cx="5393961" cy="638233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世界人口の推移予測</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94500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画像">
            <a:extLst>
              <a:ext uri="{FF2B5EF4-FFF2-40B4-BE49-F238E27FC236}">
                <a16:creationId xmlns:a16="http://schemas.microsoft.com/office/drawing/2014/main" id="{FB525B3A-C132-ECEE-3DF1-CD030D850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505" y="238593"/>
            <a:ext cx="6619407" cy="661940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04795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2" descr="Image">
            <a:extLst>
              <a:ext uri="{FF2B5EF4-FFF2-40B4-BE49-F238E27FC236}">
                <a16:creationId xmlns:a16="http://schemas.microsoft.com/office/drawing/2014/main" id="{7BCC7765-0410-4726-9721-79B15EB2B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6" y="430796"/>
            <a:ext cx="10700218" cy="615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2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Picture 2" descr="Image">
            <a:extLst>
              <a:ext uri="{FF2B5EF4-FFF2-40B4-BE49-F238E27FC236}">
                <a16:creationId xmlns:a16="http://schemas.microsoft.com/office/drawing/2014/main" id="{670D1258-68EA-5277-A017-C8D3A7052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57" y="455503"/>
            <a:ext cx="11188908" cy="637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380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4" name="Picture 4" descr="Image">
            <a:extLst>
              <a:ext uri="{FF2B5EF4-FFF2-40B4-BE49-F238E27FC236}">
                <a16:creationId xmlns:a16="http://schemas.microsoft.com/office/drawing/2014/main" id="{CE0E5E6F-B3FF-4673-022D-E3D711A9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60" y="672569"/>
            <a:ext cx="5440681" cy="5908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a:extLst>
              <a:ext uri="{FF2B5EF4-FFF2-40B4-BE49-F238E27FC236}">
                <a16:creationId xmlns:a16="http://schemas.microsoft.com/office/drawing/2014/main" id="{BC183A37-3421-A899-6F48-876F3007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661" y="588391"/>
            <a:ext cx="5079167" cy="586998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0E08C48-42E2-6403-3B23-139E3D217F95}"/>
              </a:ext>
            </a:extLst>
          </p:cNvPr>
          <p:cNvSpPr txBox="1"/>
          <p:nvPr/>
        </p:nvSpPr>
        <p:spPr>
          <a:xfrm rot="19988833">
            <a:off x="2054086" y="3183547"/>
            <a:ext cx="7931427" cy="369332"/>
          </a:xfrm>
          <a:prstGeom prst="rect">
            <a:avLst/>
          </a:prstGeom>
          <a:noFill/>
        </p:spPr>
        <p:txBody>
          <a:bodyPr wrap="square">
            <a:spAutoFit/>
          </a:bodyPr>
          <a:lstStyle/>
          <a:p>
            <a:r>
              <a:rPr lang="en-US" altLang="ja-JP" dirty="0">
                <a:solidFill>
                  <a:srgbClr val="C00000"/>
                </a:solidFill>
                <a:latin typeface="Amasis MT Pro Black" panose="02040A04050005020304" pitchFamily="18" charset="0"/>
              </a:rPr>
              <a:t>https://twitter.com/takaku2021/status/1671398937364926464</a:t>
            </a:r>
            <a:endParaRPr lang="ja-JP" altLang="en-US" dirty="0">
              <a:solidFill>
                <a:srgbClr val="C00000"/>
              </a:solidFill>
              <a:latin typeface="Amasis MT Pro Black" panose="02040A04050005020304" pitchFamily="18" charset="0"/>
            </a:endParaRPr>
          </a:p>
        </p:txBody>
      </p:sp>
    </p:spTree>
    <p:extLst>
      <p:ext uri="{BB962C8B-B14F-4D97-AF65-F5344CB8AC3E}">
        <p14:creationId xmlns:p14="http://schemas.microsoft.com/office/powerpoint/2010/main" val="1874850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871A1C0F-4D0F-B6E3-88DA-B49E57424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46" y="455503"/>
            <a:ext cx="5735925" cy="61566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7445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2842220566"/>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～調査部組織を持った組織のあ～</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３年９月</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25</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～認知戦、電子戦、塹壕戦～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10</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核酸ナノテクノロジー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～核酸センサー、核酸デバイス～</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～耐量子暗号、準同型暗号、古くて新しい量子暗号～</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a:solidFill>
                            <a:srgbClr val="002060"/>
                          </a:solidFill>
                          <a:latin typeface="BIZ UDP明朝 Medium" panose="02020500000000000000" pitchFamily="18" charset="-128"/>
                          <a:ea typeface="BIZ UDP明朝 Medium" panose="02020500000000000000" pitchFamily="18" charset="-128"/>
                        </a:rPr>
                        <a:t>２０２４年２月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8988E807-A6E1-CFA3-9A0A-644AEAB7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66" y="455503"/>
            <a:ext cx="4801412" cy="6107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画像">
            <a:extLst>
              <a:ext uri="{FF2B5EF4-FFF2-40B4-BE49-F238E27FC236}">
                <a16:creationId xmlns:a16="http://schemas.microsoft.com/office/drawing/2014/main" id="{A2460B1A-E41F-CA81-D823-A06CEB626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144" y="567441"/>
            <a:ext cx="6046006" cy="588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30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2" name="Picture 4" descr="画像">
            <a:extLst>
              <a:ext uri="{FF2B5EF4-FFF2-40B4-BE49-F238E27FC236}">
                <a16:creationId xmlns:a16="http://schemas.microsoft.com/office/drawing/2014/main" id="{9DFB9B5F-9AC9-536D-B71E-F77A60CB5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488" y="455503"/>
            <a:ext cx="5835790" cy="615944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93668DC-FAEF-9B74-7292-AAA00D733003}"/>
              </a:ext>
            </a:extLst>
          </p:cNvPr>
          <p:cNvSpPr txBox="1"/>
          <p:nvPr/>
        </p:nvSpPr>
        <p:spPr>
          <a:xfrm rot="19469035">
            <a:off x="6594055" y="2521423"/>
            <a:ext cx="5475064" cy="461665"/>
          </a:xfrm>
          <a:prstGeom prst="rect">
            <a:avLst/>
          </a:prstGeom>
          <a:noFill/>
        </p:spPr>
        <p:txBody>
          <a:bodyPr wrap="square">
            <a:spAutoFit/>
          </a:bodyPr>
          <a:lstStyle/>
          <a:p>
            <a:r>
              <a:rPr lang="en-US" altLang="ja-JP" sz="1200" dirty="0">
                <a:solidFill>
                  <a:schemeClr val="accent5">
                    <a:lumMod val="75000"/>
                  </a:schemeClr>
                </a:solidFill>
                <a:latin typeface="Amasis MT Pro Black" panose="02040A04050005020304" pitchFamily="18" charset="0"/>
              </a:rPr>
              <a:t>https://twitter.com/jhmdrei/status/1669689746153672706/photo/1</a:t>
            </a:r>
            <a:endParaRPr lang="ja-JP" altLang="en-US" sz="1200" dirty="0">
              <a:solidFill>
                <a:schemeClr val="accent5">
                  <a:lumMod val="75000"/>
                </a:schemeClr>
              </a:solidFill>
              <a:latin typeface="Amasis MT Pro Black" panose="02040A04050005020304" pitchFamily="18" charset="0"/>
            </a:endParaRPr>
          </a:p>
        </p:txBody>
      </p:sp>
    </p:spTree>
    <p:extLst>
      <p:ext uri="{BB962C8B-B14F-4D97-AF65-F5344CB8AC3E}">
        <p14:creationId xmlns:p14="http://schemas.microsoft.com/office/powerpoint/2010/main" val="2004642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a:t>
            </a:r>
          </a:p>
        </p:txBody>
      </p:sp>
      <p:pic>
        <p:nvPicPr>
          <p:cNvPr id="4" name="Picture 2" descr="画像">
            <a:extLst>
              <a:ext uri="{FF2B5EF4-FFF2-40B4-BE49-F238E27FC236}">
                <a16:creationId xmlns:a16="http://schemas.microsoft.com/office/drawing/2014/main" id="{09591592-91DC-99A3-C66A-3F3957C9E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712" y="526770"/>
            <a:ext cx="7518868" cy="598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3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8C8E95-242C-6F05-0443-497EDC17267B}"/>
              </a:ext>
            </a:extLst>
          </p:cNvPr>
          <p:cNvPicPr>
            <a:picLocks noChangeAspect="1"/>
          </p:cNvPicPr>
          <p:nvPr/>
        </p:nvPicPr>
        <p:blipFill>
          <a:blip r:embed="rId2"/>
          <a:stretch>
            <a:fillRect/>
          </a:stretch>
        </p:blipFill>
        <p:spPr>
          <a:xfrm>
            <a:off x="74558" y="253562"/>
            <a:ext cx="5657850" cy="6477000"/>
          </a:xfrm>
          <a:prstGeom prst="rect">
            <a:avLst/>
          </a:prstGeom>
        </p:spPr>
      </p:pic>
      <p:pic>
        <p:nvPicPr>
          <p:cNvPr id="2052" name="Picture 4" descr="救急車の出動件数と搬送人員の推移">
            <a:extLst>
              <a:ext uri="{FF2B5EF4-FFF2-40B4-BE49-F238E27FC236}">
                <a16:creationId xmlns:a16="http://schemas.microsoft.com/office/drawing/2014/main" id="{2C7E46BC-8408-5847-4FEF-4430DF87D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069" y="1135116"/>
            <a:ext cx="5990895" cy="54520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7DA6924-876A-3595-4D47-023D60BA8018}"/>
              </a:ext>
            </a:extLst>
          </p:cNvPr>
          <p:cNvSpPr txBox="1"/>
          <p:nvPr/>
        </p:nvSpPr>
        <p:spPr>
          <a:xfrm>
            <a:off x="3047343" y="6604438"/>
            <a:ext cx="6097314" cy="261610"/>
          </a:xfrm>
          <a:prstGeom prst="rect">
            <a:avLst/>
          </a:prstGeom>
          <a:noFill/>
        </p:spPr>
        <p:txBody>
          <a:bodyPr wrap="square">
            <a:spAutoFit/>
          </a:bodyPr>
          <a:lstStyle/>
          <a:p>
            <a:pPr algn="ctr"/>
            <a:r>
              <a:rPr lang="en-US" altLang="ja-JP" sz="1100" dirty="0">
                <a:latin typeface="Amasis MT Pro Black" panose="02040A04050005020304" pitchFamily="18" charset="0"/>
              </a:rPr>
              <a:t>https://www.nippon.com/ja/japan-data/h01642/</a:t>
            </a:r>
            <a:endParaRPr lang="ja-JP" altLang="en-US" sz="1100" dirty="0">
              <a:latin typeface="Amasis MT Pro Black" panose="02040A04050005020304" pitchFamily="18" charset="0"/>
            </a:endParaRPr>
          </a:p>
        </p:txBody>
      </p:sp>
    </p:spTree>
    <p:extLst>
      <p:ext uri="{BB962C8B-B14F-4D97-AF65-F5344CB8AC3E}">
        <p14:creationId xmlns:p14="http://schemas.microsoft.com/office/powerpoint/2010/main" val="1494872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9AB43006-AE29-1BE2-EBEA-C5C57353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96" y="254833"/>
            <a:ext cx="11492740" cy="646466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生涯無子率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58200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440CDD8-7187-015B-7651-049C62E7846F}"/>
              </a:ext>
            </a:extLst>
          </p:cNvPr>
          <p:cNvPicPr>
            <a:picLocks noChangeAspect="1"/>
          </p:cNvPicPr>
          <p:nvPr/>
        </p:nvPicPr>
        <p:blipFill>
          <a:blip r:embed="rId2"/>
          <a:stretch>
            <a:fillRect/>
          </a:stretch>
        </p:blipFill>
        <p:spPr>
          <a:xfrm>
            <a:off x="248588" y="1170912"/>
            <a:ext cx="3390894" cy="4986609"/>
          </a:xfrm>
          <a:prstGeom prst="rect">
            <a:avLst/>
          </a:prstGeom>
        </p:spPr>
      </p:pic>
      <p:pic>
        <p:nvPicPr>
          <p:cNvPr id="6" name="図 5">
            <a:extLst>
              <a:ext uri="{FF2B5EF4-FFF2-40B4-BE49-F238E27FC236}">
                <a16:creationId xmlns:a16="http://schemas.microsoft.com/office/drawing/2014/main" id="{2AABF59C-268A-5193-F059-B7DDFC5B2BB6}"/>
              </a:ext>
            </a:extLst>
          </p:cNvPr>
          <p:cNvPicPr>
            <a:picLocks noChangeAspect="1"/>
          </p:cNvPicPr>
          <p:nvPr/>
        </p:nvPicPr>
        <p:blipFill>
          <a:blip r:embed="rId3"/>
          <a:stretch>
            <a:fillRect/>
          </a:stretch>
        </p:blipFill>
        <p:spPr>
          <a:xfrm>
            <a:off x="3738802" y="1170912"/>
            <a:ext cx="8341888" cy="4986609"/>
          </a:xfrm>
          <a:prstGeom prst="rect">
            <a:avLst/>
          </a:prstGeom>
        </p:spPr>
      </p:pic>
      <p:sp>
        <p:nvSpPr>
          <p:cNvPr id="8" name="テキスト ボックス 7">
            <a:extLst>
              <a:ext uri="{FF2B5EF4-FFF2-40B4-BE49-F238E27FC236}">
                <a16:creationId xmlns:a16="http://schemas.microsoft.com/office/drawing/2014/main" id="{6B34CCF1-1E0D-8BD5-C3F5-4EB617710108}"/>
              </a:ext>
            </a:extLst>
          </p:cNvPr>
          <p:cNvSpPr txBox="1"/>
          <p:nvPr/>
        </p:nvSpPr>
        <p:spPr>
          <a:xfrm>
            <a:off x="6580306"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https://www.killscore.org/</a:t>
            </a:r>
            <a:endParaRPr lang="ja-JP" altLang="en-US" sz="1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7DD60E98-0F20-EA26-56BB-6F4971FF024A}"/>
              </a:ext>
            </a:extLst>
          </p:cNvPr>
          <p:cNvSpPr txBox="1"/>
          <p:nvPr/>
        </p:nvSpPr>
        <p:spPr>
          <a:xfrm>
            <a:off x="449329" y="6157521"/>
            <a:ext cx="2658880" cy="276999"/>
          </a:xfrm>
          <a:prstGeom prst="rect">
            <a:avLst/>
          </a:prstGeom>
          <a:noFill/>
        </p:spPr>
        <p:txBody>
          <a:bodyPr wrap="square">
            <a:spAutoFit/>
          </a:bodyPr>
          <a:lstStyle/>
          <a:p>
            <a:pPr algn="ct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出所）</a:t>
            </a:r>
            <a:r>
              <a:rPr lang="en-US" altLang="ja-JP" sz="1200" dirty="0">
                <a:latin typeface="BIZ UDPゴシック" panose="020B0400000000000000" pitchFamily="50" charset="-128"/>
                <a:ea typeface="BIZ UDPゴシック" panose="020B0400000000000000" pitchFamily="50" charset="-128"/>
              </a:rPr>
              <a:t>amazon</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8742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DF41AE75-76C3-59D9-94DE-AD3A44C65370}"/>
              </a:ext>
            </a:extLst>
          </p:cNvPr>
          <p:cNvPicPr>
            <a:picLocks noChangeAspect="1"/>
          </p:cNvPicPr>
          <p:nvPr/>
        </p:nvPicPr>
        <p:blipFill>
          <a:blip r:embed="rId2"/>
          <a:stretch>
            <a:fillRect/>
          </a:stretch>
        </p:blipFill>
        <p:spPr>
          <a:xfrm>
            <a:off x="1989402" y="502222"/>
            <a:ext cx="8211405" cy="6078779"/>
          </a:xfrm>
          <a:prstGeom prst="rect">
            <a:avLst/>
          </a:prstGeom>
        </p:spPr>
      </p:pic>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1010590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3074" name="Picture 2" descr="世界的な人口減少 - 2 つの道、1 つの目的地">
            <a:extLst>
              <a:ext uri="{FF2B5EF4-FFF2-40B4-BE49-F238E27FC236}">
                <a16:creationId xmlns:a16="http://schemas.microsoft.com/office/drawing/2014/main" id="{46EEFD8C-D0AB-81BB-323C-788F9564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52" y="1050199"/>
            <a:ext cx="6377065" cy="483062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DF25EB8-A7B5-139C-7149-A3A144CB623E}"/>
              </a:ext>
            </a:extLst>
          </p:cNvPr>
          <p:cNvSpPr txBox="1"/>
          <p:nvPr/>
        </p:nvSpPr>
        <p:spPr>
          <a:xfrm>
            <a:off x="5068549" y="1861650"/>
            <a:ext cx="6104744" cy="1754326"/>
          </a:xfrm>
          <a:prstGeom prst="rect">
            <a:avLst/>
          </a:prstGeom>
          <a:noFill/>
        </p:spPr>
        <p:txBody>
          <a:bodyPr wrap="square">
            <a:spAutoFit/>
          </a:bodyPr>
          <a:lstStyle/>
          <a:p>
            <a:r>
              <a:rPr lang="en-US" altLang="ja-JP" b="0" i="0" dirty="0">
                <a:solidFill>
                  <a:srgbClr val="373737"/>
                </a:solidFill>
                <a:effectLst/>
                <a:latin typeface="sofia-pro"/>
              </a:rPr>
              <a:t>1970</a:t>
            </a:r>
            <a:r>
              <a:rPr lang="ja-JP" altLang="en-US" b="0" i="0" dirty="0">
                <a:solidFill>
                  <a:srgbClr val="373737"/>
                </a:solidFill>
                <a:effectLst/>
                <a:latin typeface="sofia-pro"/>
              </a:rPr>
              <a:t>年以来、世界の出生率が急激かつ継続的に低下している</a:t>
            </a:r>
            <a:endParaRPr lang="en-US" altLang="ja-JP" b="0" i="0" dirty="0">
              <a:solidFill>
                <a:srgbClr val="373737"/>
              </a:solidFill>
              <a:effectLst/>
              <a:latin typeface="sofia-pro"/>
            </a:endParaRPr>
          </a:p>
          <a:p>
            <a:endParaRPr lang="en-US" altLang="ja-JP" dirty="0">
              <a:solidFill>
                <a:srgbClr val="373737"/>
              </a:solidFill>
              <a:latin typeface="sofia-pro"/>
            </a:endParaRPr>
          </a:p>
          <a:p>
            <a:r>
              <a:rPr lang="ja-JP" altLang="en-US" b="0" i="0" dirty="0">
                <a:solidFill>
                  <a:srgbClr val="373737"/>
                </a:solidFill>
                <a:effectLst/>
                <a:latin typeface="sofia-pro"/>
              </a:rPr>
              <a:t>世界中で出生率が低下している主な原因は、実質所得のインフレよりはるかに先んじて債務と資産のインフレを一貫して促進してきた中央銀行の金利政策によるもの</a:t>
            </a:r>
            <a:endParaRPr lang="ja-JP" altLang="en-US" dirty="0"/>
          </a:p>
        </p:txBody>
      </p:sp>
      <p:sp>
        <p:nvSpPr>
          <p:cNvPr id="8" name="テキスト ボックス 7">
            <a:extLst>
              <a:ext uri="{FF2B5EF4-FFF2-40B4-BE49-F238E27FC236}">
                <a16:creationId xmlns:a16="http://schemas.microsoft.com/office/drawing/2014/main" id="{353BC70F-FADA-A362-89D0-8791A5A7BAD8}"/>
              </a:ext>
            </a:extLst>
          </p:cNvPr>
          <p:cNvSpPr txBox="1"/>
          <p:nvPr/>
        </p:nvSpPr>
        <p:spPr>
          <a:xfrm>
            <a:off x="2250398" y="5880826"/>
            <a:ext cx="2943694" cy="369332"/>
          </a:xfrm>
          <a:prstGeom prst="rect">
            <a:avLst/>
          </a:prstGeom>
          <a:noFill/>
        </p:spPr>
        <p:txBody>
          <a:bodyPr wrap="square">
            <a:spAutoFit/>
          </a:bodyPr>
          <a:lstStyle/>
          <a:p>
            <a:r>
              <a:rPr lang="zh-TW" altLang="en-US" b="0" i="0" dirty="0">
                <a:solidFill>
                  <a:srgbClr val="373737"/>
                </a:solidFill>
                <a:effectLst/>
                <a:latin typeface="sofia-pro"/>
              </a:rPr>
              <a:t>国連世界人口予測 </a:t>
            </a:r>
            <a:r>
              <a:rPr lang="en-US" altLang="zh-TW" b="0" i="0" dirty="0">
                <a:solidFill>
                  <a:srgbClr val="373737"/>
                </a:solidFill>
                <a:effectLst/>
                <a:latin typeface="sofia-pro"/>
              </a:rPr>
              <a:t>2019 </a:t>
            </a:r>
            <a:endParaRPr lang="ja-JP" altLang="en-US" dirty="0"/>
          </a:p>
        </p:txBody>
      </p:sp>
    </p:spTree>
    <p:extLst>
      <p:ext uri="{BB962C8B-B14F-4D97-AF65-F5344CB8AC3E}">
        <p14:creationId xmlns:p14="http://schemas.microsoft.com/office/powerpoint/2010/main" val="2745261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latin typeface="BIZ UDPゴシック" panose="020B0400000000000000" pitchFamily="50" charset="-128"/>
                <a:ea typeface="BIZ UDPゴシック" panose="020B0400000000000000" pitchFamily="50" charset="-128"/>
              </a:rPr>
              <a:t>Kill score</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F2B356A-A8EB-E2B4-DC2F-D5E1A683BCE6}"/>
              </a:ext>
            </a:extLst>
          </p:cNvPr>
          <p:cNvSpPr txBox="1"/>
          <p:nvPr/>
        </p:nvSpPr>
        <p:spPr>
          <a:xfrm>
            <a:off x="7991631" y="58983"/>
            <a:ext cx="4097936" cy="415498"/>
          </a:xfrm>
          <a:prstGeom prst="rect">
            <a:avLst/>
          </a:prstGeom>
          <a:noFill/>
        </p:spPr>
        <p:txBody>
          <a:bodyPr wrap="square">
            <a:spAutoFit/>
          </a:bodyPr>
          <a:lstStyle/>
          <a:p>
            <a:r>
              <a:rPr lang="en-US" altLang="ja-JP" sz="1050" dirty="0">
                <a:solidFill>
                  <a:schemeClr val="bg1"/>
                </a:solidFill>
                <a:latin typeface="Amasis MT Pro Black" panose="02040A04050005020304" pitchFamily="18" charset="0"/>
              </a:rPr>
              <a:t>Open VAERS</a:t>
            </a:r>
          </a:p>
          <a:p>
            <a:r>
              <a:rPr lang="en-US" altLang="ja-JP" sz="1050" dirty="0">
                <a:solidFill>
                  <a:schemeClr val="bg1"/>
                </a:solidFill>
                <a:latin typeface="Amasis MT Pro Black" panose="02040A04050005020304" pitchFamily="18" charset="0"/>
              </a:rPr>
              <a:t>https://openvaers.com/covid-data/reproductive-health</a:t>
            </a:r>
            <a:endParaRPr lang="ja-JP" altLang="en-US" sz="1050" dirty="0">
              <a:solidFill>
                <a:schemeClr val="bg1"/>
              </a:solidFill>
              <a:latin typeface="Amasis MT Pro Black" panose="02040A04050005020304" pitchFamily="18" charset="0"/>
            </a:endParaRPr>
          </a:p>
        </p:txBody>
      </p:sp>
      <p:pic>
        <p:nvPicPr>
          <p:cNvPr id="4098" name="Picture 2">
            <a:extLst>
              <a:ext uri="{FF2B5EF4-FFF2-40B4-BE49-F238E27FC236}">
                <a16:creationId xmlns:a16="http://schemas.microsoft.com/office/drawing/2014/main" id="{E97DAB91-1A13-4451-71EE-81DD06F87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16" y="1458197"/>
            <a:ext cx="6663288" cy="401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154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中央銀行の金利政策が引き起こす人口減少</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57B1C109-FA18-CDD6-BFD6-54F8CC9BA5C9}"/>
              </a:ext>
            </a:extLst>
          </p:cNvPr>
          <p:cNvSpPr txBox="1"/>
          <p:nvPr/>
        </p:nvSpPr>
        <p:spPr>
          <a:xfrm>
            <a:off x="3738797" y="1451552"/>
            <a:ext cx="4714406" cy="3477875"/>
          </a:xfrm>
          <a:prstGeom prst="rect">
            <a:avLst/>
          </a:prstGeom>
          <a:noFill/>
        </p:spPr>
        <p:txBody>
          <a:bodyPr wrap="square" rtlCol="0">
            <a:spAutoFit/>
          </a:bodyPr>
          <a:lstStyle/>
          <a:p>
            <a:pPr algn="ctr"/>
            <a:r>
              <a:rPr kumimoji="1" lang="ja-JP" altLang="en-US" sz="4400" b="1" dirty="0">
                <a:latin typeface="BIZ UDPゴシック" panose="020B0400000000000000" pitchFamily="50" charset="-128"/>
                <a:ea typeface="BIZ UDPゴシック" panose="020B0400000000000000" pitchFamily="50" charset="-128"/>
              </a:rPr>
              <a:t>実質所得</a:t>
            </a:r>
            <a:endParaRPr kumimoji="1" lang="en-US" altLang="ja-JP" sz="4400" b="1" dirty="0">
              <a:latin typeface="BIZ UDPゴシック" panose="020B0400000000000000" pitchFamily="50" charset="-128"/>
              <a:ea typeface="BIZ UDPゴシック" panose="020B0400000000000000" pitchFamily="50" charset="-128"/>
            </a:endParaRP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en-US" altLang="ja-JP" sz="4400" b="1" dirty="0">
                <a:latin typeface="BIZ UDPゴシック" panose="020B0400000000000000" pitchFamily="50" charset="-128"/>
                <a:ea typeface="BIZ UDPゴシック" panose="020B0400000000000000" pitchFamily="50" charset="-128"/>
              </a:rPr>
              <a:t>Vs</a:t>
            </a:r>
          </a:p>
          <a:p>
            <a:pPr algn="ctr"/>
            <a:endParaRPr kumimoji="1" lang="en-US" altLang="ja-JP" sz="4400" b="1" dirty="0">
              <a:latin typeface="BIZ UDPゴシック" panose="020B0400000000000000" pitchFamily="50" charset="-128"/>
              <a:ea typeface="BIZ UDPゴシック" panose="020B0400000000000000" pitchFamily="50" charset="-128"/>
            </a:endParaRPr>
          </a:p>
          <a:p>
            <a:pPr algn="ctr"/>
            <a:r>
              <a:rPr lang="ja-JP" altLang="en-US" sz="4400" b="1" dirty="0">
                <a:latin typeface="BIZ UDPゴシック" panose="020B0400000000000000" pitchFamily="50" charset="-128"/>
                <a:ea typeface="BIZ UDPゴシック" panose="020B0400000000000000" pitchFamily="50" charset="-128"/>
              </a:rPr>
              <a:t>生活コスト</a:t>
            </a:r>
            <a:endParaRPr kumimoji="1" lang="en-US" altLang="ja-JP" sz="4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1247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pic>
        <p:nvPicPr>
          <p:cNvPr id="1026" name="Picture 2">
            <a:extLst>
              <a:ext uri="{FF2B5EF4-FFF2-40B4-BE49-F238E27FC236}">
                <a16:creationId xmlns:a16="http://schemas.microsoft.com/office/drawing/2014/main" id="{9524CCF4-5161-219A-F3E2-3DD9C6F7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11" y="504917"/>
            <a:ext cx="8735778" cy="60760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068BC3C-2847-DE19-4217-2FC6C5DADB53}"/>
              </a:ext>
            </a:extLst>
          </p:cNvPr>
          <p:cNvSpPr txBox="1"/>
          <p:nvPr/>
        </p:nvSpPr>
        <p:spPr>
          <a:xfrm rot="16200000">
            <a:off x="-2091458" y="3576072"/>
            <a:ext cx="5649419" cy="261610"/>
          </a:xfrm>
          <a:prstGeom prst="rect">
            <a:avLst/>
          </a:prstGeom>
          <a:noFill/>
        </p:spPr>
        <p:txBody>
          <a:bodyPr wrap="square">
            <a:spAutoFit/>
          </a:bodyPr>
          <a:lstStyle/>
          <a:p>
            <a:pPr algn="ctr"/>
            <a:r>
              <a:rPr lang="en-US" altLang="ja-JP" sz="1050" dirty="0">
                <a:latin typeface="Amasis MT Pro Black" panose="02040A04050005020304" pitchFamily="18" charset="0"/>
              </a:rPr>
              <a:t>https://www.nikkei.com/article/DGXZQODL213760R20C21A8000000/</a:t>
            </a:r>
            <a:endParaRPr lang="ja-JP" altLang="en-US" sz="1050" dirty="0">
              <a:latin typeface="Amasis MT Pro Black" panose="02040A04050005020304" pitchFamily="18" charset="0"/>
            </a:endParaRPr>
          </a:p>
        </p:txBody>
      </p:sp>
    </p:spTree>
    <p:extLst>
      <p:ext uri="{BB962C8B-B14F-4D97-AF65-F5344CB8AC3E}">
        <p14:creationId xmlns:p14="http://schemas.microsoft.com/office/powerpoint/2010/main" val="245634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ドル基軸通貨体制の終焉と出生率</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61704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脱ドル国家群の経済成長と人口増大</a:t>
            </a:r>
          </a:p>
        </p:txBody>
      </p:sp>
    </p:spTree>
    <p:extLst>
      <p:ext uri="{BB962C8B-B14F-4D97-AF65-F5344CB8AC3E}">
        <p14:creationId xmlns:p14="http://schemas.microsoft.com/office/powerpoint/2010/main" val="3088404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574863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90293" y="547315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778830" y="527572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2838378" y="338078"/>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0" y="2236565"/>
            <a:ext cx="12192000" cy="2477601"/>
          </a:xfrm>
          <a:prstGeom prst="rect">
            <a:avLst/>
          </a:prstGeom>
          <a:noFill/>
        </p:spPr>
        <p:txBody>
          <a:bodyPr wrap="square" rtlCol="0">
            <a:spAutoFit/>
          </a:bodyPr>
          <a:lstStyle/>
          <a:p>
            <a:pPr algn="ctr"/>
            <a:r>
              <a:rPr kumimoji="1" lang="ja-JP" altLang="en-US" sz="11500" dirty="0">
                <a:solidFill>
                  <a:srgbClr val="FFC000"/>
                </a:solidFill>
                <a:latin typeface="Berlin Sans FB Demi" panose="020E0802020502020306" pitchFamily="34" charset="0"/>
                <a:ea typeface="BIZ UDPゴシック" panose="020B0400000000000000" pitchFamily="50" charset="-128"/>
              </a:rPr>
              <a:t>ウクライナ戦訓</a:t>
            </a:r>
            <a:endParaRPr kumimoji="1" lang="en-US" altLang="ja-JP" sz="9800" b="1" dirty="0">
              <a:solidFill>
                <a:schemeClr val="bg1">
                  <a:lumMod val="95000"/>
                </a:schemeClr>
              </a:solidFill>
              <a:latin typeface="BIZ UDP明朝 Medium" panose="02020500000000000000" pitchFamily="18" charset="-128"/>
              <a:ea typeface="BIZ UDP明朝 Medium" panose="02020500000000000000" pitchFamily="18" charset="-128"/>
            </a:endParaRPr>
          </a:p>
          <a:p>
            <a:pPr algn="ctr"/>
            <a:r>
              <a:rPr lang="ja-JP" altLang="en-US" sz="4000" dirty="0">
                <a:solidFill>
                  <a:schemeClr val="bg1"/>
                </a:solidFill>
                <a:latin typeface="Amasis MT Pro Black" panose="02040A04050005020304" pitchFamily="18" charset="0"/>
                <a:ea typeface="BIZ UDPゴシック" panose="020B0400000000000000" pitchFamily="50" charset="-128"/>
              </a:rPr>
              <a:t>～認知戦、電子戦、塹壕戦～</a:t>
            </a:r>
            <a:endParaRPr kumimoji="1" lang="ja-JP" altLang="en-US" sz="4000" dirty="0">
              <a:solidFill>
                <a:schemeClr val="bg1"/>
              </a:solidFill>
              <a:latin typeface="Amasis MT Pro Black" panose="02040A04050005020304" pitchFamily="18" charset="0"/>
              <a:ea typeface="BIZ UDPゴシック" panose="020B0400000000000000" pitchFamily="50" charset="-128"/>
            </a:endParaRP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2023</a:t>
            </a:r>
            <a:r>
              <a:rPr lang="ja-JP" altLang="en-US" sz="3200" dirty="0">
                <a:latin typeface="BIZ UDPゴシック" panose="020B0400000000000000" pitchFamily="50" charset="-128"/>
                <a:ea typeface="BIZ UDPゴシック" panose="020B0400000000000000" pitchFamily="50" charset="-128"/>
              </a:rPr>
              <a:t>年</a:t>
            </a:r>
            <a:r>
              <a:rPr lang="en-US" altLang="ja-JP" sz="3200" dirty="0">
                <a:latin typeface="BIZ UDPゴシック" panose="020B0400000000000000" pitchFamily="50" charset="-128"/>
                <a:ea typeface="BIZ UDPゴシック" panose="020B0400000000000000" pitchFamily="50" charset="-128"/>
              </a:rPr>
              <a:t>9</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25</a:t>
            </a:r>
            <a:r>
              <a:rPr lang="ja-JP" altLang="en-US" sz="3200" dirty="0">
                <a:latin typeface="BIZ UDPゴシック" panose="020B0400000000000000" pitchFamily="50" charset="-128"/>
                <a:ea typeface="BIZ UDPゴシック" panose="020B0400000000000000" pitchFamily="50" charset="-128"/>
              </a:rPr>
              <a:t>日（月曜日）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世界人口は減少・・・</a:t>
            </a:r>
          </a:p>
        </p:txBody>
      </p:sp>
      <p:pic>
        <p:nvPicPr>
          <p:cNvPr id="6" name="図 5">
            <a:extLst>
              <a:ext uri="{FF2B5EF4-FFF2-40B4-BE49-F238E27FC236}">
                <a16:creationId xmlns:a16="http://schemas.microsoft.com/office/drawing/2014/main" id="{EC17E56D-B923-56AA-D6F3-832BB7ECE82D}"/>
              </a:ext>
            </a:extLst>
          </p:cNvPr>
          <p:cNvPicPr>
            <a:picLocks noChangeAspect="1"/>
          </p:cNvPicPr>
          <p:nvPr/>
        </p:nvPicPr>
        <p:blipFill>
          <a:blip r:embed="rId2"/>
          <a:stretch>
            <a:fillRect/>
          </a:stretch>
        </p:blipFill>
        <p:spPr>
          <a:xfrm>
            <a:off x="179631" y="1791229"/>
            <a:ext cx="5791702" cy="3650296"/>
          </a:xfrm>
          <a:prstGeom prst="rect">
            <a:avLst/>
          </a:prstGeom>
        </p:spPr>
      </p:pic>
      <p:sp>
        <p:nvSpPr>
          <p:cNvPr id="8" name="テキスト ボックス 7">
            <a:extLst>
              <a:ext uri="{FF2B5EF4-FFF2-40B4-BE49-F238E27FC236}">
                <a16:creationId xmlns:a16="http://schemas.microsoft.com/office/drawing/2014/main" id="{170ED72C-9C87-1B6D-974C-5D82BF7BDCF6}"/>
              </a:ext>
            </a:extLst>
          </p:cNvPr>
          <p:cNvSpPr txBox="1"/>
          <p:nvPr/>
        </p:nvSpPr>
        <p:spPr>
          <a:xfrm>
            <a:off x="983729" y="651753"/>
            <a:ext cx="6104744" cy="923330"/>
          </a:xfrm>
          <a:prstGeom prst="rect">
            <a:avLst/>
          </a:prstGeom>
          <a:noFill/>
        </p:spPr>
        <p:txBody>
          <a:bodyPr wrap="square">
            <a:spAutoFit/>
          </a:bodyPr>
          <a:lstStyle/>
          <a:p>
            <a:pPr algn="l" fontAlgn="base"/>
            <a:r>
              <a:rPr lang="ja-JP" altLang="en-US" b="0" i="0" dirty="0">
                <a:solidFill>
                  <a:srgbClr val="000000"/>
                </a:solidFill>
                <a:effectLst/>
                <a:latin typeface="GeographEditRegular"/>
              </a:rPr>
              <a:t>国連の人口統計学者は世界人口が</a:t>
            </a:r>
            <a:r>
              <a:rPr lang="en-US" altLang="ja-JP" b="0" i="0" dirty="0">
                <a:solidFill>
                  <a:srgbClr val="000000"/>
                </a:solidFill>
                <a:effectLst/>
                <a:latin typeface="GeographEditRegular"/>
              </a:rPr>
              <a:t>100</a:t>
            </a:r>
            <a:r>
              <a:rPr lang="ja-JP" altLang="en-US" b="0" i="0" dirty="0">
                <a:solidFill>
                  <a:srgbClr val="000000"/>
                </a:solidFill>
                <a:effectLst/>
                <a:latin typeface="GeographEditRegular"/>
              </a:rPr>
              <a:t>億人を超えると予測していますが、他の研究グループは、今世紀よりも早いピークを予測しています。</a:t>
            </a:r>
          </a:p>
        </p:txBody>
      </p:sp>
      <p:sp>
        <p:nvSpPr>
          <p:cNvPr id="10" name="テキスト ボックス 9">
            <a:extLst>
              <a:ext uri="{FF2B5EF4-FFF2-40B4-BE49-F238E27FC236}">
                <a16:creationId xmlns:a16="http://schemas.microsoft.com/office/drawing/2014/main" id="{62560FCE-4E8F-D848-A565-FF512A1CD04C}"/>
              </a:ext>
            </a:extLst>
          </p:cNvPr>
          <p:cNvSpPr txBox="1"/>
          <p:nvPr/>
        </p:nvSpPr>
        <p:spPr>
          <a:xfrm>
            <a:off x="425158" y="5369987"/>
            <a:ext cx="10352769" cy="769441"/>
          </a:xfrm>
          <a:prstGeom prst="rect">
            <a:avLst/>
          </a:prstGeom>
          <a:noFill/>
        </p:spPr>
        <p:txBody>
          <a:bodyPr wrap="square">
            <a:spAutoFit/>
          </a:bodyPr>
          <a:lstStyle/>
          <a:p>
            <a:pPr algn="l" fontAlgn="base"/>
            <a:r>
              <a:rPr lang="en-US" altLang="ja-JP" sz="1100" b="0" i="0" dirty="0">
                <a:effectLst/>
                <a:latin typeface="BIZ UDPゴシック" panose="020B0400000000000000" pitchFamily="50" charset="-128"/>
                <a:ea typeface="BIZ UDPゴシック" panose="020B0400000000000000" pitchFamily="50" charset="-128"/>
              </a:rPr>
              <a:t>Charlotte Li, NG Staff</a:t>
            </a:r>
          </a:p>
          <a:p>
            <a:pPr algn="l" fontAlgn="base"/>
            <a:r>
              <a:rPr lang="en-US" altLang="ja-JP" sz="1100" b="0" i="0" dirty="0">
                <a:effectLst/>
                <a:latin typeface="BIZ UDPゴシック" panose="020B0400000000000000" pitchFamily="50" charset="-128"/>
                <a:ea typeface="BIZ UDPゴシック" panose="020B0400000000000000" pitchFamily="50" charset="-128"/>
              </a:rPr>
              <a:t>Sources: United Nations, Department of Economic and Social Affairs, Population Division;</a:t>
            </a:r>
          </a:p>
          <a:p>
            <a:pPr algn="l" fontAlgn="base"/>
            <a:r>
              <a:rPr lang="en-US" altLang="ja-JP" sz="1100" b="0" i="0" dirty="0">
                <a:effectLst/>
                <a:latin typeface="BIZ UDPゴシック" panose="020B0400000000000000" pitchFamily="50" charset="-128"/>
                <a:ea typeface="BIZ UDPゴシック" panose="020B0400000000000000" pitchFamily="50" charset="-128"/>
              </a:rPr>
              <a:t>Wittgenstein Centre for Demography and Global Human Capital; Institute for Health</a:t>
            </a:r>
          </a:p>
          <a:p>
            <a:pPr algn="l" fontAlgn="base"/>
            <a:r>
              <a:rPr lang="en-US" altLang="ja-JP" sz="1100" b="0" i="0" dirty="0">
                <a:effectLst/>
                <a:latin typeface="BIZ UDPゴシック" panose="020B0400000000000000" pitchFamily="50" charset="-128"/>
                <a:ea typeface="BIZ UDPゴシック" panose="020B0400000000000000" pitchFamily="50" charset="-128"/>
              </a:rPr>
              <a:t>Metrics and Evaluation (IHME)</a:t>
            </a:r>
          </a:p>
        </p:txBody>
      </p:sp>
      <p:sp>
        <p:nvSpPr>
          <p:cNvPr id="12" name="テキスト ボックス 11">
            <a:extLst>
              <a:ext uri="{FF2B5EF4-FFF2-40B4-BE49-F238E27FC236}">
                <a16:creationId xmlns:a16="http://schemas.microsoft.com/office/drawing/2014/main" id="{67206962-9E00-98F5-BAAC-450E3D73BC5C}"/>
              </a:ext>
            </a:extLst>
          </p:cNvPr>
          <p:cNvSpPr txBox="1"/>
          <p:nvPr/>
        </p:nvSpPr>
        <p:spPr>
          <a:xfrm>
            <a:off x="7247744" y="726301"/>
            <a:ext cx="4654446" cy="5478423"/>
          </a:xfrm>
          <a:prstGeom prst="rect">
            <a:avLst/>
          </a:prstGeom>
          <a:noFill/>
        </p:spPr>
        <p:txBody>
          <a:bodyPr wrap="square">
            <a:spAutoFit/>
          </a:bodyPr>
          <a:lstStyle/>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ワシントン大学の教授は、彼らの「まったく異なる出生率モデル」のもとでは、人類の人口は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億から</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億人の間にしか到達しないだろうと述べている。</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出生率の低下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国連によると、</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人当たりの生涯の平均出生率は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2.3</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年の約</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人から減少し、その数は</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人に低下すると予測している。</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「私たちは、世界の大多数の国と大多数の人々が代替出生率を下回る国に住んでいるという段階に達しています」、つまり女性</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人当たりの子供の数はおよそ</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2.1</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人に達するとスノー氏は言う。</a:t>
            </a:r>
          </a:p>
          <a:p>
            <a:pPr algn="l"/>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 </a:t>
            </a:r>
            <a:r>
              <a:rPr lang="ja-JP" altLang="en-US" sz="1400" b="1" i="0" dirty="0">
                <a:solidFill>
                  <a:srgbClr val="000000"/>
                </a:solidFill>
                <a:effectLst/>
                <a:latin typeface="BIZ UDPゴシック" panose="020B0400000000000000" pitchFamily="50" charset="-128"/>
                <a:ea typeface="BIZ UDPゴシック" panose="020B0400000000000000" pitchFamily="50" charset="-128"/>
              </a:rPr>
              <a:t>世界的な高齢化 </a:t>
            </a:r>
            <a:r>
              <a:rPr lang="en-US" altLang="ja-JP" sz="1400" b="1" i="0" dirty="0">
                <a:solidFill>
                  <a:srgbClr val="000000"/>
                </a:solidFill>
                <a:effectLst/>
                <a:latin typeface="BIZ UDPゴシック" panose="020B0400000000000000" pitchFamily="50" charset="-128"/>
                <a:ea typeface="BIZ UDPゴシック" panose="020B0400000000000000" pitchFamily="50" charset="-128"/>
              </a:rPr>
              <a:t>–</a:t>
            </a:r>
            <a:br>
              <a:rPr lang="ja-JP" altLang="en-US" sz="1400" b="0" i="0" dirty="0">
                <a:solidFill>
                  <a:srgbClr val="000000"/>
                </a:solidFill>
                <a:effectLst/>
                <a:latin typeface="BIZ UDPゴシック" panose="020B0400000000000000" pitchFamily="50" charset="-128"/>
                <a:ea typeface="BIZ UDPゴシック" panose="020B0400000000000000" pitchFamily="50" charset="-128"/>
              </a:rPr>
            </a:b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世界の人口増加を促進する主な要因は、平均寿命が伸び続けていることです。</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2019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72.8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歳となり、</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1990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年より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9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歳伸びています。また、国連は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年までに平均寿命が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77.2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歳になると予測しています。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その結果、出生率の低下と相まって、</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65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歳以上の人口の割合は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2022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年の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パーセントから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2050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年には </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16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パーセントに上昇すると予想されています。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この世界的な高齢化は労働市場と国民年金制度に影響を与えるとともに、より多くの高齢者介護が必要となります。</a:t>
            </a:r>
          </a:p>
          <a:p>
            <a:pPr algn="l"/>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スノーさんは、ますます多くの国が彼女の組織に連絡を取り、「人口を増やすために私たちが何をできるのかをよりよく理解するために、</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UNFPA </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はどのように助けてもらえるだろうか」と尋ねていると語った。</a:t>
            </a:r>
          </a:p>
        </p:txBody>
      </p:sp>
    </p:spTree>
    <p:extLst>
      <p:ext uri="{BB962C8B-B14F-4D97-AF65-F5344CB8AC3E}">
        <p14:creationId xmlns:p14="http://schemas.microsoft.com/office/powerpoint/2010/main" val="388110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ワシントン大学健康指標価値研究所</a:t>
            </a:r>
          </a:p>
        </p:txBody>
      </p:sp>
      <p:sp>
        <p:nvSpPr>
          <p:cNvPr id="4" name="テキスト ボックス 3">
            <a:extLst>
              <a:ext uri="{FF2B5EF4-FFF2-40B4-BE49-F238E27FC236}">
                <a16:creationId xmlns:a16="http://schemas.microsoft.com/office/drawing/2014/main" id="{A4497F5E-0E17-1C9A-1DA7-12D98E652E9E}"/>
              </a:ext>
            </a:extLst>
          </p:cNvPr>
          <p:cNvSpPr txBox="1"/>
          <p:nvPr/>
        </p:nvSpPr>
        <p:spPr>
          <a:xfrm>
            <a:off x="1103650" y="979095"/>
            <a:ext cx="9022205" cy="5078313"/>
          </a:xfrm>
          <a:prstGeom prst="rect">
            <a:avLst/>
          </a:prstGeom>
          <a:noFill/>
        </p:spPr>
        <p:txBody>
          <a:bodyPr wrap="square">
            <a:spAutoFit/>
          </a:bodyPr>
          <a:lstStyle/>
          <a:p>
            <a:r>
              <a:rPr lang="ja-JP" altLang="en-US" b="0" i="0" dirty="0">
                <a:solidFill>
                  <a:srgbClr val="141414"/>
                </a:solidFill>
                <a:effectLst/>
                <a:latin typeface="ReithSans"/>
              </a:rPr>
              <a:t>今年末までに、今世紀には、世界の </a:t>
            </a:r>
            <a:r>
              <a:rPr lang="en-US" altLang="ja-JP" b="0" i="0" dirty="0">
                <a:solidFill>
                  <a:srgbClr val="141414"/>
                </a:solidFill>
                <a:effectLst/>
                <a:latin typeface="ReithSans"/>
              </a:rPr>
              <a:t>195 </a:t>
            </a:r>
            <a:r>
              <a:rPr lang="ja-JP" altLang="en-US" b="0" i="0" dirty="0">
                <a:solidFill>
                  <a:srgbClr val="141414"/>
                </a:solidFill>
                <a:effectLst/>
                <a:latin typeface="ReithSans"/>
              </a:rPr>
              <a:t>か国のうち </a:t>
            </a:r>
            <a:r>
              <a:rPr lang="en-US" altLang="ja-JP" b="0" i="0" dirty="0">
                <a:solidFill>
                  <a:srgbClr val="141414"/>
                </a:solidFill>
                <a:effectLst/>
                <a:latin typeface="ReithSans"/>
              </a:rPr>
              <a:t>183 </a:t>
            </a:r>
            <a:r>
              <a:rPr lang="ja-JP" altLang="en-US" b="0" i="0" dirty="0">
                <a:solidFill>
                  <a:srgbClr val="141414"/>
                </a:solidFill>
                <a:effectLst/>
                <a:latin typeface="ReithSans"/>
              </a:rPr>
              <a:t>か国の出生率が人口を置き換えるのに必要なレベルを下回ることになります。</a:t>
            </a:r>
            <a:endParaRPr lang="en-US" altLang="ja-JP" b="0" i="0" dirty="0">
              <a:solidFill>
                <a:srgbClr val="141414"/>
              </a:solidFill>
              <a:effectLst/>
              <a:latin typeface="ReithSans"/>
            </a:endParaRPr>
          </a:p>
          <a:p>
            <a:endParaRPr lang="en-US" altLang="ja-JP" dirty="0">
              <a:solidFill>
                <a:srgbClr val="141414"/>
              </a:solidFill>
              <a:latin typeface="ReithSans"/>
            </a:endParaRPr>
          </a:p>
          <a:p>
            <a:pPr algn="l" rtl="0"/>
            <a:r>
              <a:rPr lang="ja-JP" altLang="en-US" b="0" i="0" dirty="0">
                <a:solidFill>
                  <a:srgbClr val="141414"/>
                </a:solidFill>
                <a:effectLst/>
                <a:latin typeface="ReithSans"/>
                <a:ea typeface="Meiryo" panose="020B0604030504040204" pitchFamily="50" charset="-128"/>
              </a:rPr>
              <a:t>この地域の人口は </a:t>
            </a:r>
            <a:r>
              <a:rPr lang="en-US" altLang="ja-JP" b="0" i="0" dirty="0">
                <a:solidFill>
                  <a:srgbClr val="141414"/>
                </a:solidFill>
                <a:effectLst/>
                <a:latin typeface="ReithSans"/>
                <a:ea typeface="Meiryo" panose="020B0604030504040204" pitchFamily="50" charset="-128"/>
              </a:rPr>
              <a:t>2050 </a:t>
            </a:r>
            <a:r>
              <a:rPr lang="ja-JP" altLang="en-US" b="0" i="0" dirty="0">
                <a:solidFill>
                  <a:srgbClr val="141414"/>
                </a:solidFill>
                <a:effectLst/>
                <a:latin typeface="ReithSans"/>
                <a:ea typeface="Meiryo" panose="020B0604030504040204" pitchFamily="50" charset="-128"/>
              </a:rPr>
              <a:t>年までに倍増し、</a:t>
            </a:r>
            <a:r>
              <a:rPr lang="en-US" altLang="ja-JP" b="0" i="0" dirty="0">
                <a:solidFill>
                  <a:srgbClr val="141414"/>
                </a:solidFill>
                <a:effectLst/>
                <a:latin typeface="ReithSans"/>
                <a:ea typeface="Meiryo" panose="020B0604030504040204" pitchFamily="50" charset="-128"/>
              </a:rPr>
              <a:t>25 </a:t>
            </a:r>
            <a:r>
              <a:rPr lang="ja-JP" altLang="en-US" b="0" i="0" dirty="0">
                <a:solidFill>
                  <a:srgbClr val="141414"/>
                </a:solidFill>
                <a:effectLst/>
                <a:latin typeface="ReithSans"/>
                <a:ea typeface="Meiryo" panose="020B0604030504040204" pitchFamily="50" charset="-128"/>
              </a:rPr>
              <a:t>億人に達するとされています。実際には、これは </a:t>
            </a:r>
            <a:r>
              <a:rPr lang="en-US" altLang="ja-JP" b="0" i="0" dirty="0">
                <a:solidFill>
                  <a:srgbClr val="141414"/>
                </a:solidFill>
                <a:effectLst/>
                <a:latin typeface="ReithSans"/>
                <a:ea typeface="Meiryo" panose="020B0604030504040204" pitchFamily="50" charset="-128"/>
              </a:rPr>
              <a:t>30 </a:t>
            </a:r>
            <a:r>
              <a:rPr lang="ja-JP" altLang="en-US" b="0" i="0" dirty="0">
                <a:solidFill>
                  <a:srgbClr val="141414"/>
                </a:solidFill>
                <a:effectLst/>
                <a:latin typeface="ReithSans"/>
                <a:ea typeface="Meiryo" panose="020B0604030504040204" pitchFamily="50" charset="-128"/>
              </a:rPr>
              <a:t>年以内に人類の </a:t>
            </a:r>
            <a:r>
              <a:rPr lang="en-US" altLang="ja-JP" b="0" i="0" dirty="0">
                <a:solidFill>
                  <a:srgbClr val="141414"/>
                </a:solidFill>
                <a:effectLst/>
                <a:latin typeface="ReithSans"/>
                <a:ea typeface="Meiryo" panose="020B0604030504040204" pitchFamily="50" charset="-128"/>
              </a:rPr>
              <a:t>4 </a:t>
            </a:r>
            <a:r>
              <a:rPr lang="ja-JP" altLang="en-US" b="0" i="0" dirty="0">
                <a:solidFill>
                  <a:srgbClr val="141414"/>
                </a:solidFill>
                <a:effectLst/>
                <a:latin typeface="ReithSans"/>
                <a:ea typeface="Meiryo" panose="020B0604030504040204" pitchFamily="50" charset="-128"/>
              </a:rPr>
              <a:t>分の </a:t>
            </a:r>
            <a:r>
              <a:rPr lang="en-US" altLang="ja-JP" b="0" i="0" dirty="0">
                <a:solidFill>
                  <a:srgbClr val="141414"/>
                </a:solidFill>
                <a:effectLst/>
                <a:latin typeface="ReithSans"/>
                <a:ea typeface="Meiryo" panose="020B0604030504040204" pitchFamily="50" charset="-128"/>
              </a:rPr>
              <a:t>1 </a:t>
            </a:r>
            <a:r>
              <a:rPr lang="ja-JP" altLang="en-US" b="0" i="0" dirty="0">
                <a:solidFill>
                  <a:srgbClr val="141414"/>
                </a:solidFill>
                <a:effectLst/>
                <a:latin typeface="ReithSans"/>
                <a:ea typeface="Meiryo" panose="020B0604030504040204" pitchFamily="50" charset="-128"/>
              </a:rPr>
              <a:t>がアフリカ人になる可能性があることを意味します。</a:t>
            </a:r>
          </a:p>
          <a:p>
            <a:pPr algn="l" rtl="0"/>
            <a:r>
              <a:rPr lang="ja-JP" altLang="en-US" b="0" i="0" dirty="0">
                <a:solidFill>
                  <a:srgbClr val="141414"/>
                </a:solidFill>
                <a:effectLst/>
                <a:latin typeface="ReithSans"/>
                <a:ea typeface="Meiryo" panose="020B0604030504040204" pitchFamily="50" charset="-128"/>
              </a:rPr>
              <a:t>アフリカの人口増加は南アジアの</a:t>
            </a:r>
            <a:r>
              <a:rPr lang="en-US" altLang="ja-JP" b="0" i="0" dirty="0">
                <a:solidFill>
                  <a:srgbClr val="141414"/>
                </a:solidFill>
                <a:effectLst/>
                <a:latin typeface="ReithSans"/>
                <a:ea typeface="Meiryo" panose="020B0604030504040204" pitchFamily="50" charset="-128"/>
              </a:rPr>
              <a:t>2</a:t>
            </a:r>
            <a:r>
              <a:rPr lang="ja-JP" altLang="en-US" b="0" i="0" dirty="0">
                <a:solidFill>
                  <a:srgbClr val="141414"/>
                </a:solidFill>
                <a:effectLst/>
                <a:latin typeface="ReithSans"/>
                <a:ea typeface="Meiryo" panose="020B0604030504040204" pitchFamily="50" charset="-128"/>
              </a:rPr>
              <a:t>倍、ラテンアメリカの</a:t>
            </a:r>
            <a:r>
              <a:rPr lang="en-US" altLang="ja-JP" b="0" i="0" dirty="0">
                <a:solidFill>
                  <a:srgbClr val="141414"/>
                </a:solidFill>
                <a:effectLst/>
                <a:latin typeface="ReithSans"/>
                <a:ea typeface="Meiryo" panose="020B0604030504040204" pitchFamily="50" charset="-128"/>
              </a:rPr>
              <a:t>3</a:t>
            </a:r>
            <a:r>
              <a:rPr lang="ja-JP" altLang="en-US" b="0" i="0" dirty="0">
                <a:solidFill>
                  <a:srgbClr val="141414"/>
                </a:solidFill>
                <a:effectLst/>
                <a:latin typeface="ReithSans"/>
                <a:ea typeface="Meiryo" panose="020B0604030504040204" pitchFamily="50" charset="-128"/>
              </a:rPr>
              <a:t>倍近くの速さで進んでいます。</a:t>
            </a:r>
          </a:p>
          <a:p>
            <a:pPr algn="l" rtl="0"/>
            <a:r>
              <a:rPr lang="ja-JP" altLang="en-US" b="0" i="0" dirty="0">
                <a:solidFill>
                  <a:srgbClr val="141414"/>
                </a:solidFill>
                <a:effectLst/>
                <a:latin typeface="ReithSans"/>
                <a:ea typeface="Meiryo" panose="020B0604030504040204" pitchFamily="50" charset="-128"/>
              </a:rPr>
              <a:t>この成長を促進しているのは、この地域の独特の特徴です。ほとんどのアフリカ諸国では、国民の少なくとも </a:t>
            </a:r>
            <a:r>
              <a:rPr lang="en-US" altLang="ja-JP" b="0" i="0" dirty="0">
                <a:solidFill>
                  <a:srgbClr val="141414"/>
                </a:solidFill>
                <a:effectLst/>
                <a:latin typeface="ReithSans"/>
                <a:ea typeface="Meiryo" panose="020B0604030504040204" pitchFamily="50" charset="-128"/>
              </a:rPr>
              <a:t>70% </a:t>
            </a:r>
            <a:r>
              <a:rPr lang="ja-JP" altLang="en-US" b="0" i="0" dirty="0">
                <a:solidFill>
                  <a:srgbClr val="141414"/>
                </a:solidFill>
                <a:effectLst/>
                <a:latin typeface="ReithSans"/>
                <a:ea typeface="Meiryo" panose="020B0604030504040204" pitchFamily="50" charset="-128"/>
              </a:rPr>
              <a:t>が </a:t>
            </a:r>
            <a:r>
              <a:rPr lang="en-US" altLang="ja-JP" b="0" i="0" dirty="0">
                <a:solidFill>
                  <a:srgbClr val="141414"/>
                </a:solidFill>
                <a:effectLst/>
                <a:latin typeface="ReithSans"/>
                <a:ea typeface="Meiryo" panose="020B0604030504040204" pitchFamily="50" charset="-128"/>
              </a:rPr>
              <a:t>30 </a:t>
            </a:r>
            <a:r>
              <a:rPr lang="ja-JP" altLang="en-US" b="0" i="0" dirty="0">
                <a:solidFill>
                  <a:srgbClr val="141414"/>
                </a:solidFill>
                <a:effectLst/>
                <a:latin typeface="ReithSans"/>
                <a:ea typeface="Meiryo" panose="020B0604030504040204" pitchFamily="50" charset="-128"/>
              </a:rPr>
              <a:t>歳未満です。これは、人口の高齢化が急速に進んでいる世界の他の地域の状況とはまったく対照的です。</a:t>
            </a:r>
          </a:p>
          <a:p>
            <a:r>
              <a:rPr lang="en-US" altLang="ja-JP" b="0" i="0" dirty="0">
                <a:solidFill>
                  <a:srgbClr val="141414"/>
                </a:solidFill>
                <a:effectLst/>
                <a:latin typeface="ReithSans"/>
              </a:rPr>
              <a:t>2100</a:t>
            </a:r>
            <a:r>
              <a:rPr lang="ja-JP" altLang="en-US" b="0" i="0" dirty="0">
                <a:solidFill>
                  <a:srgbClr val="141414"/>
                </a:solidFill>
                <a:effectLst/>
                <a:latin typeface="ReithSans"/>
              </a:rPr>
              <a:t>年までに、地球上の</a:t>
            </a:r>
            <a:r>
              <a:rPr lang="en-US" altLang="ja-JP" b="0" i="0" dirty="0">
                <a:solidFill>
                  <a:srgbClr val="141414"/>
                </a:solidFill>
                <a:effectLst/>
                <a:latin typeface="ReithSans"/>
              </a:rPr>
              <a:t>3</a:t>
            </a:r>
            <a:r>
              <a:rPr lang="ja-JP" altLang="en-US" b="0" i="0" dirty="0">
                <a:solidFill>
                  <a:srgbClr val="141414"/>
                </a:solidFill>
                <a:effectLst/>
                <a:latin typeface="ReithSans"/>
              </a:rPr>
              <a:t>人に</a:t>
            </a:r>
            <a:r>
              <a:rPr lang="en-US" altLang="ja-JP" b="0" i="0" dirty="0">
                <a:solidFill>
                  <a:srgbClr val="141414"/>
                </a:solidFill>
                <a:effectLst/>
                <a:latin typeface="ReithSans"/>
              </a:rPr>
              <a:t>1</a:t>
            </a:r>
            <a:r>
              <a:rPr lang="ja-JP" altLang="en-US" b="0" i="0" dirty="0">
                <a:solidFill>
                  <a:srgbClr val="141414"/>
                </a:solidFill>
                <a:effectLst/>
                <a:latin typeface="ReithSans"/>
              </a:rPr>
              <a:t>人がサハラ以南のアフリカで生まれるだろう。ナイジェリアは人口で中国を上回り、インドに次ぐ第</a:t>
            </a:r>
            <a:r>
              <a:rPr lang="en-US" altLang="ja-JP" b="0" i="0" dirty="0">
                <a:solidFill>
                  <a:srgbClr val="141414"/>
                </a:solidFill>
                <a:effectLst/>
                <a:latin typeface="ReithSans"/>
              </a:rPr>
              <a:t>2</a:t>
            </a:r>
            <a:r>
              <a:rPr lang="ja-JP" altLang="en-US" b="0" i="0" dirty="0">
                <a:solidFill>
                  <a:srgbClr val="141414"/>
                </a:solidFill>
                <a:effectLst/>
                <a:latin typeface="ReithSans"/>
              </a:rPr>
              <a:t>位の国になるだろう」とアフリカ・レポート紙に掲載された文の中で同氏は述べた。と</a:t>
            </a:r>
            <a:r>
              <a:rPr lang="en-US" altLang="ja-JP" b="0" i="0" dirty="0">
                <a:solidFill>
                  <a:srgbClr val="141414"/>
                </a:solidFill>
                <a:effectLst/>
                <a:latin typeface="ReithSans"/>
              </a:rPr>
              <a:t>IHME</a:t>
            </a:r>
            <a:r>
              <a:rPr lang="ja-JP" altLang="en-US" b="0" i="0" dirty="0">
                <a:solidFill>
                  <a:srgbClr val="141414"/>
                </a:solidFill>
                <a:effectLst/>
                <a:latin typeface="ReithSans"/>
              </a:rPr>
              <a:t>の研究を引用している。</a:t>
            </a:r>
            <a:endParaRPr lang="en-US" altLang="ja-JP" b="0" i="0" dirty="0">
              <a:solidFill>
                <a:srgbClr val="141414"/>
              </a:solidFill>
              <a:effectLst/>
              <a:latin typeface="ReithSans"/>
            </a:endParaRPr>
          </a:p>
          <a:p>
            <a:endParaRPr lang="en-US" altLang="ja-JP" dirty="0">
              <a:solidFill>
                <a:srgbClr val="141414"/>
              </a:solidFill>
              <a:latin typeface="ReithSans"/>
            </a:endParaRPr>
          </a:p>
          <a:p>
            <a:pPr algn="l" rtl="0"/>
            <a:r>
              <a:rPr lang="ja-JP" altLang="en-US" b="0" i="0" dirty="0">
                <a:solidFill>
                  <a:srgbClr val="141414"/>
                </a:solidFill>
                <a:effectLst/>
                <a:latin typeface="ReithSans"/>
                <a:ea typeface="Meiryo" panose="020B0604030504040204" pitchFamily="50" charset="-128"/>
              </a:rPr>
              <a:t>「地球上で最も顧みられない大陸」は、人口が減少している国々に対する優位性を利用して、経済力や地政学的な力を高めることができると考える人もいる。</a:t>
            </a:r>
          </a:p>
          <a:p>
            <a:pPr algn="l" rtl="0"/>
            <a:r>
              <a:rPr lang="ja-JP" altLang="en-US" b="0" i="0" dirty="0">
                <a:solidFill>
                  <a:srgbClr val="141414"/>
                </a:solidFill>
                <a:effectLst/>
                <a:latin typeface="ReithSans"/>
                <a:ea typeface="Meiryo" panose="020B0604030504040204" pitchFamily="50" charset="-128"/>
              </a:rPr>
              <a:t>この意味で、彼らは、アフリカ大陸における中国の投資が大幅に増加しており、特に港湾、空港、高速道路、学校などのインフラの建設を挙げている。</a:t>
            </a:r>
          </a:p>
        </p:txBody>
      </p:sp>
      <p:sp>
        <p:nvSpPr>
          <p:cNvPr id="9" name="テキスト ボックス 8">
            <a:extLst>
              <a:ext uri="{FF2B5EF4-FFF2-40B4-BE49-F238E27FC236}">
                <a16:creationId xmlns:a16="http://schemas.microsoft.com/office/drawing/2014/main" id="{3B2FEB12-1BCE-75EE-C827-B388A5A6A621}"/>
              </a:ext>
            </a:extLst>
          </p:cNvPr>
          <p:cNvSpPr txBox="1"/>
          <p:nvPr/>
        </p:nvSpPr>
        <p:spPr>
          <a:xfrm>
            <a:off x="1358483" y="6073169"/>
            <a:ext cx="8767371" cy="276999"/>
          </a:xfrm>
          <a:prstGeom prst="rect">
            <a:avLst/>
          </a:prstGeom>
          <a:noFill/>
        </p:spPr>
        <p:txBody>
          <a:bodyPr wrap="square">
            <a:spAutoFit/>
          </a:bodyPr>
          <a:lstStyle/>
          <a:p>
            <a:r>
              <a:rPr lang="en-US" altLang="ja-JP" sz="1200" dirty="0">
                <a:latin typeface="Amasis MT Pro Black" panose="02040A04050005020304" pitchFamily="18" charset="0"/>
              </a:rPr>
              <a:t>https://www.bbc.com/portuguese/internacional-61753061</a:t>
            </a:r>
            <a:endParaRPr lang="ja-JP" altLang="en-US" sz="1200" dirty="0">
              <a:latin typeface="Amasis MT Pro Black" panose="02040A04050005020304" pitchFamily="18" charset="0"/>
            </a:endParaRPr>
          </a:p>
        </p:txBody>
      </p:sp>
    </p:spTree>
    <p:extLst>
      <p:ext uri="{BB962C8B-B14F-4D97-AF65-F5344CB8AC3E}">
        <p14:creationId xmlns:p14="http://schemas.microsoft.com/office/powerpoint/2010/main" val="969058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CF889C-0E2F-9A28-7CC2-046B8E4217D8}"/>
              </a:ext>
            </a:extLst>
          </p:cNvPr>
          <p:cNvPicPr>
            <a:picLocks noChangeAspect="1"/>
          </p:cNvPicPr>
          <p:nvPr/>
        </p:nvPicPr>
        <p:blipFill>
          <a:blip r:embed="rId2"/>
          <a:stretch>
            <a:fillRect/>
          </a:stretch>
        </p:blipFill>
        <p:spPr>
          <a:xfrm>
            <a:off x="0" y="374780"/>
            <a:ext cx="12192000" cy="6408239"/>
          </a:xfrm>
          <a:prstGeom prst="rect">
            <a:avLst/>
          </a:prstGeom>
        </p:spPr>
      </p:pic>
      <p:sp>
        <p:nvSpPr>
          <p:cNvPr id="5" name="テキスト ボックス 4">
            <a:extLst>
              <a:ext uri="{FF2B5EF4-FFF2-40B4-BE49-F238E27FC236}">
                <a16:creationId xmlns:a16="http://schemas.microsoft.com/office/drawing/2014/main" id="{F3FDE128-15E3-425E-8DB7-0D65A390E597}"/>
              </a:ext>
            </a:extLst>
          </p:cNvPr>
          <p:cNvSpPr txBox="1"/>
          <p:nvPr/>
        </p:nvSpPr>
        <p:spPr>
          <a:xfrm>
            <a:off x="0" y="6581001"/>
            <a:ext cx="12192000" cy="276999"/>
          </a:xfrm>
          <a:prstGeom prst="rect">
            <a:avLst/>
          </a:prstGeom>
          <a:solidFill>
            <a:schemeClr val="accent1">
              <a:lumMod val="75000"/>
            </a:schemeClr>
          </a:solidFill>
          <a:ln>
            <a:noFill/>
          </a:ln>
        </p:spPr>
        <p:txBody>
          <a:bodyPr wrap="square" rtlCol="0">
            <a:spAutoFit/>
          </a:bodyPr>
          <a:lstStyle/>
          <a:p>
            <a:pPr algn="ctr"/>
            <a:r>
              <a:rPr kumimoji="1" lang="ja-JP" altLang="en-US" sz="1200" b="1" dirty="0">
                <a:solidFill>
                  <a:schemeClr val="bg1"/>
                </a:solidFill>
                <a:latin typeface="BIZ UDゴシック" panose="020B0400000000000000" pitchFamily="49" charset="-128"/>
                <a:ea typeface="BIZ UDゴシック" panose="020B0400000000000000" pitchFamily="49" charset="-128"/>
              </a:rPr>
              <a:t>人口トレンド～減速する世界、縮小する日本～</a:t>
            </a:r>
          </a:p>
        </p:txBody>
      </p:sp>
      <p:sp>
        <p:nvSpPr>
          <p:cNvPr id="3" name="正方形/長方形 2">
            <a:extLst>
              <a:ext uri="{FF2B5EF4-FFF2-40B4-BE49-F238E27FC236}">
                <a16:creationId xmlns:a16="http://schemas.microsoft.com/office/drawing/2014/main" id="{08847852-0ACF-3BDF-9CE4-8156CDBC0C1A}"/>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世界人口減少問題論文＠ワシントン大学健康指標価値研究所</a:t>
            </a:r>
          </a:p>
        </p:txBody>
      </p:sp>
    </p:spTree>
    <p:extLst>
      <p:ext uri="{BB962C8B-B14F-4D97-AF65-F5344CB8AC3E}">
        <p14:creationId xmlns:p14="http://schemas.microsoft.com/office/powerpoint/2010/main" val="4260777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884000" y="1260000"/>
            <a:ext cx="8640000" cy="2716920"/>
          </a:xfrm>
          <a:prstGeom prst="rect">
            <a:avLst/>
          </a:prstGeom>
          <a:noFill/>
          <a:ln>
            <a:noFill/>
          </a:ln>
        </p:spPr>
        <p:txBody>
          <a:bodyPr lIns="90000" tIns="45000" rIns="90000" bIns="45000"/>
          <a:lstStyle/>
          <a:p>
            <a:pPr algn="ctr">
              <a:spcAft>
                <a:spcPts val="3186"/>
              </a:spcAft>
            </a:pPr>
            <a:r>
              <a:rPr lang="en-US" sz="1700" i="1" spc="-1" dirty="0">
                <a:latin typeface="Arial"/>
              </a:rPr>
              <a:t>Fertility, mortality, migration, and population scenarios for 195 countries and territories from 2017 to 2100: a forecasting analysis for the Global Burden of Disease Study</a:t>
            </a:r>
            <a:r>
              <a:rPr lang="en-US" sz="1700" spc="-1" dirty="0">
                <a:latin typeface="Arial"/>
              </a:rPr>
              <a:t> </a:t>
            </a:r>
          </a:p>
          <a:p>
            <a:pPr algn="ctr">
              <a:spcAft>
                <a:spcPts val="2750"/>
              </a:spcAft>
            </a:pPr>
            <a:r>
              <a:rPr lang="en-US" sz="1100" i="1" spc="-1" dirty="0">
                <a:latin typeface="Arial"/>
              </a:rPr>
              <a:t>Prof Stein Emil </a:t>
            </a:r>
            <a:r>
              <a:rPr lang="en-US" sz="1100" i="1" spc="-1" dirty="0" err="1">
                <a:latin typeface="Arial"/>
              </a:rPr>
              <a:t>Vollset</a:t>
            </a:r>
            <a:r>
              <a:rPr lang="en-US" sz="1100" i="1" spc="-1" dirty="0">
                <a:latin typeface="Arial"/>
              </a:rPr>
              <a:t>, DrPH, Emily Goren, PhD, Chun-Wei Yuan, PhD, Jackie Cao, MS, Amanda E Smith, MPA, Thomas Hsiao, BS, Catherine </a:t>
            </a:r>
            <a:r>
              <a:rPr lang="en-US" sz="1100" i="1" spc="-1" dirty="0" err="1">
                <a:latin typeface="Arial"/>
              </a:rPr>
              <a:t>Bisignano</a:t>
            </a:r>
            <a:r>
              <a:rPr lang="en-US" sz="1100" i="1" spc="-1" dirty="0">
                <a:latin typeface="Arial"/>
              </a:rPr>
              <a:t>, MPH, </a:t>
            </a:r>
            <a:r>
              <a:rPr lang="en-US" sz="1100" i="1" spc="-1" dirty="0" err="1">
                <a:latin typeface="Arial"/>
              </a:rPr>
              <a:t>Gulrez</a:t>
            </a:r>
            <a:r>
              <a:rPr lang="en-US" sz="1100" i="1" spc="-1" dirty="0">
                <a:latin typeface="Arial"/>
              </a:rPr>
              <a:t> S Azhar, PhD, Emma Castro, MS, Julian </a:t>
            </a:r>
            <a:r>
              <a:rPr lang="en-US" sz="1100" i="1" spc="-1" dirty="0" err="1">
                <a:latin typeface="Arial"/>
              </a:rPr>
              <a:t>Chalek</a:t>
            </a:r>
            <a:r>
              <a:rPr lang="en-US" sz="1100" i="1" spc="-1" dirty="0">
                <a:latin typeface="Arial"/>
              </a:rPr>
              <a:t>, BS, Andrew J </a:t>
            </a:r>
            <a:r>
              <a:rPr lang="en-US" sz="1100" i="1" spc="-1" dirty="0" err="1">
                <a:latin typeface="Arial"/>
              </a:rPr>
              <a:t>Dolgert</a:t>
            </a:r>
            <a:r>
              <a:rPr lang="en-US" sz="1100" i="1" spc="-1" dirty="0">
                <a:latin typeface="Arial"/>
              </a:rPr>
              <a:t>, PhD, </a:t>
            </a:r>
            <a:r>
              <a:rPr lang="en-US" sz="1100" i="1" spc="-1" dirty="0" err="1">
                <a:latin typeface="Arial"/>
              </a:rPr>
              <a:t>Tahvi</a:t>
            </a:r>
            <a:r>
              <a:rPr lang="en-US" sz="1100" i="1" spc="-1" dirty="0">
                <a:latin typeface="Arial"/>
              </a:rPr>
              <a:t> Frank, MPH, Kai </a:t>
            </a:r>
            <a:r>
              <a:rPr lang="en-US" sz="1100" i="1" spc="-1" dirty="0" err="1">
                <a:latin typeface="Arial"/>
              </a:rPr>
              <a:t>Fukutaki</a:t>
            </a:r>
            <a:r>
              <a:rPr lang="en-US" sz="1100" i="1" spc="-1" dirty="0">
                <a:latin typeface="Arial"/>
              </a:rPr>
              <a:t>, BA, Prof Simon I Hay, </a:t>
            </a:r>
            <a:r>
              <a:rPr lang="en-US" sz="1100" i="1" spc="-1" dirty="0" err="1">
                <a:latin typeface="Arial"/>
              </a:rPr>
              <a:t>FMedSci</a:t>
            </a:r>
            <a:r>
              <a:rPr lang="en-US" sz="1100" i="1" spc="-1" dirty="0">
                <a:latin typeface="Arial"/>
              </a:rPr>
              <a:t>, Prof Rafael Lozano, MD, Prof Ali H </a:t>
            </a:r>
            <a:r>
              <a:rPr lang="en-US" sz="1100" i="1" spc="-1" dirty="0" err="1">
                <a:latin typeface="Arial"/>
              </a:rPr>
              <a:t>Mokdad</a:t>
            </a:r>
            <a:r>
              <a:rPr lang="en-US" sz="1100" i="1" spc="-1" dirty="0">
                <a:latin typeface="Arial"/>
              </a:rPr>
              <a:t>, PhD, Vishnu Nandakumar, MS, Maxwell Pierce, BS, Martin Pletcher, BS, </a:t>
            </a:r>
            <a:r>
              <a:rPr lang="en-US" sz="1100" i="1" spc="-1" dirty="0" err="1">
                <a:latin typeface="Arial"/>
              </a:rPr>
              <a:t>Toshana</a:t>
            </a:r>
            <a:r>
              <a:rPr lang="en-US" sz="1100" i="1" spc="-1" dirty="0">
                <a:latin typeface="Arial"/>
              </a:rPr>
              <a:t> </a:t>
            </a:r>
            <a:r>
              <a:rPr lang="en-US" sz="1100" i="1" spc="-1" dirty="0" err="1">
                <a:latin typeface="Arial"/>
              </a:rPr>
              <a:t>Robalik</a:t>
            </a:r>
            <a:r>
              <a:rPr lang="en-US" sz="1100" i="1" spc="-1" dirty="0">
                <a:latin typeface="Arial"/>
              </a:rPr>
              <a:t>, BSc, Krista M Steuben, MS, Han Yong </a:t>
            </a:r>
            <a:r>
              <a:rPr lang="en-US" sz="1100" i="1" spc="-1" dirty="0" err="1">
                <a:latin typeface="Arial"/>
              </a:rPr>
              <a:t>Wunrow</a:t>
            </a:r>
            <a:r>
              <a:rPr lang="en-US" sz="1100" i="1" spc="-1" dirty="0">
                <a:latin typeface="Arial"/>
              </a:rPr>
              <a:t>, BSc, Bianca S </a:t>
            </a:r>
            <a:r>
              <a:rPr lang="en-US" sz="1100" i="1" spc="-1" dirty="0" err="1">
                <a:latin typeface="Arial"/>
              </a:rPr>
              <a:t>Zlavog</a:t>
            </a:r>
            <a:r>
              <a:rPr lang="en-US" sz="1100" i="1" spc="-1" dirty="0">
                <a:latin typeface="Arial"/>
              </a:rPr>
              <a:t>, BS, Prof Christopher J L Murray, DPhil</a:t>
            </a:r>
            <a:r>
              <a:rPr lang="en-US" sz="1100" spc="-1" dirty="0">
                <a:latin typeface="Arial"/>
              </a:rPr>
              <a:t> </a:t>
            </a:r>
          </a:p>
          <a:p>
            <a:pPr algn="ctr"/>
            <a:r>
              <a:rPr lang="en-US" sz="1200" i="1" spc="-1" dirty="0">
                <a:latin typeface="Arial"/>
              </a:rPr>
              <a:t>The Lancet</a:t>
            </a:r>
            <a:r>
              <a:rPr lang="en-US" sz="1200" spc="-1" dirty="0">
                <a:latin typeface="Arial"/>
              </a:rPr>
              <a:t> </a:t>
            </a:r>
          </a:p>
          <a:p>
            <a:pPr algn="ctr"/>
            <a:r>
              <a:rPr lang="en-US" sz="1200" spc="-1" dirty="0">
                <a:latin typeface="Arial"/>
              </a:rPr>
              <a:t>Volume 396 Issue 10258 Pages 1285-1306 (October 2020) </a:t>
            </a:r>
          </a:p>
          <a:p>
            <a:pPr algn="ctr"/>
            <a:r>
              <a:rPr lang="en-US" sz="1000" spc="-1" dirty="0">
                <a:latin typeface="Arial"/>
              </a:rPr>
              <a:t>DOI: 10.1016/S0140-6736(20)30677-2</a:t>
            </a:r>
          </a:p>
        </p:txBody>
      </p:sp>
      <p:sp>
        <p:nvSpPr>
          <p:cNvPr id="45" name="TextShape 2"/>
          <p:cNvSpPr txBox="1"/>
          <p:nvPr/>
        </p:nvSpPr>
        <p:spPr>
          <a:xfrm>
            <a:off x="2476560" y="6555600"/>
            <a:ext cx="8870994" cy="368280"/>
          </a:xfrm>
          <a:prstGeom prst="rect">
            <a:avLst/>
          </a:prstGeom>
          <a:noFill/>
          <a:ln>
            <a:noFill/>
          </a:ln>
        </p:spPr>
        <p:txBody>
          <a:bodyPr lIns="90000" tIns="46800" rIns="90000" bIns="46800" anchor="ctr"/>
          <a:lstStyle/>
          <a:p>
            <a:r>
              <a:rPr lang="en-US" sz="900" spc="-1">
                <a:latin typeface="Arial"/>
              </a:rPr>
              <a:t>Copyright © 2020 The Author(s). Published by Elsevier Ltd. This is an Open Access article under the CC BY 4.0 license</a:t>
            </a:r>
            <a:r>
              <a:rPr lang="en-US" sz="900" spc="-1">
                <a:latin typeface="Arial"/>
                <a:hlinkClick r:id="rId2">
                  <a:extLst>
                    <a:ext uri="{A12FA001-AC4F-418D-AE19-62706E023703}">
                      <ahyp:hlinkClr xmlns:ahyp="http://schemas.microsoft.com/office/drawing/2018/hyperlinkcolor" val="tx"/>
                    </a:ext>
                  </a:extLst>
                </a:hlinkClick>
              </a:rPr>
              <a:t> Terms and Conditions</a:t>
            </a:r>
            <a:endParaRPr lang="en-US" sz="900" spc="-1">
              <a:latin typeface="Arial"/>
            </a:endParaRPr>
          </a:p>
        </p:txBody>
      </p:sp>
      <p:pic>
        <p:nvPicPr>
          <p:cNvPr id="46" name="Logo"/>
          <p:cNvPicPr/>
          <p:nvPr/>
        </p:nvPicPr>
        <p:blipFill>
          <a:blip r:embed="rId3"/>
          <a:stretch/>
        </p:blipFill>
        <p:spPr>
          <a:xfrm>
            <a:off x="1603560" y="6064200"/>
            <a:ext cx="707760" cy="793800"/>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46329</TotalTime>
  <Words>5143</Words>
  <Application>Microsoft Office PowerPoint</Application>
  <PresentationFormat>ワイド画面</PresentationFormat>
  <Paragraphs>1128</Paragraphs>
  <Slides>54</Slides>
  <Notes>4</Notes>
  <HiddenSlides>0</HiddenSlides>
  <MMClips>0</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54</vt:i4>
      </vt:variant>
    </vt:vector>
  </HeadingPairs>
  <TitlesOfParts>
    <vt:vector size="78" baseType="lpstr">
      <vt:lpstr>72 Black</vt:lpstr>
      <vt:lpstr>BIZ UDPゴシック</vt:lpstr>
      <vt:lpstr>BIZ UDP明朝 Medium</vt:lpstr>
      <vt:lpstr>BIZ UDゴシック</vt:lpstr>
      <vt:lpstr>GeographEditRegular</vt:lpstr>
      <vt:lpstr>HG明朝E</vt:lpstr>
      <vt:lpstr>Malgun Gothic</vt:lpstr>
      <vt:lpstr>Meiryo UI</vt:lpstr>
      <vt:lpstr>Microsoft YaHei</vt:lpstr>
      <vt:lpstr>ＭＳ Ｐゴシック</vt:lpstr>
      <vt:lpstr>ＭＳ Ｐ明朝</vt:lpstr>
      <vt:lpstr>ReithSans</vt:lpstr>
      <vt:lpstr>sofia-pro</vt:lpstr>
      <vt:lpstr>UD デジタル 教科書体 NK-R</vt:lpstr>
      <vt:lpstr>UD デジタル 教科書体 N-R</vt:lpstr>
      <vt:lpstr>游ゴシック</vt:lpstr>
      <vt:lpstr>游ゴシック Light</vt:lpstr>
      <vt:lpstr>游明朝 Demibold</vt:lpstr>
      <vt:lpstr>Amasis MT Pro Black</vt:lpstr>
      <vt:lpstr>Arial</vt:lpstr>
      <vt:lpstr>Berlin Sans FB Demi</vt:lpstr>
      <vt:lpstr>Calibri</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阿部 裕</cp:lastModifiedBy>
  <cp:revision>198</cp:revision>
  <cp:lastPrinted>2023-07-25T02:16:56Z</cp:lastPrinted>
  <dcterms:created xsi:type="dcterms:W3CDTF">2023-03-29T00:02:56Z</dcterms:created>
  <dcterms:modified xsi:type="dcterms:W3CDTF">2023-08-15T08:23:44Z</dcterms:modified>
</cp:coreProperties>
</file>